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25"/>
  </p:notesMasterIdLst>
  <p:sldIdLst>
    <p:sldId id="256" r:id="rId2"/>
    <p:sldId id="391" r:id="rId3"/>
    <p:sldId id="372" r:id="rId4"/>
    <p:sldId id="373" r:id="rId5"/>
    <p:sldId id="374" r:id="rId6"/>
    <p:sldId id="394" r:id="rId7"/>
    <p:sldId id="395" r:id="rId8"/>
    <p:sldId id="398" r:id="rId9"/>
    <p:sldId id="400" r:id="rId10"/>
    <p:sldId id="401" r:id="rId11"/>
    <p:sldId id="396" r:id="rId12"/>
    <p:sldId id="399" r:id="rId13"/>
    <p:sldId id="403" r:id="rId14"/>
    <p:sldId id="397" r:id="rId15"/>
    <p:sldId id="402" r:id="rId16"/>
    <p:sldId id="375" r:id="rId17"/>
    <p:sldId id="379" r:id="rId18"/>
    <p:sldId id="386" r:id="rId19"/>
    <p:sldId id="380" r:id="rId20"/>
    <p:sldId id="393" r:id="rId21"/>
    <p:sldId id="392" r:id="rId22"/>
    <p:sldId id="383" r:id="rId23"/>
    <p:sldId id="384" r:id="rId2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47805F-FD41-47D3-817A-856CB6682766}">
          <p14:sldIdLst>
            <p14:sldId id="256"/>
            <p14:sldId id="391"/>
            <p14:sldId id="372"/>
            <p14:sldId id="373"/>
            <p14:sldId id="374"/>
            <p14:sldId id="394"/>
            <p14:sldId id="395"/>
            <p14:sldId id="398"/>
            <p14:sldId id="400"/>
            <p14:sldId id="401"/>
            <p14:sldId id="396"/>
            <p14:sldId id="399"/>
            <p14:sldId id="403"/>
            <p14:sldId id="397"/>
            <p14:sldId id="402"/>
            <p14:sldId id="375"/>
            <p14:sldId id="379"/>
            <p14:sldId id="386"/>
            <p14:sldId id="380"/>
            <p14:sldId id="393"/>
            <p14:sldId id="392"/>
            <p14:sldId id="383"/>
            <p14:sldId id="384"/>
          </p14:sldIdLst>
        </p14:section>
        <p14:section name="Untitled Section" id="{CD53E5ED-4D03-4A8C-8389-AFE247BAFDCA}">
          <p14:sldIdLst/>
        </p14:section>
        <p14:section name="Untitled Section" id="{581E54F0-08EF-4B98-B4D5-A96CE20169F1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3DAD"/>
    <a:srgbClr val="5199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92" autoAdjust="0"/>
    <p:restoredTop sz="93761" autoAdjust="0"/>
  </p:normalViewPr>
  <p:slideViewPr>
    <p:cSldViewPr>
      <p:cViewPr>
        <p:scale>
          <a:sx n="102" d="100"/>
          <a:sy n="102" d="100"/>
        </p:scale>
        <p:origin x="-630" y="17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A70EFF-5AFC-4D00-8285-7E968C63B5F3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F994BC-8693-4A4F-AD79-0361B613C3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190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Lube interactions mean</a:t>
            </a:r>
            <a:r>
              <a:rPr lang="en-US" baseline="0" dirty="0" smtClean="0"/>
              <a:t> contact with lubricant cause polymerization compounds to form and drop 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994BC-8693-4A4F-AD79-0361B613C3B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960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new problem emerged</a:t>
            </a:r>
            <a:r>
              <a:rPr lang="en-US" baseline="0" dirty="0" smtClean="0"/>
              <a:t> – the high cost of synthetic esters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994BC-8693-4A4F-AD79-0361B613C3B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696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Contain molecules with ends with affinities for different things. Bond to the metal surfaces and create an boundary</a:t>
            </a:r>
            <a:r>
              <a:rPr lang="en-US" baseline="0" dirty="0" smtClean="0"/>
              <a:t> lubrication film.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994BC-8693-4A4F-AD79-0361B613C3B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8167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does CARB care about lubricity?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994BC-8693-4A4F-AD79-0361B613C3B7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002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6" name="Group 685"/>
          <p:cNvGrpSpPr/>
          <p:nvPr userDrawn="1"/>
        </p:nvGrpSpPr>
        <p:grpSpPr>
          <a:xfrm>
            <a:off x="2343426" y="114061"/>
            <a:ext cx="6648174" cy="3600689"/>
            <a:chOff x="1936020" y="1602512"/>
            <a:chExt cx="5408339" cy="3483679"/>
          </a:xfrm>
          <a:solidFill>
            <a:schemeClr val="bg1"/>
          </a:solidFill>
          <a:effectLst>
            <a:outerShdw blurRad="63500" sx="102000" sy="102000" algn="ctr" rotWithShape="0">
              <a:schemeClr val="bg1">
                <a:lumMod val="50000"/>
                <a:alpha val="40000"/>
              </a:schemeClr>
            </a:outerShdw>
          </a:effectLst>
        </p:grpSpPr>
        <p:sp>
          <p:nvSpPr>
            <p:cNvPr id="687" name="Freeform 686"/>
            <p:cNvSpPr>
              <a:spLocks/>
            </p:cNvSpPr>
            <p:nvPr/>
          </p:nvSpPr>
          <p:spPr bwMode="auto">
            <a:xfrm>
              <a:off x="7308468" y="2829538"/>
              <a:ext cx="35891" cy="24675"/>
            </a:xfrm>
            <a:custGeom>
              <a:avLst/>
              <a:gdLst/>
              <a:ahLst/>
              <a:cxnLst>
                <a:cxn ang="0">
                  <a:pos x="32" y="22"/>
                </a:cxn>
                <a:cxn ang="0">
                  <a:pos x="28" y="22"/>
                </a:cxn>
                <a:cxn ang="0">
                  <a:pos x="14" y="14"/>
                </a:cxn>
                <a:cxn ang="0">
                  <a:pos x="4" y="14"/>
                </a:cxn>
                <a:cxn ang="0">
                  <a:pos x="0" y="8"/>
                </a:cxn>
                <a:cxn ang="0">
                  <a:pos x="0" y="0"/>
                </a:cxn>
                <a:cxn ang="0">
                  <a:pos x="12" y="6"/>
                </a:cxn>
                <a:cxn ang="0">
                  <a:pos x="20" y="4"/>
                </a:cxn>
                <a:cxn ang="0">
                  <a:pos x="32" y="14"/>
                </a:cxn>
                <a:cxn ang="0">
                  <a:pos x="32" y="22"/>
                </a:cxn>
                <a:cxn ang="0">
                  <a:pos x="32" y="22"/>
                </a:cxn>
              </a:cxnLst>
              <a:rect l="0" t="0" r="r" b="b"/>
              <a:pathLst>
                <a:path w="32" h="22">
                  <a:moveTo>
                    <a:pt x="32" y="22"/>
                  </a:moveTo>
                  <a:lnTo>
                    <a:pt x="28" y="22"/>
                  </a:lnTo>
                  <a:lnTo>
                    <a:pt x="14" y="14"/>
                  </a:lnTo>
                  <a:lnTo>
                    <a:pt x="4" y="14"/>
                  </a:lnTo>
                  <a:lnTo>
                    <a:pt x="0" y="8"/>
                  </a:lnTo>
                  <a:lnTo>
                    <a:pt x="0" y="0"/>
                  </a:lnTo>
                  <a:lnTo>
                    <a:pt x="12" y="6"/>
                  </a:lnTo>
                  <a:lnTo>
                    <a:pt x="20" y="4"/>
                  </a:lnTo>
                  <a:lnTo>
                    <a:pt x="32" y="14"/>
                  </a:lnTo>
                  <a:lnTo>
                    <a:pt x="32" y="22"/>
                  </a:lnTo>
                  <a:lnTo>
                    <a:pt x="32" y="2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688" name="Freeform 687"/>
            <p:cNvSpPr>
              <a:spLocks/>
            </p:cNvSpPr>
            <p:nvPr/>
          </p:nvSpPr>
          <p:spPr bwMode="auto">
            <a:xfrm>
              <a:off x="5949093" y="3762707"/>
              <a:ext cx="118889" cy="231049"/>
            </a:xfrm>
            <a:custGeom>
              <a:avLst/>
              <a:gdLst/>
              <a:ahLst/>
              <a:cxnLst>
                <a:cxn ang="0">
                  <a:pos x="68" y="120"/>
                </a:cxn>
                <a:cxn ang="0">
                  <a:pos x="58" y="112"/>
                </a:cxn>
                <a:cxn ang="0">
                  <a:pos x="44" y="100"/>
                </a:cxn>
                <a:cxn ang="0">
                  <a:pos x="32" y="102"/>
                </a:cxn>
                <a:cxn ang="0">
                  <a:pos x="32" y="118"/>
                </a:cxn>
                <a:cxn ang="0">
                  <a:pos x="26" y="136"/>
                </a:cxn>
                <a:cxn ang="0">
                  <a:pos x="24" y="158"/>
                </a:cxn>
                <a:cxn ang="0">
                  <a:pos x="34" y="168"/>
                </a:cxn>
                <a:cxn ang="0">
                  <a:pos x="40" y="184"/>
                </a:cxn>
                <a:cxn ang="0">
                  <a:pos x="54" y="190"/>
                </a:cxn>
                <a:cxn ang="0">
                  <a:pos x="60" y="202"/>
                </a:cxn>
                <a:cxn ang="0">
                  <a:pos x="50" y="206"/>
                </a:cxn>
                <a:cxn ang="0">
                  <a:pos x="46" y="196"/>
                </a:cxn>
                <a:cxn ang="0">
                  <a:pos x="36" y="196"/>
                </a:cxn>
                <a:cxn ang="0">
                  <a:pos x="16" y="172"/>
                </a:cxn>
                <a:cxn ang="0">
                  <a:pos x="10" y="162"/>
                </a:cxn>
                <a:cxn ang="0">
                  <a:pos x="18" y="136"/>
                </a:cxn>
                <a:cxn ang="0">
                  <a:pos x="28" y="122"/>
                </a:cxn>
                <a:cxn ang="0">
                  <a:pos x="20" y="94"/>
                </a:cxn>
                <a:cxn ang="0">
                  <a:pos x="8" y="82"/>
                </a:cxn>
                <a:cxn ang="0">
                  <a:pos x="12" y="74"/>
                </a:cxn>
                <a:cxn ang="0">
                  <a:pos x="16" y="64"/>
                </a:cxn>
                <a:cxn ang="0">
                  <a:pos x="14" y="62"/>
                </a:cxn>
                <a:cxn ang="0">
                  <a:pos x="4" y="44"/>
                </a:cxn>
                <a:cxn ang="0">
                  <a:pos x="2" y="32"/>
                </a:cxn>
                <a:cxn ang="0">
                  <a:pos x="6" y="16"/>
                </a:cxn>
                <a:cxn ang="0">
                  <a:pos x="26" y="8"/>
                </a:cxn>
                <a:cxn ang="0">
                  <a:pos x="36" y="0"/>
                </a:cxn>
                <a:cxn ang="0">
                  <a:pos x="36" y="2"/>
                </a:cxn>
                <a:cxn ang="0">
                  <a:pos x="40" y="12"/>
                </a:cxn>
                <a:cxn ang="0">
                  <a:pos x="48" y="16"/>
                </a:cxn>
                <a:cxn ang="0">
                  <a:pos x="44" y="40"/>
                </a:cxn>
                <a:cxn ang="0">
                  <a:pos x="58" y="36"/>
                </a:cxn>
                <a:cxn ang="0">
                  <a:pos x="64" y="38"/>
                </a:cxn>
                <a:cxn ang="0">
                  <a:pos x="72" y="38"/>
                </a:cxn>
                <a:cxn ang="0">
                  <a:pos x="80" y="32"/>
                </a:cxn>
                <a:cxn ang="0">
                  <a:pos x="92" y="44"/>
                </a:cxn>
                <a:cxn ang="0">
                  <a:pos x="96" y="62"/>
                </a:cxn>
                <a:cxn ang="0">
                  <a:pos x="102" y="66"/>
                </a:cxn>
                <a:cxn ang="0">
                  <a:pos x="106" y="76"/>
                </a:cxn>
                <a:cxn ang="0">
                  <a:pos x="102" y="90"/>
                </a:cxn>
                <a:cxn ang="0">
                  <a:pos x="98" y="88"/>
                </a:cxn>
                <a:cxn ang="0">
                  <a:pos x="76" y="88"/>
                </a:cxn>
                <a:cxn ang="0">
                  <a:pos x="64" y="100"/>
                </a:cxn>
                <a:cxn ang="0">
                  <a:pos x="66" y="112"/>
                </a:cxn>
                <a:cxn ang="0">
                  <a:pos x="72" y="126"/>
                </a:cxn>
              </a:cxnLst>
              <a:rect l="0" t="0" r="r" b="b"/>
              <a:pathLst>
                <a:path w="106" h="206">
                  <a:moveTo>
                    <a:pt x="72" y="126"/>
                  </a:moveTo>
                  <a:lnTo>
                    <a:pt x="68" y="120"/>
                  </a:lnTo>
                  <a:lnTo>
                    <a:pt x="64" y="118"/>
                  </a:lnTo>
                  <a:lnTo>
                    <a:pt x="58" y="112"/>
                  </a:lnTo>
                  <a:lnTo>
                    <a:pt x="46" y="112"/>
                  </a:lnTo>
                  <a:lnTo>
                    <a:pt x="44" y="100"/>
                  </a:lnTo>
                  <a:lnTo>
                    <a:pt x="36" y="100"/>
                  </a:lnTo>
                  <a:lnTo>
                    <a:pt x="32" y="102"/>
                  </a:lnTo>
                  <a:lnTo>
                    <a:pt x="34" y="108"/>
                  </a:lnTo>
                  <a:lnTo>
                    <a:pt x="32" y="118"/>
                  </a:lnTo>
                  <a:lnTo>
                    <a:pt x="28" y="126"/>
                  </a:lnTo>
                  <a:lnTo>
                    <a:pt x="26" y="136"/>
                  </a:lnTo>
                  <a:lnTo>
                    <a:pt x="22" y="144"/>
                  </a:lnTo>
                  <a:lnTo>
                    <a:pt x="24" y="158"/>
                  </a:lnTo>
                  <a:lnTo>
                    <a:pt x="30" y="158"/>
                  </a:lnTo>
                  <a:lnTo>
                    <a:pt x="34" y="168"/>
                  </a:lnTo>
                  <a:lnTo>
                    <a:pt x="38" y="174"/>
                  </a:lnTo>
                  <a:lnTo>
                    <a:pt x="40" y="184"/>
                  </a:lnTo>
                  <a:lnTo>
                    <a:pt x="44" y="188"/>
                  </a:lnTo>
                  <a:lnTo>
                    <a:pt x="54" y="190"/>
                  </a:lnTo>
                  <a:lnTo>
                    <a:pt x="62" y="200"/>
                  </a:lnTo>
                  <a:lnTo>
                    <a:pt x="60" y="202"/>
                  </a:lnTo>
                  <a:lnTo>
                    <a:pt x="54" y="202"/>
                  </a:lnTo>
                  <a:lnTo>
                    <a:pt x="50" y="206"/>
                  </a:lnTo>
                  <a:lnTo>
                    <a:pt x="48" y="200"/>
                  </a:lnTo>
                  <a:lnTo>
                    <a:pt x="46" y="196"/>
                  </a:lnTo>
                  <a:lnTo>
                    <a:pt x="34" y="192"/>
                  </a:lnTo>
                  <a:lnTo>
                    <a:pt x="36" y="196"/>
                  </a:lnTo>
                  <a:lnTo>
                    <a:pt x="22" y="178"/>
                  </a:lnTo>
                  <a:lnTo>
                    <a:pt x="16" y="172"/>
                  </a:lnTo>
                  <a:lnTo>
                    <a:pt x="10" y="172"/>
                  </a:lnTo>
                  <a:lnTo>
                    <a:pt x="10" y="162"/>
                  </a:lnTo>
                  <a:lnTo>
                    <a:pt x="16" y="146"/>
                  </a:lnTo>
                  <a:lnTo>
                    <a:pt x="18" y="136"/>
                  </a:lnTo>
                  <a:lnTo>
                    <a:pt x="22" y="132"/>
                  </a:lnTo>
                  <a:lnTo>
                    <a:pt x="28" y="122"/>
                  </a:lnTo>
                  <a:lnTo>
                    <a:pt x="20" y="106"/>
                  </a:lnTo>
                  <a:lnTo>
                    <a:pt x="20" y="94"/>
                  </a:lnTo>
                  <a:lnTo>
                    <a:pt x="10" y="86"/>
                  </a:lnTo>
                  <a:lnTo>
                    <a:pt x="8" y="82"/>
                  </a:lnTo>
                  <a:lnTo>
                    <a:pt x="8" y="78"/>
                  </a:lnTo>
                  <a:lnTo>
                    <a:pt x="12" y="74"/>
                  </a:lnTo>
                  <a:lnTo>
                    <a:pt x="14" y="70"/>
                  </a:lnTo>
                  <a:lnTo>
                    <a:pt x="16" y="64"/>
                  </a:lnTo>
                  <a:lnTo>
                    <a:pt x="16" y="62"/>
                  </a:lnTo>
                  <a:lnTo>
                    <a:pt x="14" y="62"/>
                  </a:lnTo>
                  <a:lnTo>
                    <a:pt x="12" y="50"/>
                  </a:lnTo>
                  <a:lnTo>
                    <a:pt x="4" y="44"/>
                  </a:lnTo>
                  <a:lnTo>
                    <a:pt x="0" y="34"/>
                  </a:lnTo>
                  <a:lnTo>
                    <a:pt x="2" y="32"/>
                  </a:lnTo>
                  <a:lnTo>
                    <a:pt x="2" y="26"/>
                  </a:lnTo>
                  <a:lnTo>
                    <a:pt x="6" y="16"/>
                  </a:lnTo>
                  <a:lnTo>
                    <a:pt x="16" y="14"/>
                  </a:lnTo>
                  <a:lnTo>
                    <a:pt x="26" y="8"/>
                  </a:lnTo>
                  <a:lnTo>
                    <a:pt x="32" y="6"/>
                  </a:lnTo>
                  <a:lnTo>
                    <a:pt x="36" y="0"/>
                  </a:lnTo>
                  <a:lnTo>
                    <a:pt x="36" y="4"/>
                  </a:lnTo>
                  <a:lnTo>
                    <a:pt x="36" y="2"/>
                  </a:lnTo>
                  <a:lnTo>
                    <a:pt x="40" y="6"/>
                  </a:lnTo>
                  <a:lnTo>
                    <a:pt x="40" y="12"/>
                  </a:lnTo>
                  <a:lnTo>
                    <a:pt x="40" y="14"/>
                  </a:lnTo>
                  <a:lnTo>
                    <a:pt x="48" y="16"/>
                  </a:lnTo>
                  <a:lnTo>
                    <a:pt x="48" y="28"/>
                  </a:lnTo>
                  <a:lnTo>
                    <a:pt x="44" y="40"/>
                  </a:lnTo>
                  <a:lnTo>
                    <a:pt x="46" y="44"/>
                  </a:lnTo>
                  <a:lnTo>
                    <a:pt x="58" y="36"/>
                  </a:lnTo>
                  <a:lnTo>
                    <a:pt x="62" y="36"/>
                  </a:lnTo>
                  <a:lnTo>
                    <a:pt x="64" y="38"/>
                  </a:lnTo>
                  <a:lnTo>
                    <a:pt x="68" y="40"/>
                  </a:lnTo>
                  <a:lnTo>
                    <a:pt x="72" y="38"/>
                  </a:lnTo>
                  <a:lnTo>
                    <a:pt x="74" y="34"/>
                  </a:lnTo>
                  <a:lnTo>
                    <a:pt x="80" y="32"/>
                  </a:lnTo>
                  <a:lnTo>
                    <a:pt x="82" y="34"/>
                  </a:lnTo>
                  <a:lnTo>
                    <a:pt x="92" y="44"/>
                  </a:lnTo>
                  <a:lnTo>
                    <a:pt x="94" y="50"/>
                  </a:lnTo>
                  <a:lnTo>
                    <a:pt x="96" y="62"/>
                  </a:lnTo>
                  <a:lnTo>
                    <a:pt x="100" y="66"/>
                  </a:lnTo>
                  <a:lnTo>
                    <a:pt x="102" y="66"/>
                  </a:lnTo>
                  <a:lnTo>
                    <a:pt x="106" y="72"/>
                  </a:lnTo>
                  <a:lnTo>
                    <a:pt x="106" y="76"/>
                  </a:lnTo>
                  <a:lnTo>
                    <a:pt x="106" y="86"/>
                  </a:lnTo>
                  <a:lnTo>
                    <a:pt x="102" y="90"/>
                  </a:lnTo>
                  <a:lnTo>
                    <a:pt x="100" y="92"/>
                  </a:lnTo>
                  <a:lnTo>
                    <a:pt x="98" y="88"/>
                  </a:lnTo>
                  <a:lnTo>
                    <a:pt x="86" y="90"/>
                  </a:lnTo>
                  <a:lnTo>
                    <a:pt x="76" y="88"/>
                  </a:lnTo>
                  <a:lnTo>
                    <a:pt x="66" y="96"/>
                  </a:lnTo>
                  <a:lnTo>
                    <a:pt x="64" y="100"/>
                  </a:lnTo>
                  <a:lnTo>
                    <a:pt x="64" y="104"/>
                  </a:lnTo>
                  <a:lnTo>
                    <a:pt x="66" y="112"/>
                  </a:lnTo>
                  <a:lnTo>
                    <a:pt x="70" y="118"/>
                  </a:lnTo>
                  <a:lnTo>
                    <a:pt x="72" y="126"/>
                  </a:lnTo>
                  <a:lnTo>
                    <a:pt x="72" y="12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689" name="Freeform 688"/>
            <p:cNvSpPr>
              <a:spLocks/>
            </p:cNvSpPr>
            <p:nvPr/>
          </p:nvSpPr>
          <p:spPr bwMode="auto">
            <a:xfrm>
              <a:off x="5989471" y="3733546"/>
              <a:ext cx="107673" cy="134592"/>
            </a:xfrm>
            <a:custGeom>
              <a:avLst/>
              <a:gdLst/>
              <a:ahLst/>
              <a:cxnLst>
                <a:cxn ang="0">
                  <a:pos x="26" y="62"/>
                </a:cxn>
                <a:cxn ang="0">
                  <a:pos x="32" y="66"/>
                </a:cxn>
                <a:cxn ang="0">
                  <a:pos x="38" y="60"/>
                </a:cxn>
                <a:cxn ang="0">
                  <a:pos x="46" y="60"/>
                </a:cxn>
                <a:cxn ang="0">
                  <a:pos x="58" y="76"/>
                </a:cxn>
                <a:cxn ang="0">
                  <a:pos x="64" y="92"/>
                </a:cxn>
                <a:cxn ang="0">
                  <a:pos x="70" y="98"/>
                </a:cxn>
                <a:cxn ang="0">
                  <a:pos x="70" y="112"/>
                </a:cxn>
                <a:cxn ang="0">
                  <a:pos x="68" y="118"/>
                </a:cxn>
                <a:cxn ang="0">
                  <a:pos x="78" y="120"/>
                </a:cxn>
                <a:cxn ang="0">
                  <a:pos x="82" y="114"/>
                </a:cxn>
                <a:cxn ang="0">
                  <a:pos x="90" y="114"/>
                </a:cxn>
                <a:cxn ang="0">
                  <a:pos x="96" y="102"/>
                </a:cxn>
                <a:cxn ang="0">
                  <a:pos x="86" y="84"/>
                </a:cxn>
                <a:cxn ang="0">
                  <a:pos x="82" y="82"/>
                </a:cxn>
                <a:cxn ang="0">
                  <a:pos x="76" y="70"/>
                </a:cxn>
                <a:cxn ang="0">
                  <a:pos x="64" y="56"/>
                </a:cxn>
                <a:cxn ang="0">
                  <a:pos x="50" y="42"/>
                </a:cxn>
                <a:cxn ang="0">
                  <a:pos x="60" y="38"/>
                </a:cxn>
                <a:cxn ang="0">
                  <a:pos x="54" y="26"/>
                </a:cxn>
                <a:cxn ang="0">
                  <a:pos x="38" y="24"/>
                </a:cxn>
                <a:cxn ang="0">
                  <a:pos x="36" y="14"/>
                </a:cxn>
                <a:cxn ang="0">
                  <a:pos x="26" y="2"/>
                </a:cxn>
                <a:cxn ang="0">
                  <a:pos x="18" y="2"/>
                </a:cxn>
                <a:cxn ang="0">
                  <a:pos x="20" y="14"/>
                </a:cxn>
                <a:cxn ang="0">
                  <a:pos x="14" y="18"/>
                </a:cxn>
                <a:cxn ang="0">
                  <a:pos x="10" y="16"/>
                </a:cxn>
                <a:cxn ang="0">
                  <a:pos x="4" y="22"/>
                </a:cxn>
                <a:cxn ang="0">
                  <a:pos x="0" y="26"/>
                </a:cxn>
                <a:cxn ang="0">
                  <a:pos x="0" y="28"/>
                </a:cxn>
                <a:cxn ang="0">
                  <a:pos x="4" y="38"/>
                </a:cxn>
                <a:cxn ang="0">
                  <a:pos x="12" y="42"/>
                </a:cxn>
                <a:cxn ang="0">
                  <a:pos x="8" y="66"/>
                </a:cxn>
                <a:cxn ang="0">
                  <a:pos x="22" y="62"/>
                </a:cxn>
              </a:cxnLst>
              <a:rect l="0" t="0" r="r" b="b"/>
              <a:pathLst>
                <a:path w="96" h="120">
                  <a:moveTo>
                    <a:pt x="22" y="62"/>
                  </a:moveTo>
                  <a:lnTo>
                    <a:pt x="26" y="62"/>
                  </a:lnTo>
                  <a:lnTo>
                    <a:pt x="28" y="64"/>
                  </a:lnTo>
                  <a:lnTo>
                    <a:pt x="32" y="66"/>
                  </a:lnTo>
                  <a:lnTo>
                    <a:pt x="36" y="64"/>
                  </a:lnTo>
                  <a:lnTo>
                    <a:pt x="38" y="60"/>
                  </a:lnTo>
                  <a:lnTo>
                    <a:pt x="44" y="58"/>
                  </a:lnTo>
                  <a:lnTo>
                    <a:pt x="46" y="60"/>
                  </a:lnTo>
                  <a:lnTo>
                    <a:pt x="56" y="70"/>
                  </a:lnTo>
                  <a:lnTo>
                    <a:pt x="58" y="76"/>
                  </a:lnTo>
                  <a:lnTo>
                    <a:pt x="60" y="88"/>
                  </a:lnTo>
                  <a:lnTo>
                    <a:pt x="64" y="92"/>
                  </a:lnTo>
                  <a:lnTo>
                    <a:pt x="66" y="92"/>
                  </a:lnTo>
                  <a:lnTo>
                    <a:pt x="70" y="98"/>
                  </a:lnTo>
                  <a:lnTo>
                    <a:pt x="70" y="102"/>
                  </a:lnTo>
                  <a:lnTo>
                    <a:pt x="70" y="112"/>
                  </a:lnTo>
                  <a:lnTo>
                    <a:pt x="66" y="116"/>
                  </a:lnTo>
                  <a:lnTo>
                    <a:pt x="68" y="118"/>
                  </a:lnTo>
                  <a:lnTo>
                    <a:pt x="76" y="120"/>
                  </a:lnTo>
                  <a:lnTo>
                    <a:pt x="78" y="120"/>
                  </a:lnTo>
                  <a:lnTo>
                    <a:pt x="78" y="116"/>
                  </a:lnTo>
                  <a:lnTo>
                    <a:pt x="82" y="114"/>
                  </a:lnTo>
                  <a:lnTo>
                    <a:pt x="86" y="112"/>
                  </a:lnTo>
                  <a:lnTo>
                    <a:pt x="90" y="114"/>
                  </a:lnTo>
                  <a:lnTo>
                    <a:pt x="96" y="110"/>
                  </a:lnTo>
                  <a:lnTo>
                    <a:pt x="96" y="102"/>
                  </a:lnTo>
                  <a:lnTo>
                    <a:pt x="92" y="88"/>
                  </a:lnTo>
                  <a:lnTo>
                    <a:pt x="86" y="84"/>
                  </a:lnTo>
                  <a:lnTo>
                    <a:pt x="84" y="84"/>
                  </a:lnTo>
                  <a:lnTo>
                    <a:pt x="82" y="82"/>
                  </a:lnTo>
                  <a:lnTo>
                    <a:pt x="82" y="74"/>
                  </a:lnTo>
                  <a:lnTo>
                    <a:pt x="76" y="70"/>
                  </a:lnTo>
                  <a:lnTo>
                    <a:pt x="66" y="58"/>
                  </a:lnTo>
                  <a:lnTo>
                    <a:pt x="64" y="56"/>
                  </a:lnTo>
                  <a:lnTo>
                    <a:pt x="50" y="46"/>
                  </a:lnTo>
                  <a:lnTo>
                    <a:pt x="50" y="42"/>
                  </a:lnTo>
                  <a:lnTo>
                    <a:pt x="56" y="42"/>
                  </a:lnTo>
                  <a:lnTo>
                    <a:pt x="60" y="38"/>
                  </a:lnTo>
                  <a:lnTo>
                    <a:pt x="60" y="36"/>
                  </a:lnTo>
                  <a:lnTo>
                    <a:pt x="54" y="26"/>
                  </a:lnTo>
                  <a:lnTo>
                    <a:pt x="52" y="24"/>
                  </a:lnTo>
                  <a:lnTo>
                    <a:pt x="38" y="24"/>
                  </a:lnTo>
                  <a:lnTo>
                    <a:pt x="36" y="20"/>
                  </a:lnTo>
                  <a:lnTo>
                    <a:pt x="36" y="14"/>
                  </a:lnTo>
                  <a:lnTo>
                    <a:pt x="34" y="12"/>
                  </a:lnTo>
                  <a:lnTo>
                    <a:pt x="26" y="2"/>
                  </a:lnTo>
                  <a:lnTo>
                    <a:pt x="20" y="0"/>
                  </a:lnTo>
                  <a:lnTo>
                    <a:pt x="18" y="2"/>
                  </a:lnTo>
                  <a:lnTo>
                    <a:pt x="18" y="10"/>
                  </a:lnTo>
                  <a:lnTo>
                    <a:pt x="20" y="14"/>
                  </a:lnTo>
                  <a:lnTo>
                    <a:pt x="18" y="18"/>
                  </a:lnTo>
                  <a:lnTo>
                    <a:pt x="14" y="18"/>
                  </a:lnTo>
                  <a:lnTo>
                    <a:pt x="12" y="12"/>
                  </a:lnTo>
                  <a:lnTo>
                    <a:pt x="10" y="16"/>
                  </a:lnTo>
                  <a:lnTo>
                    <a:pt x="4" y="20"/>
                  </a:lnTo>
                  <a:lnTo>
                    <a:pt x="4" y="22"/>
                  </a:lnTo>
                  <a:lnTo>
                    <a:pt x="2" y="24"/>
                  </a:lnTo>
                  <a:lnTo>
                    <a:pt x="0" y="26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4" y="32"/>
                  </a:lnTo>
                  <a:lnTo>
                    <a:pt x="4" y="38"/>
                  </a:lnTo>
                  <a:lnTo>
                    <a:pt x="4" y="40"/>
                  </a:lnTo>
                  <a:lnTo>
                    <a:pt x="12" y="42"/>
                  </a:lnTo>
                  <a:lnTo>
                    <a:pt x="12" y="54"/>
                  </a:lnTo>
                  <a:lnTo>
                    <a:pt x="8" y="66"/>
                  </a:lnTo>
                  <a:lnTo>
                    <a:pt x="10" y="70"/>
                  </a:lnTo>
                  <a:lnTo>
                    <a:pt x="22" y="62"/>
                  </a:lnTo>
                  <a:lnTo>
                    <a:pt x="22" y="6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690" name="Freeform 689"/>
            <p:cNvSpPr>
              <a:spLocks/>
            </p:cNvSpPr>
            <p:nvPr/>
          </p:nvSpPr>
          <p:spPr bwMode="auto">
            <a:xfrm>
              <a:off x="6449324" y="4083484"/>
              <a:ext cx="157024" cy="132349"/>
            </a:xfrm>
            <a:custGeom>
              <a:avLst/>
              <a:gdLst/>
              <a:ahLst/>
              <a:cxnLst>
                <a:cxn ang="0">
                  <a:pos x="138" y="62"/>
                </a:cxn>
                <a:cxn ang="0">
                  <a:pos x="136" y="86"/>
                </a:cxn>
                <a:cxn ang="0">
                  <a:pos x="140" y="118"/>
                </a:cxn>
                <a:cxn ang="0">
                  <a:pos x="122" y="104"/>
                </a:cxn>
                <a:cxn ang="0">
                  <a:pos x="112" y="104"/>
                </a:cxn>
                <a:cxn ang="0">
                  <a:pos x="108" y="104"/>
                </a:cxn>
                <a:cxn ang="0">
                  <a:pos x="104" y="106"/>
                </a:cxn>
                <a:cxn ang="0">
                  <a:pos x="96" y="100"/>
                </a:cxn>
                <a:cxn ang="0">
                  <a:pos x="106" y="94"/>
                </a:cxn>
                <a:cxn ang="0">
                  <a:pos x="110" y="94"/>
                </a:cxn>
                <a:cxn ang="0">
                  <a:pos x="108" y="92"/>
                </a:cxn>
                <a:cxn ang="0">
                  <a:pos x="104" y="88"/>
                </a:cxn>
                <a:cxn ang="0">
                  <a:pos x="102" y="80"/>
                </a:cxn>
                <a:cxn ang="0">
                  <a:pos x="98" y="68"/>
                </a:cxn>
                <a:cxn ang="0">
                  <a:pos x="92" y="64"/>
                </a:cxn>
                <a:cxn ang="0">
                  <a:pos x="56" y="56"/>
                </a:cxn>
                <a:cxn ang="0">
                  <a:pos x="52" y="50"/>
                </a:cxn>
                <a:cxn ang="0">
                  <a:pos x="46" y="50"/>
                </a:cxn>
                <a:cxn ang="0">
                  <a:pos x="40" y="36"/>
                </a:cxn>
                <a:cxn ang="0">
                  <a:pos x="34" y="50"/>
                </a:cxn>
                <a:cxn ang="0">
                  <a:pos x="26" y="40"/>
                </a:cxn>
                <a:cxn ang="0">
                  <a:pos x="20" y="36"/>
                </a:cxn>
                <a:cxn ang="0">
                  <a:pos x="14" y="34"/>
                </a:cxn>
                <a:cxn ang="0">
                  <a:pos x="24" y="32"/>
                </a:cxn>
                <a:cxn ang="0">
                  <a:pos x="36" y="30"/>
                </a:cxn>
                <a:cxn ang="0">
                  <a:pos x="40" y="24"/>
                </a:cxn>
                <a:cxn ang="0">
                  <a:pos x="20" y="26"/>
                </a:cxn>
                <a:cxn ang="0">
                  <a:pos x="12" y="18"/>
                </a:cxn>
                <a:cxn ang="0">
                  <a:pos x="4" y="16"/>
                </a:cxn>
                <a:cxn ang="0">
                  <a:pos x="4" y="8"/>
                </a:cxn>
                <a:cxn ang="0">
                  <a:pos x="16" y="2"/>
                </a:cxn>
                <a:cxn ang="0">
                  <a:pos x="26" y="2"/>
                </a:cxn>
                <a:cxn ang="0">
                  <a:pos x="42" y="6"/>
                </a:cxn>
                <a:cxn ang="0">
                  <a:pos x="44" y="22"/>
                </a:cxn>
                <a:cxn ang="0">
                  <a:pos x="48" y="34"/>
                </a:cxn>
                <a:cxn ang="0">
                  <a:pos x="50" y="30"/>
                </a:cxn>
                <a:cxn ang="0">
                  <a:pos x="58" y="40"/>
                </a:cxn>
                <a:cxn ang="0">
                  <a:pos x="64" y="38"/>
                </a:cxn>
                <a:cxn ang="0">
                  <a:pos x="74" y="26"/>
                </a:cxn>
                <a:cxn ang="0">
                  <a:pos x="86" y="24"/>
                </a:cxn>
                <a:cxn ang="0">
                  <a:pos x="94" y="14"/>
                </a:cxn>
                <a:cxn ang="0">
                  <a:pos x="128" y="28"/>
                </a:cxn>
                <a:cxn ang="0">
                  <a:pos x="136" y="30"/>
                </a:cxn>
              </a:cxnLst>
              <a:rect l="0" t="0" r="r" b="b"/>
              <a:pathLst>
                <a:path w="140" h="118">
                  <a:moveTo>
                    <a:pt x="136" y="30"/>
                  </a:moveTo>
                  <a:lnTo>
                    <a:pt x="138" y="62"/>
                  </a:lnTo>
                  <a:lnTo>
                    <a:pt x="138" y="80"/>
                  </a:lnTo>
                  <a:lnTo>
                    <a:pt x="136" y="86"/>
                  </a:lnTo>
                  <a:lnTo>
                    <a:pt x="138" y="90"/>
                  </a:lnTo>
                  <a:lnTo>
                    <a:pt x="140" y="118"/>
                  </a:lnTo>
                  <a:lnTo>
                    <a:pt x="134" y="116"/>
                  </a:lnTo>
                  <a:lnTo>
                    <a:pt x="122" y="104"/>
                  </a:lnTo>
                  <a:lnTo>
                    <a:pt x="116" y="106"/>
                  </a:lnTo>
                  <a:lnTo>
                    <a:pt x="112" y="104"/>
                  </a:lnTo>
                  <a:lnTo>
                    <a:pt x="110" y="106"/>
                  </a:lnTo>
                  <a:lnTo>
                    <a:pt x="108" y="104"/>
                  </a:lnTo>
                  <a:lnTo>
                    <a:pt x="108" y="108"/>
                  </a:lnTo>
                  <a:lnTo>
                    <a:pt x="104" y="106"/>
                  </a:lnTo>
                  <a:lnTo>
                    <a:pt x="94" y="108"/>
                  </a:lnTo>
                  <a:lnTo>
                    <a:pt x="96" y="100"/>
                  </a:lnTo>
                  <a:lnTo>
                    <a:pt x="100" y="96"/>
                  </a:lnTo>
                  <a:lnTo>
                    <a:pt x="106" y="94"/>
                  </a:lnTo>
                  <a:lnTo>
                    <a:pt x="110" y="96"/>
                  </a:lnTo>
                  <a:lnTo>
                    <a:pt x="110" y="94"/>
                  </a:lnTo>
                  <a:lnTo>
                    <a:pt x="106" y="92"/>
                  </a:lnTo>
                  <a:lnTo>
                    <a:pt x="108" y="92"/>
                  </a:lnTo>
                  <a:lnTo>
                    <a:pt x="104" y="88"/>
                  </a:lnTo>
                  <a:lnTo>
                    <a:pt x="104" y="88"/>
                  </a:lnTo>
                  <a:lnTo>
                    <a:pt x="106" y="84"/>
                  </a:lnTo>
                  <a:lnTo>
                    <a:pt x="102" y="80"/>
                  </a:lnTo>
                  <a:lnTo>
                    <a:pt x="100" y="74"/>
                  </a:lnTo>
                  <a:lnTo>
                    <a:pt x="98" y="68"/>
                  </a:lnTo>
                  <a:lnTo>
                    <a:pt x="94" y="68"/>
                  </a:lnTo>
                  <a:lnTo>
                    <a:pt x="92" y="64"/>
                  </a:lnTo>
                  <a:lnTo>
                    <a:pt x="78" y="60"/>
                  </a:lnTo>
                  <a:lnTo>
                    <a:pt x="56" y="56"/>
                  </a:lnTo>
                  <a:lnTo>
                    <a:pt x="54" y="54"/>
                  </a:lnTo>
                  <a:lnTo>
                    <a:pt x="52" y="50"/>
                  </a:lnTo>
                  <a:lnTo>
                    <a:pt x="48" y="48"/>
                  </a:lnTo>
                  <a:lnTo>
                    <a:pt x="46" y="50"/>
                  </a:lnTo>
                  <a:lnTo>
                    <a:pt x="40" y="44"/>
                  </a:lnTo>
                  <a:lnTo>
                    <a:pt x="40" y="36"/>
                  </a:lnTo>
                  <a:lnTo>
                    <a:pt x="34" y="48"/>
                  </a:lnTo>
                  <a:lnTo>
                    <a:pt x="34" y="50"/>
                  </a:lnTo>
                  <a:lnTo>
                    <a:pt x="28" y="50"/>
                  </a:lnTo>
                  <a:lnTo>
                    <a:pt x="26" y="40"/>
                  </a:lnTo>
                  <a:lnTo>
                    <a:pt x="24" y="40"/>
                  </a:lnTo>
                  <a:lnTo>
                    <a:pt x="20" y="36"/>
                  </a:lnTo>
                  <a:lnTo>
                    <a:pt x="14" y="36"/>
                  </a:lnTo>
                  <a:lnTo>
                    <a:pt x="14" y="34"/>
                  </a:lnTo>
                  <a:lnTo>
                    <a:pt x="18" y="32"/>
                  </a:lnTo>
                  <a:lnTo>
                    <a:pt x="24" y="32"/>
                  </a:lnTo>
                  <a:lnTo>
                    <a:pt x="32" y="30"/>
                  </a:lnTo>
                  <a:lnTo>
                    <a:pt x="36" y="30"/>
                  </a:lnTo>
                  <a:lnTo>
                    <a:pt x="38" y="30"/>
                  </a:lnTo>
                  <a:lnTo>
                    <a:pt x="40" y="24"/>
                  </a:lnTo>
                  <a:lnTo>
                    <a:pt x="28" y="26"/>
                  </a:lnTo>
                  <a:lnTo>
                    <a:pt x="20" y="26"/>
                  </a:lnTo>
                  <a:lnTo>
                    <a:pt x="16" y="24"/>
                  </a:lnTo>
                  <a:lnTo>
                    <a:pt x="12" y="18"/>
                  </a:lnTo>
                  <a:lnTo>
                    <a:pt x="6" y="16"/>
                  </a:lnTo>
                  <a:lnTo>
                    <a:pt x="4" y="16"/>
                  </a:lnTo>
                  <a:lnTo>
                    <a:pt x="0" y="16"/>
                  </a:lnTo>
                  <a:lnTo>
                    <a:pt x="4" y="8"/>
                  </a:lnTo>
                  <a:lnTo>
                    <a:pt x="12" y="6"/>
                  </a:lnTo>
                  <a:lnTo>
                    <a:pt x="16" y="2"/>
                  </a:lnTo>
                  <a:lnTo>
                    <a:pt x="20" y="0"/>
                  </a:lnTo>
                  <a:lnTo>
                    <a:pt x="26" y="2"/>
                  </a:lnTo>
                  <a:lnTo>
                    <a:pt x="34" y="6"/>
                  </a:lnTo>
                  <a:lnTo>
                    <a:pt x="42" y="6"/>
                  </a:lnTo>
                  <a:lnTo>
                    <a:pt x="44" y="12"/>
                  </a:lnTo>
                  <a:lnTo>
                    <a:pt x="44" y="22"/>
                  </a:lnTo>
                  <a:lnTo>
                    <a:pt x="44" y="28"/>
                  </a:lnTo>
                  <a:lnTo>
                    <a:pt x="48" y="34"/>
                  </a:lnTo>
                  <a:lnTo>
                    <a:pt x="48" y="30"/>
                  </a:lnTo>
                  <a:lnTo>
                    <a:pt x="50" y="30"/>
                  </a:lnTo>
                  <a:lnTo>
                    <a:pt x="54" y="38"/>
                  </a:lnTo>
                  <a:lnTo>
                    <a:pt x="58" y="40"/>
                  </a:lnTo>
                  <a:lnTo>
                    <a:pt x="64" y="40"/>
                  </a:lnTo>
                  <a:lnTo>
                    <a:pt x="64" y="38"/>
                  </a:lnTo>
                  <a:lnTo>
                    <a:pt x="74" y="30"/>
                  </a:lnTo>
                  <a:lnTo>
                    <a:pt x="74" y="26"/>
                  </a:lnTo>
                  <a:lnTo>
                    <a:pt x="82" y="24"/>
                  </a:lnTo>
                  <a:lnTo>
                    <a:pt x="86" y="24"/>
                  </a:lnTo>
                  <a:lnTo>
                    <a:pt x="86" y="20"/>
                  </a:lnTo>
                  <a:lnTo>
                    <a:pt x="94" y="14"/>
                  </a:lnTo>
                  <a:lnTo>
                    <a:pt x="118" y="26"/>
                  </a:lnTo>
                  <a:lnTo>
                    <a:pt x="128" y="28"/>
                  </a:lnTo>
                  <a:lnTo>
                    <a:pt x="134" y="30"/>
                  </a:lnTo>
                  <a:lnTo>
                    <a:pt x="136" y="30"/>
                  </a:lnTo>
                  <a:lnTo>
                    <a:pt x="136" y="3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691" name="Freeform 690"/>
            <p:cNvSpPr>
              <a:spLocks/>
            </p:cNvSpPr>
            <p:nvPr/>
          </p:nvSpPr>
          <p:spPr bwMode="auto">
            <a:xfrm>
              <a:off x="6601862" y="4117132"/>
              <a:ext cx="150294" cy="1211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32"/>
                </a:cxn>
                <a:cxn ang="0">
                  <a:pos x="2" y="50"/>
                </a:cxn>
                <a:cxn ang="0">
                  <a:pos x="0" y="56"/>
                </a:cxn>
                <a:cxn ang="0">
                  <a:pos x="2" y="60"/>
                </a:cxn>
                <a:cxn ang="0">
                  <a:pos x="4" y="88"/>
                </a:cxn>
                <a:cxn ang="0">
                  <a:pos x="24" y="90"/>
                </a:cxn>
                <a:cxn ang="0">
                  <a:pos x="32" y="84"/>
                </a:cxn>
                <a:cxn ang="0">
                  <a:pos x="28" y="78"/>
                </a:cxn>
                <a:cxn ang="0">
                  <a:pos x="34" y="76"/>
                </a:cxn>
                <a:cxn ang="0">
                  <a:pos x="34" y="72"/>
                </a:cxn>
                <a:cxn ang="0">
                  <a:pos x="40" y="72"/>
                </a:cxn>
                <a:cxn ang="0">
                  <a:pos x="38" y="66"/>
                </a:cxn>
                <a:cxn ang="0">
                  <a:pos x="42" y="68"/>
                </a:cxn>
                <a:cxn ang="0">
                  <a:pos x="46" y="66"/>
                </a:cxn>
                <a:cxn ang="0">
                  <a:pos x="72" y="76"/>
                </a:cxn>
                <a:cxn ang="0">
                  <a:pos x="76" y="86"/>
                </a:cxn>
                <a:cxn ang="0">
                  <a:pos x="82" y="88"/>
                </a:cxn>
                <a:cxn ang="0">
                  <a:pos x="80" y="90"/>
                </a:cxn>
                <a:cxn ang="0">
                  <a:pos x="92" y="100"/>
                </a:cxn>
                <a:cxn ang="0">
                  <a:pos x="122" y="106"/>
                </a:cxn>
                <a:cxn ang="0">
                  <a:pos x="122" y="108"/>
                </a:cxn>
                <a:cxn ang="0">
                  <a:pos x="126" y="108"/>
                </a:cxn>
                <a:cxn ang="0">
                  <a:pos x="130" y="106"/>
                </a:cxn>
                <a:cxn ang="0">
                  <a:pos x="126" y="104"/>
                </a:cxn>
                <a:cxn ang="0">
                  <a:pos x="130" y="104"/>
                </a:cxn>
                <a:cxn ang="0">
                  <a:pos x="134" y="104"/>
                </a:cxn>
                <a:cxn ang="0">
                  <a:pos x="132" y="102"/>
                </a:cxn>
                <a:cxn ang="0">
                  <a:pos x="126" y="102"/>
                </a:cxn>
                <a:cxn ang="0">
                  <a:pos x="120" y="98"/>
                </a:cxn>
                <a:cxn ang="0">
                  <a:pos x="122" y="96"/>
                </a:cxn>
                <a:cxn ang="0">
                  <a:pos x="112" y="92"/>
                </a:cxn>
                <a:cxn ang="0">
                  <a:pos x="112" y="88"/>
                </a:cxn>
                <a:cxn ang="0">
                  <a:pos x="110" y="86"/>
                </a:cxn>
                <a:cxn ang="0">
                  <a:pos x="104" y="88"/>
                </a:cxn>
                <a:cxn ang="0">
                  <a:pos x="102" y="86"/>
                </a:cxn>
                <a:cxn ang="0">
                  <a:pos x="98" y="78"/>
                </a:cxn>
                <a:cxn ang="0">
                  <a:pos x="98" y="74"/>
                </a:cxn>
                <a:cxn ang="0">
                  <a:pos x="94" y="74"/>
                </a:cxn>
                <a:cxn ang="0">
                  <a:pos x="86" y="66"/>
                </a:cxn>
                <a:cxn ang="0">
                  <a:pos x="82" y="58"/>
                </a:cxn>
                <a:cxn ang="0">
                  <a:pos x="84" y="56"/>
                </a:cxn>
                <a:cxn ang="0">
                  <a:pos x="92" y="56"/>
                </a:cxn>
                <a:cxn ang="0">
                  <a:pos x="94" y="52"/>
                </a:cxn>
                <a:cxn ang="0">
                  <a:pos x="90" y="48"/>
                </a:cxn>
                <a:cxn ang="0">
                  <a:pos x="66" y="40"/>
                </a:cxn>
                <a:cxn ang="0">
                  <a:pos x="66" y="34"/>
                </a:cxn>
                <a:cxn ang="0">
                  <a:pos x="62" y="28"/>
                </a:cxn>
                <a:cxn ang="0">
                  <a:pos x="50" y="20"/>
                </a:cxn>
                <a:cxn ang="0">
                  <a:pos x="46" y="16"/>
                </a:cxn>
                <a:cxn ang="0">
                  <a:pos x="20" y="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34" h="108">
                  <a:moveTo>
                    <a:pt x="0" y="0"/>
                  </a:moveTo>
                  <a:lnTo>
                    <a:pt x="2" y="32"/>
                  </a:lnTo>
                  <a:lnTo>
                    <a:pt x="2" y="50"/>
                  </a:lnTo>
                  <a:lnTo>
                    <a:pt x="0" y="56"/>
                  </a:lnTo>
                  <a:lnTo>
                    <a:pt x="2" y="60"/>
                  </a:lnTo>
                  <a:lnTo>
                    <a:pt x="4" y="88"/>
                  </a:lnTo>
                  <a:lnTo>
                    <a:pt x="24" y="90"/>
                  </a:lnTo>
                  <a:lnTo>
                    <a:pt x="32" y="84"/>
                  </a:lnTo>
                  <a:lnTo>
                    <a:pt x="28" y="78"/>
                  </a:lnTo>
                  <a:lnTo>
                    <a:pt x="34" y="76"/>
                  </a:lnTo>
                  <a:lnTo>
                    <a:pt x="34" y="72"/>
                  </a:lnTo>
                  <a:lnTo>
                    <a:pt x="40" y="72"/>
                  </a:lnTo>
                  <a:lnTo>
                    <a:pt x="38" y="66"/>
                  </a:lnTo>
                  <a:lnTo>
                    <a:pt x="42" y="68"/>
                  </a:lnTo>
                  <a:lnTo>
                    <a:pt x="46" y="66"/>
                  </a:lnTo>
                  <a:lnTo>
                    <a:pt x="72" y="76"/>
                  </a:lnTo>
                  <a:lnTo>
                    <a:pt x="76" y="86"/>
                  </a:lnTo>
                  <a:lnTo>
                    <a:pt x="82" y="88"/>
                  </a:lnTo>
                  <a:lnTo>
                    <a:pt x="80" y="90"/>
                  </a:lnTo>
                  <a:lnTo>
                    <a:pt x="92" y="100"/>
                  </a:lnTo>
                  <a:lnTo>
                    <a:pt x="122" y="106"/>
                  </a:lnTo>
                  <a:lnTo>
                    <a:pt x="122" y="108"/>
                  </a:lnTo>
                  <a:lnTo>
                    <a:pt x="126" y="108"/>
                  </a:lnTo>
                  <a:lnTo>
                    <a:pt x="130" y="106"/>
                  </a:lnTo>
                  <a:lnTo>
                    <a:pt x="126" y="104"/>
                  </a:lnTo>
                  <a:lnTo>
                    <a:pt x="130" y="104"/>
                  </a:lnTo>
                  <a:lnTo>
                    <a:pt x="134" y="104"/>
                  </a:lnTo>
                  <a:lnTo>
                    <a:pt x="132" y="102"/>
                  </a:lnTo>
                  <a:lnTo>
                    <a:pt x="126" y="102"/>
                  </a:lnTo>
                  <a:lnTo>
                    <a:pt x="120" y="98"/>
                  </a:lnTo>
                  <a:lnTo>
                    <a:pt x="122" y="96"/>
                  </a:lnTo>
                  <a:lnTo>
                    <a:pt x="112" y="92"/>
                  </a:lnTo>
                  <a:lnTo>
                    <a:pt x="112" y="88"/>
                  </a:lnTo>
                  <a:lnTo>
                    <a:pt x="110" y="86"/>
                  </a:lnTo>
                  <a:lnTo>
                    <a:pt x="104" y="88"/>
                  </a:lnTo>
                  <a:lnTo>
                    <a:pt x="102" y="86"/>
                  </a:lnTo>
                  <a:lnTo>
                    <a:pt x="98" y="78"/>
                  </a:lnTo>
                  <a:lnTo>
                    <a:pt x="98" y="74"/>
                  </a:lnTo>
                  <a:lnTo>
                    <a:pt x="94" y="74"/>
                  </a:lnTo>
                  <a:lnTo>
                    <a:pt x="86" y="66"/>
                  </a:lnTo>
                  <a:lnTo>
                    <a:pt x="82" y="58"/>
                  </a:lnTo>
                  <a:lnTo>
                    <a:pt x="84" y="56"/>
                  </a:lnTo>
                  <a:lnTo>
                    <a:pt x="92" y="56"/>
                  </a:lnTo>
                  <a:lnTo>
                    <a:pt x="94" y="52"/>
                  </a:lnTo>
                  <a:lnTo>
                    <a:pt x="90" y="48"/>
                  </a:lnTo>
                  <a:lnTo>
                    <a:pt x="66" y="40"/>
                  </a:lnTo>
                  <a:lnTo>
                    <a:pt x="66" y="34"/>
                  </a:lnTo>
                  <a:lnTo>
                    <a:pt x="62" y="28"/>
                  </a:lnTo>
                  <a:lnTo>
                    <a:pt x="50" y="20"/>
                  </a:lnTo>
                  <a:lnTo>
                    <a:pt x="46" y="16"/>
                  </a:lnTo>
                  <a:lnTo>
                    <a:pt x="20" y="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692" name="Freeform 691"/>
            <p:cNvSpPr>
              <a:spLocks/>
            </p:cNvSpPr>
            <p:nvPr/>
          </p:nvSpPr>
          <p:spPr bwMode="auto">
            <a:xfrm>
              <a:off x="5987227" y="3978054"/>
              <a:ext cx="62809" cy="78511"/>
            </a:xfrm>
            <a:custGeom>
              <a:avLst/>
              <a:gdLst/>
              <a:ahLst/>
              <a:cxnLst>
                <a:cxn ang="0">
                  <a:pos x="28" y="8"/>
                </a:cxn>
                <a:cxn ang="0">
                  <a:pos x="30" y="8"/>
                </a:cxn>
                <a:cxn ang="0">
                  <a:pos x="40" y="16"/>
                </a:cxn>
                <a:cxn ang="0">
                  <a:pos x="46" y="24"/>
                </a:cxn>
                <a:cxn ang="0">
                  <a:pos x="46" y="46"/>
                </a:cxn>
                <a:cxn ang="0">
                  <a:pos x="46" y="52"/>
                </a:cxn>
                <a:cxn ang="0">
                  <a:pos x="50" y="54"/>
                </a:cxn>
                <a:cxn ang="0">
                  <a:pos x="56" y="66"/>
                </a:cxn>
                <a:cxn ang="0">
                  <a:pos x="54" y="70"/>
                </a:cxn>
                <a:cxn ang="0">
                  <a:pos x="50" y="68"/>
                </a:cxn>
                <a:cxn ang="0">
                  <a:pos x="46" y="70"/>
                </a:cxn>
                <a:cxn ang="0">
                  <a:pos x="28" y="60"/>
                </a:cxn>
                <a:cxn ang="0">
                  <a:pos x="18" y="52"/>
                </a:cxn>
                <a:cxn ang="0">
                  <a:pos x="16" y="46"/>
                </a:cxn>
                <a:cxn ang="0">
                  <a:pos x="8" y="36"/>
                </a:cxn>
                <a:cxn ang="0">
                  <a:pos x="8" y="32"/>
                </a:cxn>
                <a:cxn ang="0">
                  <a:pos x="8" y="26"/>
                </a:cxn>
                <a:cxn ang="0">
                  <a:pos x="4" y="22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12" y="4"/>
                </a:cxn>
                <a:cxn ang="0">
                  <a:pos x="14" y="8"/>
                </a:cxn>
                <a:cxn ang="0">
                  <a:pos x="16" y="14"/>
                </a:cxn>
                <a:cxn ang="0">
                  <a:pos x="20" y="10"/>
                </a:cxn>
                <a:cxn ang="0">
                  <a:pos x="26" y="10"/>
                </a:cxn>
                <a:cxn ang="0">
                  <a:pos x="28" y="8"/>
                </a:cxn>
                <a:cxn ang="0">
                  <a:pos x="28" y="8"/>
                </a:cxn>
              </a:cxnLst>
              <a:rect l="0" t="0" r="r" b="b"/>
              <a:pathLst>
                <a:path w="56" h="70">
                  <a:moveTo>
                    <a:pt x="28" y="8"/>
                  </a:moveTo>
                  <a:lnTo>
                    <a:pt x="30" y="8"/>
                  </a:lnTo>
                  <a:lnTo>
                    <a:pt x="40" y="16"/>
                  </a:lnTo>
                  <a:lnTo>
                    <a:pt x="46" y="24"/>
                  </a:lnTo>
                  <a:lnTo>
                    <a:pt x="46" y="46"/>
                  </a:lnTo>
                  <a:lnTo>
                    <a:pt x="46" y="52"/>
                  </a:lnTo>
                  <a:lnTo>
                    <a:pt x="50" y="54"/>
                  </a:lnTo>
                  <a:lnTo>
                    <a:pt x="56" y="66"/>
                  </a:lnTo>
                  <a:lnTo>
                    <a:pt x="54" y="70"/>
                  </a:lnTo>
                  <a:lnTo>
                    <a:pt x="50" y="68"/>
                  </a:lnTo>
                  <a:lnTo>
                    <a:pt x="46" y="70"/>
                  </a:lnTo>
                  <a:lnTo>
                    <a:pt x="28" y="60"/>
                  </a:lnTo>
                  <a:lnTo>
                    <a:pt x="18" y="52"/>
                  </a:lnTo>
                  <a:lnTo>
                    <a:pt x="16" y="46"/>
                  </a:lnTo>
                  <a:lnTo>
                    <a:pt x="8" y="36"/>
                  </a:lnTo>
                  <a:lnTo>
                    <a:pt x="8" y="32"/>
                  </a:lnTo>
                  <a:lnTo>
                    <a:pt x="8" y="26"/>
                  </a:lnTo>
                  <a:lnTo>
                    <a:pt x="4" y="22"/>
                  </a:lnTo>
                  <a:lnTo>
                    <a:pt x="2" y="4"/>
                  </a:lnTo>
                  <a:lnTo>
                    <a:pt x="0" y="0"/>
                  </a:lnTo>
                  <a:lnTo>
                    <a:pt x="12" y="4"/>
                  </a:lnTo>
                  <a:lnTo>
                    <a:pt x="14" y="8"/>
                  </a:lnTo>
                  <a:lnTo>
                    <a:pt x="16" y="14"/>
                  </a:lnTo>
                  <a:lnTo>
                    <a:pt x="20" y="10"/>
                  </a:lnTo>
                  <a:lnTo>
                    <a:pt x="26" y="10"/>
                  </a:lnTo>
                  <a:lnTo>
                    <a:pt x="28" y="8"/>
                  </a:lnTo>
                  <a:lnTo>
                    <a:pt x="28" y="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693" name="Freeform 692"/>
            <p:cNvSpPr>
              <a:spLocks/>
            </p:cNvSpPr>
            <p:nvPr/>
          </p:nvSpPr>
          <p:spPr bwMode="auto">
            <a:xfrm>
              <a:off x="6130791" y="3975811"/>
              <a:ext cx="143564" cy="89728"/>
            </a:xfrm>
            <a:custGeom>
              <a:avLst/>
              <a:gdLst/>
              <a:ahLst/>
              <a:cxnLst>
                <a:cxn ang="0">
                  <a:pos x="66" y="38"/>
                </a:cxn>
                <a:cxn ang="0">
                  <a:pos x="68" y="30"/>
                </a:cxn>
                <a:cxn ang="0">
                  <a:pos x="74" y="32"/>
                </a:cxn>
                <a:cxn ang="0">
                  <a:pos x="76" y="30"/>
                </a:cxn>
                <a:cxn ang="0">
                  <a:pos x="78" y="22"/>
                </a:cxn>
                <a:cxn ang="0">
                  <a:pos x="78" y="20"/>
                </a:cxn>
                <a:cxn ang="0">
                  <a:pos x="94" y="0"/>
                </a:cxn>
                <a:cxn ang="0">
                  <a:pos x="98" y="0"/>
                </a:cxn>
                <a:cxn ang="0">
                  <a:pos x="102" y="4"/>
                </a:cxn>
                <a:cxn ang="0">
                  <a:pos x="106" y="14"/>
                </a:cxn>
                <a:cxn ang="0">
                  <a:pos x="112" y="16"/>
                </a:cxn>
                <a:cxn ang="0">
                  <a:pos x="126" y="20"/>
                </a:cxn>
                <a:cxn ang="0">
                  <a:pos x="122" y="26"/>
                </a:cxn>
                <a:cxn ang="0">
                  <a:pos x="116" y="30"/>
                </a:cxn>
                <a:cxn ang="0">
                  <a:pos x="112" y="36"/>
                </a:cxn>
                <a:cxn ang="0">
                  <a:pos x="106" y="36"/>
                </a:cxn>
                <a:cxn ang="0">
                  <a:pos x="82" y="34"/>
                </a:cxn>
                <a:cxn ang="0">
                  <a:pos x="72" y="56"/>
                </a:cxn>
                <a:cxn ang="0">
                  <a:pos x="64" y="70"/>
                </a:cxn>
                <a:cxn ang="0">
                  <a:pos x="50" y="76"/>
                </a:cxn>
                <a:cxn ang="0">
                  <a:pos x="42" y="72"/>
                </a:cxn>
                <a:cxn ang="0">
                  <a:pos x="26" y="80"/>
                </a:cxn>
                <a:cxn ang="0">
                  <a:pos x="18" y="78"/>
                </a:cxn>
                <a:cxn ang="0">
                  <a:pos x="8" y="78"/>
                </a:cxn>
                <a:cxn ang="0">
                  <a:pos x="0" y="68"/>
                </a:cxn>
                <a:cxn ang="0">
                  <a:pos x="0" y="64"/>
                </a:cxn>
                <a:cxn ang="0">
                  <a:pos x="6" y="68"/>
                </a:cxn>
                <a:cxn ang="0">
                  <a:pos x="20" y="70"/>
                </a:cxn>
                <a:cxn ang="0">
                  <a:pos x="20" y="62"/>
                </a:cxn>
                <a:cxn ang="0">
                  <a:pos x="24" y="58"/>
                </a:cxn>
                <a:cxn ang="0">
                  <a:pos x="42" y="50"/>
                </a:cxn>
                <a:cxn ang="0">
                  <a:pos x="58" y="30"/>
                </a:cxn>
              </a:cxnLst>
              <a:rect l="0" t="0" r="r" b="b"/>
              <a:pathLst>
                <a:path w="128" h="80">
                  <a:moveTo>
                    <a:pt x="58" y="30"/>
                  </a:moveTo>
                  <a:lnTo>
                    <a:pt x="66" y="38"/>
                  </a:lnTo>
                  <a:lnTo>
                    <a:pt x="68" y="36"/>
                  </a:lnTo>
                  <a:lnTo>
                    <a:pt x="68" y="30"/>
                  </a:lnTo>
                  <a:lnTo>
                    <a:pt x="70" y="28"/>
                  </a:lnTo>
                  <a:lnTo>
                    <a:pt x="74" y="32"/>
                  </a:lnTo>
                  <a:lnTo>
                    <a:pt x="76" y="34"/>
                  </a:lnTo>
                  <a:lnTo>
                    <a:pt x="76" y="30"/>
                  </a:lnTo>
                  <a:lnTo>
                    <a:pt x="74" y="26"/>
                  </a:lnTo>
                  <a:lnTo>
                    <a:pt x="78" y="22"/>
                  </a:lnTo>
                  <a:lnTo>
                    <a:pt x="76" y="20"/>
                  </a:lnTo>
                  <a:lnTo>
                    <a:pt x="78" y="20"/>
                  </a:lnTo>
                  <a:lnTo>
                    <a:pt x="82" y="18"/>
                  </a:lnTo>
                  <a:lnTo>
                    <a:pt x="94" y="0"/>
                  </a:lnTo>
                  <a:lnTo>
                    <a:pt x="94" y="4"/>
                  </a:lnTo>
                  <a:lnTo>
                    <a:pt x="98" y="0"/>
                  </a:lnTo>
                  <a:lnTo>
                    <a:pt x="100" y="0"/>
                  </a:lnTo>
                  <a:lnTo>
                    <a:pt x="102" y="4"/>
                  </a:lnTo>
                  <a:lnTo>
                    <a:pt x="106" y="6"/>
                  </a:lnTo>
                  <a:lnTo>
                    <a:pt x="106" y="14"/>
                  </a:lnTo>
                  <a:lnTo>
                    <a:pt x="112" y="12"/>
                  </a:lnTo>
                  <a:lnTo>
                    <a:pt x="112" y="16"/>
                  </a:lnTo>
                  <a:lnTo>
                    <a:pt x="116" y="16"/>
                  </a:lnTo>
                  <a:lnTo>
                    <a:pt x="126" y="20"/>
                  </a:lnTo>
                  <a:lnTo>
                    <a:pt x="128" y="22"/>
                  </a:lnTo>
                  <a:lnTo>
                    <a:pt x="122" y="26"/>
                  </a:lnTo>
                  <a:lnTo>
                    <a:pt x="114" y="26"/>
                  </a:lnTo>
                  <a:lnTo>
                    <a:pt x="116" y="30"/>
                  </a:lnTo>
                  <a:lnTo>
                    <a:pt x="120" y="34"/>
                  </a:lnTo>
                  <a:lnTo>
                    <a:pt x="112" y="36"/>
                  </a:lnTo>
                  <a:lnTo>
                    <a:pt x="108" y="34"/>
                  </a:lnTo>
                  <a:lnTo>
                    <a:pt x="106" y="36"/>
                  </a:lnTo>
                  <a:lnTo>
                    <a:pt x="100" y="34"/>
                  </a:lnTo>
                  <a:lnTo>
                    <a:pt x="82" y="34"/>
                  </a:lnTo>
                  <a:lnTo>
                    <a:pt x="78" y="48"/>
                  </a:lnTo>
                  <a:lnTo>
                    <a:pt x="72" y="56"/>
                  </a:lnTo>
                  <a:lnTo>
                    <a:pt x="68" y="66"/>
                  </a:lnTo>
                  <a:lnTo>
                    <a:pt x="64" y="70"/>
                  </a:lnTo>
                  <a:lnTo>
                    <a:pt x="60" y="74"/>
                  </a:lnTo>
                  <a:lnTo>
                    <a:pt x="50" y="76"/>
                  </a:lnTo>
                  <a:lnTo>
                    <a:pt x="44" y="74"/>
                  </a:lnTo>
                  <a:lnTo>
                    <a:pt x="42" y="72"/>
                  </a:lnTo>
                  <a:lnTo>
                    <a:pt x="36" y="72"/>
                  </a:lnTo>
                  <a:lnTo>
                    <a:pt x="26" y="80"/>
                  </a:lnTo>
                  <a:lnTo>
                    <a:pt x="20" y="80"/>
                  </a:lnTo>
                  <a:lnTo>
                    <a:pt x="18" y="78"/>
                  </a:lnTo>
                  <a:lnTo>
                    <a:pt x="12" y="80"/>
                  </a:lnTo>
                  <a:lnTo>
                    <a:pt x="8" y="78"/>
                  </a:lnTo>
                  <a:lnTo>
                    <a:pt x="4" y="78"/>
                  </a:lnTo>
                  <a:lnTo>
                    <a:pt x="0" y="68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2" y="66"/>
                  </a:lnTo>
                  <a:lnTo>
                    <a:pt x="6" y="68"/>
                  </a:lnTo>
                  <a:lnTo>
                    <a:pt x="10" y="68"/>
                  </a:lnTo>
                  <a:lnTo>
                    <a:pt x="20" y="70"/>
                  </a:lnTo>
                  <a:lnTo>
                    <a:pt x="22" y="64"/>
                  </a:lnTo>
                  <a:lnTo>
                    <a:pt x="20" y="62"/>
                  </a:lnTo>
                  <a:lnTo>
                    <a:pt x="24" y="62"/>
                  </a:lnTo>
                  <a:lnTo>
                    <a:pt x="24" y="58"/>
                  </a:lnTo>
                  <a:lnTo>
                    <a:pt x="26" y="54"/>
                  </a:lnTo>
                  <a:lnTo>
                    <a:pt x="42" y="50"/>
                  </a:lnTo>
                  <a:lnTo>
                    <a:pt x="56" y="36"/>
                  </a:lnTo>
                  <a:lnTo>
                    <a:pt x="58" y="30"/>
                  </a:lnTo>
                  <a:lnTo>
                    <a:pt x="58" y="3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694" name="Freeform 693"/>
            <p:cNvSpPr>
              <a:spLocks/>
            </p:cNvSpPr>
            <p:nvPr/>
          </p:nvSpPr>
          <p:spPr bwMode="auto">
            <a:xfrm>
              <a:off x="6119575" y="4013944"/>
              <a:ext cx="150294" cy="127862"/>
            </a:xfrm>
            <a:custGeom>
              <a:avLst/>
              <a:gdLst/>
              <a:ahLst/>
              <a:cxnLst>
                <a:cxn ang="0">
                  <a:pos x="114" y="4"/>
                </a:cxn>
                <a:cxn ang="0">
                  <a:pos x="118" y="8"/>
                </a:cxn>
                <a:cxn ang="0">
                  <a:pos x="116" y="18"/>
                </a:cxn>
                <a:cxn ang="0">
                  <a:pos x="120" y="32"/>
                </a:cxn>
                <a:cxn ang="0">
                  <a:pos x="128" y="46"/>
                </a:cxn>
                <a:cxn ang="0">
                  <a:pos x="122" y="44"/>
                </a:cxn>
                <a:cxn ang="0">
                  <a:pos x="120" y="48"/>
                </a:cxn>
                <a:cxn ang="0">
                  <a:pos x="114" y="64"/>
                </a:cxn>
                <a:cxn ang="0">
                  <a:pos x="106" y="74"/>
                </a:cxn>
                <a:cxn ang="0">
                  <a:pos x="100" y="82"/>
                </a:cxn>
                <a:cxn ang="0">
                  <a:pos x="104" y="88"/>
                </a:cxn>
                <a:cxn ang="0">
                  <a:pos x="100" y="92"/>
                </a:cxn>
                <a:cxn ang="0">
                  <a:pos x="80" y="112"/>
                </a:cxn>
                <a:cxn ang="0">
                  <a:pos x="76" y="106"/>
                </a:cxn>
                <a:cxn ang="0">
                  <a:pos x="72" y="102"/>
                </a:cxn>
                <a:cxn ang="0">
                  <a:pos x="64" y="100"/>
                </a:cxn>
                <a:cxn ang="0">
                  <a:pos x="56" y="98"/>
                </a:cxn>
                <a:cxn ang="0">
                  <a:pos x="50" y="102"/>
                </a:cxn>
                <a:cxn ang="0">
                  <a:pos x="40" y="104"/>
                </a:cxn>
                <a:cxn ang="0">
                  <a:pos x="36" y="98"/>
                </a:cxn>
                <a:cxn ang="0">
                  <a:pos x="30" y="98"/>
                </a:cxn>
                <a:cxn ang="0">
                  <a:pos x="22" y="96"/>
                </a:cxn>
                <a:cxn ang="0">
                  <a:pos x="14" y="82"/>
                </a:cxn>
                <a:cxn ang="0">
                  <a:pos x="14" y="74"/>
                </a:cxn>
                <a:cxn ang="0">
                  <a:pos x="4" y="64"/>
                </a:cxn>
                <a:cxn ang="0">
                  <a:pos x="4" y="56"/>
                </a:cxn>
                <a:cxn ang="0">
                  <a:pos x="0" y="44"/>
                </a:cxn>
                <a:cxn ang="0">
                  <a:pos x="10" y="30"/>
                </a:cxn>
                <a:cxn ang="0">
                  <a:pos x="10" y="34"/>
                </a:cxn>
                <a:cxn ang="0">
                  <a:pos x="18" y="44"/>
                </a:cxn>
                <a:cxn ang="0">
                  <a:pos x="28" y="44"/>
                </a:cxn>
                <a:cxn ang="0">
                  <a:pos x="36" y="46"/>
                </a:cxn>
                <a:cxn ang="0">
                  <a:pos x="52" y="38"/>
                </a:cxn>
                <a:cxn ang="0">
                  <a:pos x="60" y="42"/>
                </a:cxn>
                <a:cxn ang="0">
                  <a:pos x="74" y="36"/>
                </a:cxn>
                <a:cxn ang="0">
                  <a:pos x="82" y="22"/>
                </a:cxn>
                <a:cxn ang="0">
                  <a:pos x="92" y="0"/>
                </a:cxn>
                <a:cxn ang="0">
                  <a:pos x="116" y="2"/>
                </a:cxn>
              </a:cxnLst>
              <a:rect l="0" t="0" r="r" b="b"/>
              <a:pathLst>
                <a:path w="134" h="114">
                  <a:moveTo>
                    <a:pt x="116" y="2"/>
                  </a:moveTo>
                  <a:lnTo>
                    <a:pt x="114" y="4"/>
                  </a:lnTo>
                  <a:lnTo>
                    <a:pt x="118" y="6"/>
                  </a:lnTo>
                  <a:lnTo>
                    <a:pt x="118" y="8"/>
                  </a:lnTo>
                  <a:lnTo>
                    <a:pt x="112" y="10"/>
                  </a:lnTo>
                  <a:lnTo>
                    <a:pt x="116" y="18"/>
                  </a:lnTo>
                  <a:lnTo>
                    <a:pt x="122" y="28"/>
                  </a:lnTo>
                  <a:lnTo>
                    <a:pt x="120" y="32"/>
                  </a:lnTo>
                  <a:lnTo>
                    <a:pt x="134" y="46"/>
                  </a:lnTo>
                  <a:lnTo>
                    <a:pt x="128" y="46"/>
                  </a:lnTo>
                  <a:lnTo>
                    <a:pt x="124" y="46"/>
                  </a:lnTo>
                  <a:lnTo>
                    <a:pt x="122" y="44"/>
                  </a:lnTo>
                  <a:lnTo>
                    <a:pt x="122" y="48"/>
                  </a:lnTo>
                  <a:lnTo>
                    <a:pt x="120" y="48"/>
                  </a:lnTo>
                  <a:lnTo>
                    <a:pt x="116" y="52"/>
                  </a:lnTo>
                  <a:lnTo>
                    <a:pt x="114" y="64"/>
                  </a:lnTo>
                  <a:lnTo>
                    <a:pt x="110" y="74"/>
                  </a:lnTo>
                  <a:lnTo>
                    <a:pt x="106" y="74"/>
                  </a:lnTo>
                  <a:lnTo>
                    <a:pt x="98" y="82"/>
                  </a:lnTo>
                  <a:lnTo>
                    <a:pt x="100" y="82"/>
                  </a:lnTo>
                  <a:lnTo>
                    <a:pt x="100" y="86"/>
                  </a:lnTo>
                  <a:lnTo>
                    <a:pt x="104" y="88"/>
                  </a:lnTo>
                  <a:lnTo>
                    <a:pt x="102" y="92"/>
                  </a:lnTo>
                  <a:lnTo>
                    <a:pt x="100" y="92"/>
                  </a:lnTo>
                  <a:lnTo>
                    <a:pt x="96" y="106"/>
                  </a:lnTo>
                  <a:lnTo>
                    <a:pt x="80" y="112"/>
                  </a:lnTo>
                  <a:lnTo>
                    <a:pt x="78" y="114"/>
                  </a:lnTo>
                  <a:lnTo>
                    <a:pt x="76" y="106"/>
                  </a:lnTo>
                  <a:lnTo>
                    <a:pt x="74" y="104"/>
                  </a:lnTo>
                  <a:lnTo>
                    <a:pt x="72" y="102"/>
                  </a:lnTo>
                  <a:lnTo>
                    <a:pt x="64" y="104"/>
                  </a:lnTo>
                  <a:lnTo>
                    <a:pt x="64" y="100"/>
                  </a:lnTo>
                  <a:lnTo>
                    <a:pt x="60" y="100"/>
                  </a:lnTo>
                  <a:lnTo>
                    <a:pt x="56" y="98"/>
                  </a:lnTo>
                  <a:lnTo>
                    <a:pt x="54" y="100"/>
                  </a:lnTo>
                  <a:lnTo>
                    <a:pt x="50" y="102"/>
                  </a:lnTo>
                  <a:lnTo>
                    <a:pt x="48" y="104"/>
                  </a:lnTo>
                  <a:lnTo>
                    <a:pt x="40" y="104"/>
                  </a:lnTo>
                  <a:lnTo>
                    <a:pt x="38" y="94"/>
                  </a:lnTo>
                  <a:lnTo>
                    <a:pt x="36" y="98"/>
                  </a:lnTo>
                  <a:lnTo>
                    <a:pt x="34" y="96"/>
                  </a:lnTo>
                  <a:lnTo>
                    <a:pt x="30" y="98"/>
                  </a:lnTo>
                  <a:lnTo>
                    <a:pt x="24" y="98"/>
                  </a:lnTo>
                  <a:lnTo>
                    <a:pt x="22" y="96"/>
                  </a:lnTo>
                  <a:lnTo>
                    <a:pt x="18" y="98"/>
                  </a:lnTo>
                  <a:lnTo>
                    <a:pt x="14" y="82"/>
                  </a:lnTo>
                  <a:lnTo>
                    <a:pt x="16" y="78"/>
                  </a:lnTo>
                  <a:lnTo>
                    <a:pt x="14" y="74"/>
                  </a:lnTo>
                  <a:lnTo>
                    <a:pt x="10" y="68"/>
                  </a:lnTo>
                  <a:lnTo>
                    <a:pt x="4" y="64"/>
                  </a:lnTo>
                  <a:lnTo>
                    <a:pt x="4" y="62"/>
                  </a:lnTo>
                  <a:lnTo>
                    <a:pt x="4" y="56"/>
                  </a:lnTo>
                  <a:lnTo>
                    <a:pt x="0" y="52"/>
                  </a:lnTo>
                  <a:lnTo>
                    <a:pt x="0" y="44"/>
                  </a:lnTo>
                  <a:lnTo>
                    <a:pt x="4" y="36"/>
                  </a:lnTo>
                  <a:lnTo>
                    <a:pt x="10" y="30"/>
                  </a:lnTo>
                  <a:lnTo>
                    <a:pt x="10" y="30"/>
                  </a:lnTo>
                  <a:lnTo>
                    <a:pt x="10" y="34"/>
                  </a:lnTo>
                  <a:lnTo>
                    <a:pt x="14" y="44"/>
                  </a:lnTo>
                  <a:lnTo>
                    <a:pt x="18" y="44"/>
                  </a:lnTo>
                  <a:lnTo>
                    <a:pt x="22" y="46"/>
                  </a:lnTo>
                  <a:lnTo>
                    <a:pt x="28" y="44"/>
                  </a:lnTo>
                  <a:lnTo>
                    <a:pt x="30" y="46"/>
                  </a:lnTo>
                  <a:lnTo>
                    <a:pt x="36" y="46"/>
                  </a:lnTo>
                  <a:lnTo>
                    <a:pt x="46" y="38"/>
                  </a:lnTo>
                  <a:lnTo>
                    <a:pt x="52" y="38"/>
                  </a:lnTo>
                  <a:lnTo>
                    <a:pt x="54" y="40"/>
                  </a:lnTo>
                  <a:lnTo>
                    <a:pt x="60" y="42"/>
                  </a:lnTo>
                  <a:lnTo>
                    <a:pt x="70" y="40"/>
                  </a:lnTo>
                  <a:lnTo>
                    <a:pt x="74" y="36"/>
                  </a:lnTo>
                  <a:lnTo>
                    <a:pt x="78" y="32"/>
                  </a:lnTo>
                  <a:lnTo>
                    <a:pt x="82" y="22"/>
                  </a:lnTo>
                  <a:lnTo>
                    <a:pt x="88" y="14"/>
                  </a:lnTo>
                  <a:lnTo>
                    <a:pt x="92" y="0"/>
                  </a:lnTo>
                  <a:lnTo>
                    <a:pt x="110" y="0"/>
                  </a:lnTo>
                  <a:lnTo>
                    <a:pt x="116" y="2"/>
                  </a:lnTo>
                  <a:lnTo>
                    <a:pt x="116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695" name="Freeform 694"/>
            <p:cNvSpPr>
              <a:spLocks/>
            </p:cNvSpPr>
            <p:nvPr/>
          </p:nvSpPr>
          <p:spPr bwMode="auto">
            <a:xfrm>
              <a:off x="6195844" y="4002729"/>
              <a:ext cx="20188" cy="15702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8" y="14"/>
                </a:cxn>
                <a:cxn ang="0">
                  <a:pos x="10" y="12"/>
                </a:cxn>
                <a:cxn ang="0">
                  <a:pos x="10" y="6"/>
                </a:cxn>
                <a:cxn ang="0">
                  <a:pos x="12" y="4"/>
                </a:cxn>
                <a:cxn ang="0">
                  <a:pos x="16" y="8"/>
                </a:cxn>
                <a:cxn ang="0">
                  <a:pos x="18" y="10"/>
                </a:cxn>
                <a:cxn ang="0">
                  <a:pos x="18" y="6"/>
                </a:cxn>
                <a:cxn ang="0">
                  <a:pos x="16" y="2"/>
                </a:cxn>
                <a:cxn ang="0">
                  <a:pos x="14" y="2"/>
                </a:cxn>
                <a:cxn ang="0">
                  <a:pos x="12" y="0"/>
                </a:cxn>
                <a:cxn ang="0">
                  <a:pos x="6" y="6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18" h="14">
                  <a:moveTo>
                    <a:pt x="0" y="6"/>
                  </a:moveTo>
                  <a:lnTo>
                    <a:pt x="8" y="14"/>
                  </a:lnTo>
                  <a:lnTo>
                    <a:pt x="10" y="12"/>
                  </a:lnTo>
                  <a:lnTo>
                    <a:pt x="10" y="6"/>
                  </a:lnTo>
                  <a:lnTo>
                    <a:pt x="12" y="4"/>
                  </a:lnTo>
                  <a:lnTo>
                    <a:pt x="16" y="8"/>
                  </a:lnTo>
                  <a:lnTo>
                    <a:pt x="18" y="10"/>
                  </a:lnTo>
                  <a:lnTo>
                    <a:pt x="18" y="6"/>
                  </a:lnTo>
                  <a:lnTo>
                    <a:pt x="16" y="2"/>
                  </a:lnTo>
                  <a:lnTo>
                    <a:pt x="14" y="2"/>
                  </a:lnTo>
                  <a:lnTo>
                    <a:pt x="12" y="0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696" name="Freeform 695"/>
            <p:cNvSpPr>
              <a:spLocks/>
            </p:cNvSpPr>
            <p:nvPr/>
          </p:nvSpPr>
          <p:spPr bwMode="auto">
            <a:xfrm>
              <a:off x="6043307" y="3921973"/>
              <a:ext cx="2243" cy="4487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4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4">
                  <a:moveTo>
                    <a:pt x="2" y="0"/>
                  </a:moveTo>
                  <a:lnTo>
                    <a:pt x="2" y="4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697" name="Freeform 696"/>
            <p:cNvSpPr>
              <a:spLocks/>
            </p:cNvSpPr>
            <p:nvPr/>
          </p:nvSpPr>
          <p:spPr bwMode="auto">
            <a:xfrm>
              <a:off x="6018632" y="3722330"/>
              <a:ext cx="107673" cy="228805"/>
            </a:xfrm>
            <a:custGeom>
              <a:avLst/>
              <a:gdLst/>
              <a:ahLst/>
              <a:cxnLst>
                <a:cxn ang="0">
                  <a:pos x="70" y="28"/>
                </a:cxn>
                <a:cxn ang="0">
                  <a:pos x="58" y="38"/>
                </a:cxn>
                <a:cxn ang="0">
                  <a:pos x="50" y="48"/>
                </a:cxn>
                <a:cxn ang="0">
                  <a:pos x="46" y="66"/>
                </a:cxn>
                <a:cxn ang="0">
                  <a:pos x="56" y="80"/>
                </a:cxn>
                <a:cxn ang="0">
                  <a:pos x="74" y="98"/>
                </a:cxn>
                <a:cxn ang="0">
                  <a:pos x="80" y="102"/>
                </a:cxn>
                <a:cxn ang="0">
                  <a:pos x="82" y="106"/>
                </a:cxn>
                <a:cxn ang="0">
                  <a:pos x="92" y="124"/>
                </a:cxn>
                <a:cxn ang="0">
                  <a:pos x="96" y="148"/>
                </a:cxn>
                <a:cxn ang="0">
                  <a:pos x="92" y="152"/>
                </a:cxn>
                <a:cxn ang="0">
                  <a:pos x="90" y="166"/>
                </a:cxn>
                <a:cxn ang="0">
                  <a:pos x="78" y="174"/>
                </a:cxn>
                <a:cxn ang="0">
                  <a:pos x="62" y="178"/>
                </a:cxn>
                <a:cxn ang="0">
                  <a:pos x="56" y="186"/>
                </a:cxn>
                <a:cxn ang="0">
                  <a:pos x="56" y="190"/>
                </a:cxn>
                <a:cxn ang="0">
                  <a:pos x="52" y="190"/>
                </a:cxn>
                <a:cxn ang="0">
                  <a:pos x="46" y="196"/>
                </a:cxn>
                <a:cxn ang="0">
                  <a:pos x="36" y="204"/>
                </a:cxn>
                <a:cxn ang="0">
                  <a:pos x="36" y="202"/>
                </a:cxn>
                <a:cxn ang="0">
                  <a:pos x="36" y="188"/>
                </a:cxn>
                <a:cxn ang="0">
                  <a:pos x="32" y="180"/>
                </a:cxn>
                <a:cxn ang="0">
                  <a:pos x="36" y="176"/>
                </a:cxn>
                <a:cxn ang="0">
                  <a:pos x="40" y="174"/>
                </a:cxn>
                <a:cxn ang="0">
                  <a:pos x="50" y="162"/>
                </a:cxn>
                <a:cxn ang="0">
                  <a:pos x="56" y="158"/>
                </a:cxn>
                <a:cxn ang="0">
                  <a:pos x="68" y="154"/>
                </a:cxn>
                <a:cxn ang="0">
                  <a:pos x="72" y="152"/>
                </a:cxn>
                <a:cxn ang="0">
                  <a:pos x="70" y="130"/>
                </a:cxn>
                <a:cxn ang="0">
                  <a:pos x="70" y="112"/>
                </a:cxn>
                <a:cxn ang="0">
                  <a:pos x="60" y="94"/>
                </a:cxn>
                <a:cxn ang="0">
                  <a:pos x="56" y="92"/>
                </a:cxn>
                <a:cxn ang="0">
                  <a:pos x="50" y="80"/>
                </a:cxn>
                <a:cxn ang="0">
                  <a:pos x="38" y="66"/>
                </a:cxn>
                <a:cxn ang="0">
                  <a:pos x="24" y="52"/>
                </a:cxn>
                <a:cxn ang="0">
                  <a:pos x="34" y="48"/>
                </a:cxn>
                <a:cxn ang="0">
                  <a:pos x="28" y="36"/>
                </a:cxn>
                <a:cxn ang="0">
                  <a:pos x="12" y="34"/>
                </a:cxn>
                <a:cxn ang="0">
                  <a:pos x="10" y="24"/>
                </a:cxn>
                <a:cxn ang="0">
                  <a:pos x="0" y="12"/>
                </a:cxn>
                <a:cxn ang="0">
                  <a:pos x="10" y="10"/>
                </a:cxn>
                <a:cxn ang="0">
                  <a:pos x="18" y="8"/>
                </a:cxn>
                <a:cxn ang="0">
                  <a:pos x="22" y="10"/>
                </a:cxn>
                <a:cxn ang="0">
                  <a:pos x="30" y="6"/>
                </a:cxn>
                <a:cxn ang="0">
                  <a:pos x="50" y="6"/>
                </a:cxn>
                <a:cxn ang="0">
                  <a:pos x="60" y="8"/>
                </a:cxn>
                <a:cxn ang="0">
                  <a:pos x="62" y="20"/>
                </a:cxn>
                <a:cxn ang="0">
                  <a:pos x="76" y="26"/>
                </a:cxn>
              </a:cxnLst>
              <a:rect l="0" t="0" r="r" b="b"/>
              <a:pathLst>
                <a:path w="96" h="204">
                  <a:moveTo>
                    <a:pt x="76" y="26"/>
                  </a:moveTo>
                  <a:lnTo>
                    <a:pt x="70" y="28"/>
                  </a:lnTo>
                  <a:lnTo>
                    <a:pt x="68" y="30"/>
                  </a:lnTo>
                  <a:lnTo>
                    <a:pt x="58" y="38"/>
                  </a:lnTo>
                  <a:lnTo>
                    <a:pt x="58" y="40"/>
                  </a:lnTo>
                  <a:lnTo>
                    <a:pt x="50" y="48"/>
                  </a:lnTo>
                  <a:lnTo>
                    <a:pt x="46" y="60"/>
                  </a:lnTo>
                  <a:lnTo>
                    <a:pt x="46" y="66"/>
                  </a:lnTo>
                  <a:lnTo>
                    <a:pt x="54" y="72"/>
                  </a:lnTo>
                  <a:lnTo>
                    <a:pt x="56" y="80"/>
                  </a:lnTo>
                  <a:lnTo>
                    <a:pt x="64" y="88"/>
                  </a:lnTo>
                  <a:lnTo>
                    <a:pt x="74" y="98"/>
                  </a:lnTo>
                  <a:lnTo>
                    <a:pt x="78" y="98"/>
                  </a:lnTo>
                  <a:lnTo>
                    <a:pt x="80" y="102"/>
                  </a:lnTo>
                  <a:lnTo>
                    <a:pt x="80" y="100"/>
                  </a:lnTo>
                  <a:lnTo>
                    <a:pt x="82" y="106"/>
                  </a:lnTo>
                  <a:lnTo>
                    <a:pt x="88" y="112"/>
                  </a:lnTo>
                  <a:lnTo>
                    <a:pt x="92" y="124"/>
                  </a:lnTo>
                  <a:lnTo>
                    <a:pt x="96" y="146"/>
                  </a:lnTo>
                  <a:lnTo>
                    <a:pt x="96" y="148"/>
                  </a:lnTo>
                  <a:lnTo>
                    <a:pt x="94" y="152"/>
                  </a:lnTo>
                  <a:lnTo>
                    <a:pt x="92" y="152"/>
                  </a:lnTo>
                  <a:lnTo>
                    <a:pt x="92" y="162"/>
                  </a:lnTo>
                  <a:lnTo>
                    <a:pt x="90" y="166"/>
                  </a:lnTo>
                  <a:lnTo>
                    <a:pt x="80" y="172"/>
                  </a:lnTo>
                  <a:lnTo>
                    <a:pt x="78" y="174"/>
                  </a:lnTo>
                  <a:lnTo>
                    <a:pt x="68" y="178"/>
                  </a:lnTo>
                  <a:lnTo>
                    <a:pt x="62" y="178"/>
                  </a:lnTo>
                  <a:lnTo>
                    <a:pt x="60" y="184"/>
                  </a:lnTo>
                  <a:lnTo>
                    <a:pt x="56" y="186"/>
                  </a:lnTo>
                  <a:lnTo>
                    <a:pt x="58" y="188"/>
                  </a:lnTo>
                  <a:lnTo>
                    <a:pt x="56" y="190"/>
                  </a:lnTo>
                  <a:lnTo>
                    <a:pt x="50" y="186"/>
                  </a:lnTo>
                  <a:lnTo>
                    <a:pt x="52" y="190"/>
                  </a:lnTo>
                  <a:lnTo>
                    <a:pt x="52" y="192"/>
                  </a:lnTo>
                  <a:lnTo>
                    <a:pt x="46" y="196"/>
                  </a:lnTo>
                  <a:lnTo>
                    <a:pt x="38" y="204"/>
                  </a:lnTo>
                  <a:lnTo>
                    <a:pt x="36" y="204"/>
                  </a:lnTo>
                  <a:lnTo>
                    <a:pt x="36" y="202"/>
                  </a:lnTo>
                  <a:lnTo>
                    <a:pt x="36" y="202"/>
                  </a:lnTo>
                  <a:lnTo>
                    <a:pt x="34" y="192"/>
                  </a:lnTo>
                  <a:lnTo>
                    <a:pt x="36" y="188"/>
                  </a:lnTo>
                  <a:lnTo>
                    <a:pt x="38" y="184"/>
                  </a:lnTo>
                  <a:lnTo>
                    <a:pt x="32" y="180"/>
                  </a:lnTo>
                  <a:lnTo>
                    <a:pt x="30" y="178"/>
                  </a:lnTo>
                  <a:lnTo>
                    <a:pt x="36" y="176"/>
                  </a:lnTo>
                  <a:lnTo>
                    <a:pt x="38" y="172"/>
                  </a:lnTo>
                  <a:lnTo>
                    <a:pt x="40" y="174"/>
                  </a:lnTo>
                  <a:lnTo>
                    <a:pt x="50" y="170"/>
                  </a:lnTo>
                  <a:lnTo>
                    <a:pt x="50" y="162"/>
                  </a:lnTo>
                  <a:lnTo>
                    <a:pt x="56" y="160"/>
                  </a:lnTo>
                  <a:lnTo>
                    <a:pt x="56" y="158"/>
                  </a:lnTo>
                  <a:lnTo>
                    <a:pt x="64" y="156"/>
                  </a:lnTo>
                  <a:lnTo>
                    <a:pt x="68" y="154"/>
                  </a:lnTo>
                  <a:lnTo>
                    <a:pt x="70" y="154"/>
                  </a:lnTo>
                  <a:lnTo>
                    <a:pt x="72" y="152"/>
                  </a:lnTo>
                  <a:lnTo>
                    <a:pt x="72" y="136"/>
                  </a:lnTo>
                  <a:lnTo>
                    <a:pt x="70" y="130"/>
                  </a:lnTo>
                  <a:lnTo>
                    <a:pt x="70" y="120"/>
                  </a:lnTo>
                  <a:lnTo>
                    <a:pt x="70" y="112"/>
                  </a:lnTo>
                  <a:lnTo>
                    <a:pt x="66" y="98"/>
                  </a:lnTo>
                  <a:lnTo>
                    <a:pt x="60" y="94"/>
                  </a:lnTo>
                  <a:lnTo>
                    <a:pt x="58" y="94"/>
                  </a:lnTo>
                  <a:lnTo>
                    <a:pt x="56" y="92"/>
                  </a:lnTo>
                  <a:lnTo>
                    <a:pt x="56" y="84"/>
                  </a:lnTo>
                  <a:lnTo>
                    <a:pt x="50" y="80"/>
                  </a:lnTo>
                  <a:lnTo>
                    <a:pt x="40" y="68"/>
                  </a:lnTo>
                  <a:lnTo>
                    <a:pt x="38" y="66"/>
                  </a:lnTo>
                  <a:lnTo>
                    <a:pt x="24" y="56"/>
                  </a:lnTo>
                  <a:lnTo>
                    <a:pt x="24" y="52"/>
                  </a:lnTo>
                  <a:lnTo>
                    <a:pt x="30" y="52"/>
                  </a:lnTo>
                  <a:lnTo>
                    <a:pt x="34" y="48"/>
                  </a:lnTo>
                  <a:lnTo>
                    <a:pt x="34" y="46"/>
                  </a:lnTo>
                  <a:lnTo>
                    <a:pt x="28" y="36"/>
                  </a:lnTo>
                  <a:lnTo>
                    <a:pt x="26" y="34"/>
                  </a:lnTo>
                  <a:lnTo>
                    <a:pt x="12" y="34"/>
                  </a:lnTo>
                  <a:lnTo>
                    <a:pt x="10" y="30"/>
                  </a:lnTo>
                  <a:lnTo>
                    <a:pt x="10" y="24"/>
                  </a:lnTo>
                  <a:lnTo>
                    <a:pt x="8" y="22"/>
                  </a:lnTo>
                  <a:lnTo>
                    <a:pt x="0" y="12"/>
                  </a:lnTo>
                  <a:lnTo>
                    <a:pt x="4" y="8"/>
                  </a:lnTo>
                  <a:lnTo>
                    <a:pt x="10" y="10"/>
                  </a:lnTo>
                  <a:lnTo>
                    <a:pt x="16" y="8"/>
                  </a:lnTo>
                  <a:lnTo>
                    <a:pt x="18" y="8"/>
                  </a:lnTo>
                  <a:lnTo>
                    <a:pt x="20" y="8"/>
                  </a:lnTo>
                  <a:lnTo>
                    <a:pt x="22" y="10"/>
                  </a:lnTo>
                  <a:lnTo>
                    <a:pt x="26" y="6"/>
                  </a:lnTo>
                  <a:lnTo>
                    <a:pt x="30" y="6"/>
                  </a:lnTo>
                  <a:lnTo>
                    <a:pt x="40" y="0"/>
                  </a:lnTo>
                  <a:lnTo>
                    <a:pt x="50" y="6"/>
                  </a:lnTo>
                  <a:lnTo>
                    <a:pt x="58" y="6"/>
                  </a:lnTo>
                  <a:lnTo>
                    <a:pt x="60" y="8"/>
                  </a:lnTo>
                  <a:lnTo>
                    <a:pt x="58" y="12"/>
                  </a:lnTo>
                  <a:lnTo>
                    <a:pt x="62" y="20"/>
                  </a:lnTo>
                  <a:lnTo>
                    <a:pt x="68" y="24"/>
                  </a:lnTo>
                  <a:lnTo>
                    <a:pt x="76" y="26"/>
                  </a:lnTo>
                  <a:lnTo>
                    <a:pt x="76" y="2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698" name="Freeform 697"/>
            <p:cNvSpPr>
              <a:spLocks/>
            </p:cNvSpPr>
            <p:nvPr/>
          </p:nvSpPr>
          <p:spPr bwMode="auto">
            <a:xfrm>
              <a:off x="5868338" y="3639332"/>
              <a:ext cx="134592" cy="287129"/>
            </a:xfrm>
            <a:custGeom>
              <a:avLst/>
              <a:gdLst/>
              <a:ahLst/>
              <a:cxnLst>
                <a:cxn ang="0">
                  <a:pos x="84" y="254"/>
                </a:cxn>
                <a:cxn ang="0">
                  <a:pos x="84" y="232"/>
                </a:cxn>
                <a:cxn ang="0">
                  <a:pos x="86" y="230"/>
                </a:cxn>
                <a:cxn ang="0">
                  <a:pos x="82" y="208"/>
                </a:cxn>
                <a:cxn ang="0">
                  <a:pos x="76" y="190"/>
                </a:cxn>
                <a:cxn ang="0">
                  <a:pos x="68" y="168"/>
                </a:cxn>
                <a:cxn ang="0">
                  <a:pos x="62" y="164"/>
                </a:cxn>
                <a:cxn ang="0">
                  <a:pos x="60" y="166"/>
                </a:cxn>
                <a:cxn ang="0">
                  <a:pos x="42" y="180"/>
                </a:cxn>
                <a:cxn ang="0">
                  <a:pos x="36" y="180"/>
                </a:cxn>
                <a:cxn ang="0">
                  <a:pos x="30" y="176"/>
                </a:cxn>
                <a:cxn ang="0">
                  <a:pos x="28" y="176"/>
                </a:cxn>
                <a:cxn ang="0">
                  <a:pos x="28" y="144"/>
                </a:cxn>
                <a:cxn ang="0">
                  <a:pos x="22" y="136"/>
                </a:cxn>
                <a:cxn ang="0">
                  <a:pos x="18" y="132"/>
                </a:cxn>
                <a:cxn ang="0">
                  <a:pos x="22" y="130"/>
                </a:cxn>
                <a:cxn ang="0">
                  <a:pos x="20" y="124"/>
                </a:cxn>
                <a:cxn ang="0">
                  <a:pos x="10" y="116"/>
                </a:cxn>
                <a:cxn ang="0">
                  <a:pos x="0" y="108"/>
                </a:cxn>
                <a:cxn ang="0">
                  <a:pos x="2" y="100"/>
                </a:cxn>
                <a:cxn ang="0">
                  <a:pos x="6" y="94"/>
                </a:cxn>
                <a:cxn ang="0">
                  <a:pos x="10" y="82"/>
                </a:cxn>
                <a:cxn ang="0">
                  <a:pos x="14" y="78"/>
                </a:cxn>
                <a:cxn ang="0">
                  <a:pos x="16" y="64"/>
                </a:cxn>
                <a:cxn ang="0">
                  <a:pos x="26" y="64"/>
                </a:cxn>
                <a:cxn ang="0">
                  <a:pos x="32" y="46"/>
                </a:cxn>
                <a:cxn ang="0">
                  <a:pos x="40" y="30"/>
                </a:cxn>
                <a:cxn ang="0">
                  <a:pos x="48" y="22"/>
                </a:cxn>
                <a:cxn ang="0">
                  <a:pos x="60" y="14"/>
                </a:cxn>
                <a:cxn ang="0">
                  <a:pos x="66" y="8"/>
                </a:cxn>
                <a:cxn ang="0">
                  <a:pos x="70" y="2"/>
                </a:cxn>
                <a:cxn ang="0">
                  <a:pos x="76" y="0"/>
                </a:cxn>
                <a:cxn ang="0">
                  <a:pos x="82" y="10"/>
                </a:cxn>
                <a:cxn ang="0">
                  <a:pos x="88" y="24"/>
                </a:cxn>
                <a:cxn ang="0">
                  <a:pos x="84" y="40"/>
                </a:cxn>
                <a:cxn ang="0">
                  <a:pos x="74" y="56"/>
                </a:cxn>
                <a:cxn ang="0">
                  <a:pos x="72" y="66"/>
                </a:cxn>
                <a:cxn ang="0">
                  <a:pos x="82" y="62"/>
                </a:cxn>
                <a:cxn ang="0">
                  <a:pos x="90" y="72"/>
                </a:cxn>
                <a:cxn ang="0">
                  <a:pos x="96" y="88"/>
                </a:cxn>
                <a:cxn ang="0">
                  <a:pos x="104" y="94"/>
                </a:cxn>
                <a:cxn ang="0">
                  <a:pos x="114" y="98"/>
                </a:cxn>
                <a:cxn ang="0">
                  <a:pos x="120" y="94"/>
                </a:cxn>
                <a:cxn ang="0">
                  <a:pos x="118" y="100"/>
                </a:cxn>
                <a:cxn ang="0">
                  <a:pos x="112" y="106"/>
                </a:cxn>
                <a:cxn ang="0">
                  <a:pos x="108" y="110"/>
                </a:cxn>
                <a:cxn ang="0">
                  <a:pos x="98" y="118"/>
                </a:cxn>
                <a:cxn ang="0">
                  <a:pos x="78" y="126"/>
                </a:cxn>
                <a:cxn ang="0">
                  <a:pos x="74" y="142"/>
                </a:cxn>
                <a:cxn ang="0">
                  <a:pos x="76" y="154"/>
                </a:cxn>
                <a:cxn ang="0">
                  <a:pos x="86" y="172"/>
                </a:cxn>
                <a:cxn ang="0">
                  <a:pos x="88" y="174"/>
                </a:cxn>
                <a:cxn ang="0">
                  <a:pos x="84" y="184"/>
                </a:cxn>
                <a:cxn ang="0">
                  <a:pos x="80" y="192"/>
                </a:cxn>
                <a:cxn ang="0">
                  <a:pos x="92" y="204"/>
                </a:cxn>
                <a:cxn ang="0">
                  <a:pos x="100" y="232"/>
                </a:cxn>
                <a:cxn ang="0">
                  <a:pos x="90" y="246"/>
                </a:cxn>
                <a:cxn ang="0">
                  <a:pos x="88" y="256"/>
                </a:cxn>
              </a:cxnLst>
              <a:rect l="0" t="0" r="r" b="b"/>
              <a:pathLst>
                <a:path w="120" h="256">
                  <a:moveTo>
                    <a:pt x="88" y="256"/>
                  </a:moveTo>
                  <a:lnTo>
                    <a:pt x="84" y="254"/>
                  </a:lnTo>
                  <a:lnTo>
                    <a:pt x="90" y="234"/>
                  </a:lnTo>
                  <a:lnTo>
                    <a:pt x="84" y="232"/>
                  </a:lnTo>
                  <a:lnTo>
                    <a:pt x="84" y="230"/>
                  </a:lnTo>
                  <a:lnTo>
                    <a:pt x="86" y="230"/>
                  </a:lnTo>
                  <a:lnTo>
                    <a:pt x="86" y="218"/>
                  </a:lnTo>
                  <a:lnTo>
                    <a:pt x="82" y="208"/>
                  </a:lnTo>
                  <a:lnTo>
                    <a:pt x="80" y="210"/>
                  </a:lnTo>
                  <a:lnTo>
                    <a:pt x="76" y="190"/>
                  </a:lnTo>
                  <a:lnTo>
                    <a:pt x="74" y="170"/>
                  </a:lnTo>
                  <a:lnTo>
                    <a:pt x="68" y="168"/>
                  </a:lnTo>
                  <a:lnTo>
                    <a:pt x="64" y="164"/>
                  </a:lnTo>
                  <a:lnTo>
                    <a:pt x="62" y="164"/>
                  </a:lnTo>
                  <a:lnTo>
                    <a:pt x="60" y="156"/>
                  </a:lnTo>
                  <a:lnTo>
                    <a:pt x="60" y="166"/>
                  </a:lnTo>
                  <a:lnTo>
                    <a:pt x="52" y="170"/>
                  </a:lnTo>
                  <a:lnTo>
                    <a:pt x="42" y="180"/>
                  </a:lnTo>
                  <a:lnTo>
                    <a:pt x="38" y="178"/>
                  </a:lnTo>
                  <a:lnTo>
                    <a:pt x="36" y="180"/>
                  </a:lnTo>
                  <a:lnTo>
                    <a:pt x="32" y="178"/>
                  </a:lnTo>
                  <a:lnTo>
                    <a:pt x="30" y="176"/>
                  </a:lnTo>
                  <a:lnTo>
                    <a:pt x="32" y="174"/>
                  </a:lnTo>
                  <a:lnTo>
                    <a:pt x="28" y="176"/>
                  </a:lnTo>
                  <a:lnTo>
                    <a:pt x="32" y="160"/>
                  </a:lnTo>
                  <a:lnTo>
                    <a:pt x="28" y="144"/>
                  </a:lnTo>
                  <a:lnTo>
                    <a:pt x="22" y="132"/>
                  </a:lnTo>
                  <a:lnTo>
                    <a:pt x="22" y="136"/>
                  </a:lnTo>
                  <a:lnTo>
                    <a:pt x="20" y="134"/>
                  </a:lnTo>
                  <a:lnTo>
                    <a:pt x="18" y="132"/>
                  </a:lnTo>
                  <a:lnTo>
                    <a:pt x="18" y="128"/>
                  </a:lnTo>
                  <a:lnTo>
                    <a:pt x="22" y="130"/>
                  </a:lnTo>
                  <a:lnTo>
                    <a:pt x="20" y="128"/>
                  </a:lnTo>
                  <a:lnTo>
                    <a:pt x="20" y="124"/>
                  </a:lnTo>
                  <a:lnTo>
                    <a:pt x="10" y="120"/>
                  </a:lnTo>
                  <a:lnTo>
                    <a:pt x="10" y="116"/>
                  </a:lnTo>
                  <a:lnTo>
                    <a:pt x="4" y="114"/>
                  </a:lnTo>
                  <a:lnTo>
                    <a:pt x="0" y="108"/>
                  </a:lnTo>
                  <a:lnTo>
                    <a:pt x="2" y="102"/>
                  </a:lnTo>
                  <a:lnTo>
                    <a:pt x="2" y="100"/>
                  </a:lnTo>
                  <a:lnTo>
                    <a:pt x="6" y="102"/>
                  </a:lnTo>
                  <a:lnTo>
                    <a:pt x="6" y="94"/>
                  </a:lnTo>
                  <a:lnTo>
                    <a:pt x="12" y="90"/>
                  </a:lnTo>
                  <a:lnTo>
                    <a:pt x="10" y="82"/>
                  </a:lnTo>
                  <a:lnTo>
                    <a:pt x="12" y="78"/>
                  </a:lnTo>
                  <a:lnTo>
                    <a:pt x="14" y="78"/>
                  </a:lnTo>
                  <a:lnTo>
                    <a:pt x="14" y="66"/>
                  </a:lnTo>
                  <a:lnTo>
                    <a:pt x="16" y="64"/>
                  </a:lnTo>
                  <a:lnTo>
                    <a:pt x="26" y="64"/>
                  </a:lnTo>
                  <a:lnTo>
                    <a:pt x="26" y="64"/>
                  </a:lnTo>
                  <a:lnTo>
                    <a:pt x="32" y="50"/>
                  </a:lnTo>
                  <a:lnTo>
                    <a:pt x="32" y="46"/>
                  </a:lnTo>
                  <a:lnTo>
                    <a:pt x="40" y="38"/>
                  </a:lnTo>
                  <a:lnTo>
                    <a:pt x="40" y="30"/>
                  </a:lnTo>
                  <a:lnTo>
                    <a:pt x="42" y="26"/>
                  </a:lnTo>
                  <a:lnTo>
                    <a:pt x="48" y="22"/>
                  </a:lnTo>
                  <a:lnTo>
                    <a:pt x="52" y="16"/>
                  </a:lnTo>
                  <a:lnTo>
                    <a:pt x="60" y="14"/>
                  </a:lnTo>
                  <a:lnTo>
                    <a:pt x="64" y="16"/>
                  </a:lnTo>
                  <a:lnTo>
                    <a:pt x="66" y="8"/>
                  </a:lnTo>
                  <a:lnTo>
                    <a:pt x="70" y="4"/>
                  </a:lnTo>
                  <a:lnTo>
                    <a:pt x="70" y="2"/>
                  </a:lnTo>
                  <a:lnTo>
                    <a:pt x="72" y="0"/>
                  </a:lnTo>
                  <a:lnTo>
                    <a:pt x="76" y="0"/>
                  </a:lnTo>
                  <a:lnTo>
                    <a:pt x="80" y="4"/>
                  </a:lnTo>
                  <a:lnTo>
                    <a:pt x="82" y="10"/>
                  </a:lnTo>
                  <a:lnTo>
                    <a:pt x="86" y="10"/>
                  </a:lnTo>
                  <a:lnTo>
                    <a:pt x="88" y="24"/>
                  </a:lnTo>
                  <a:lnTo>
                    <a:pt x="86" y="32"/>
                  </a:lnTo>
                  <a:lnTo>
                    <a:pt x="84" y="40"/>
                  </a:lnTo>
                  <a:lnTo>
                    <a:pt x="76" y="48"/>
                  </a:lnTo>
                  <a:lnTo>
                    <a:pt x="74" y="56"/>
                  </a:lnTo>
                  <a:lnTo>
                    <a:pt x="74" y="62"/>
                  </a:lnTo>
                  <a:lnTo>
                    <a:pt x="72" y="66"/>
                  </a:lnTo>
                  <a:lnTo>
                    <a:pt x="74" y="68"/>
                  </a:lnTo>
                  <a:lnTo>
                    <a:pt x="82" y="62"/>
                  </a:lnTo>
                  <a:lnTo>
                    <a:pt x="88" y="62"/>
                  </a:lnTo>
                  <a:lnTo>
                    <a:pt x="90" y="72"/>
                  </a:lnTo>
                  <a:lnTo>
                    <a:pt x="98" y="78"/>
                  </a:lnTo>
                  <a:lnTo>
                    <a:pt x="96" y="88"/>
                  </a:lnTo>
                  <a:lnTo>
                    <a:pt x="104" y="90"/>
                  </a:lnTo>
                  <a:lnTo>
                    <a:pt x="104" y="94"/>
                  </a:lnTo>
                  <a:lnTo>
                    <a:pt x="108" y="98"/>
                  </a:lnTo>
                  <a:lnTo>
                    <a:pt x="114" y="98"/>
                  </a:lnTo>
                  <a:lnTo>
                    <a:pt x="116" y="94"/>
                  </a:lnTo>
                  <a:lnTo>
                    <a:pt x="120" y="94"/>
                  </a:lnTo>
                  <a:lnTo>
                    <a:pt x="120" y="96"/>
                  </a:lnTo>
                  <a:lnTo>
                    <a:pt x="118" y="100"/>
                  </a:lnTo>
                  <a:lnTo>
                    <a:pt x="112" y="104"/>
                  </a:lnTo>
                  <a:lnTo>
                    <a:pt x="112" y="106"/>
                  </a:lnTo>
                  <a:lnTo>
                    <a:pt x="110" y="108"/>
                  </a:lnTo>
                  <a:lnTo>
                    <a:pt x="108" y="110"/>
                  </a:lnTo>
                  <a:lnTo>
                    <a:pt x="104" y="116"/>
                  </a:lnTo>
                  <a:lnTo>
                    <a:pt x="98" y="118"/>
                  </a:lnTo>
                  <a:lnTo>
                    <a:pt x="88" y="124"/>
                  </a:lnTo>
                  <a:lnTo>
                    <a:pt x="78" y="126"/>
                  </a:lnTo>
                  <a:lnTo>
                    <a:pt x="74" y="136"/>
                  </a:lnTo>
                  <a:lnTo>
                    <a:pt x="74" y="142"/>
                  </a:lnTo>
                  <a:lnTo>
                    <a:pt x="72" y="144"/>
                  </a:lnTo>
                  <a:lnTo>
                    <a:pt x="76" y="154"/>
                  </a:lnTo>
                  <a:lnTo>
                    <a:pt x="84" y="160"/>
                  </a:lnTo>
                  <a:lnTo>
                    <a:pt x="86" y="172"/>
                  </a:lnTo>
                  <a:lnTo>
                    <a:pt x="88" y="172"/>
                  </a:lnTo>
                  <a:lnTo>
                    <a:pt x="88" y="174"/>
                  </a:lnTo>
                  <a:lnTo>
                    <a:pt x="86" y="180"/>
                  </a:lnTo>
                  <a:lnTo>
                    <a:pt x="84" y="184"/>
                  </a:lnTo>
                  <a:lnTo>
                    <a:pt x="80" y="188"/>
                  </a:lnTo>
                  <a:lnTo>
                    <a:pt x="80" y="192"/>
                  </a:lnTo>
                  <a:lnTo>
                    <a:pt x="82" y="196"/>
                  </a:lnTo>
                  <a:lnTo>
                    <a:pt x="92" y="204"/>
                  </a:lnTo>
                  <a:lnTo>
                    <a:pt x="92" y="216"/>
                  </a:lnTo>
                  <a:lnTo>
                    <a:pt x="100" y="232"/>
                  </a:lnTo>
                  <a:lnTo>
                    <a:pt x="94" y="242"/>
                  </a:lnTo>
                  <a:lnTo>
                    <a:pt x="90" y="246"/>
                  </a:lnTo>
                  <a:lnTo>
                    <a:pt x="88" y="256"/>
                  </a:lnTo>
                  <a:lnTo>
                    <a:pt x="88" y="25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699" name="Freeform 698"/>
            <p:cNvSpPr>
              <a:spLocks/>
            </p:cNvSpPr>
            <p:nvPr/>
          </p:nvSpPr>
          <p:spPr bwMode="auto">
            <a:xfrm>
              <a:off x="6020875" y="3856922"/>
              <a:ext cx="78511" cy="65053"/>
            </a:xfrm>
            <a:custGeom>
              <a:avLst/>
              <a:gdLst/>
              <a:ahLst/>
              <a:cxnLst>
                <a:cxn ang="0">
                  <a:pos x="68" y="0"/>
                </a:cxn>
                <a:cxn ang="0">
                  <a:pos x="68" y="10"/>
                </a:cxn>
                <a:cxn ang="0">
                  <a:pos x="70" y="16"/>
                </a:cxn>
                <a:cxn ang="0">
                  <a:pos x="70" y="32"/>
                </a:cxn>
                <a:cxn ang="0">
                  <a:pos x="68" y="34"/>
                </a:cxn>
                <a:cxn ang="0">
                  <a:pos x="66" y="34"/>
                </a:cxn>
                <a:cxn ang="0">
                  <a:pos x="62" y="36"/>
                </a:cxn>
                <a:cxn ang="0">
                  <a:pos x="54" y="38"/>
                </a:cxn>
                <a:cxn ang="0">
                  <a:pos x="54" y="40"/>
                </a:cxn>
                <a:cxn ang="0">
                  <a:pos x="48" y="42"/>
                </a:cxn>
                <a:cxn ang="0">
                  <a:pos x="48" y="50"/>
                </a:cxn>
                <a:cxn ang="0">
                  <a:pos x="38" y="54"/>
                </a:cxn>
                <a:cxn ang="0">
                  <a:pos x="36" y="52"/>
                </a:cxn>
                <a:cxn ang="0">
                  <a:pos x="34" y="56"/>
                </a:cxn>
                <a:cxn ang="0">
                  <a:pos x="28" y="58"/>
                </a:cxn>
                <a:cxn ang="0">
                  <a:pos x="24" y="56"/>
                </a:cxn>
                <a:cxn ang="0">
                  <a:pos x="16" y="56"/>
                </a:cxn>
                <a:cxn ang="0">
                  <a:pos x="18" y="50"/>
                </a:cxn>
                <a:cxn ang="0">
                  <a:pos x="16" y="50"/>
                </a:cxn>
                <a:cxn ang="0">
                  <a:pos x="12" y="52"/>
                </a:cxn>
                <a:cxn ang="0">
                  <a:pos x="10" y="44"/>
                </a:cxn>
                <a:cxn ang="0">
                  <a:pos x="8" y="42"/>
                </a:cxn>
                <a:cxn ang="0">
                  <a:pos x="6" y="34"/>
                </a:cxn>
                <a:cxn ang="0">
                  <a:pos x="2" y="28"/>
                </a:cxn>
                <a:cxn ang="0">
                  <a:pos x="0" y="20"/>
                </a:cxn>
                <a:cxn ang="0">
                  <a:pos x="0" y="16"/>
                </a:cxn>
                <a:cxn ang="0">
                  <a:pos x="2" y="12"/>
                </a:cxn>
                <a:cxn ang="0">
                  <a:pos x="12" y="4"/>
                </a:cxn>
                <a:cxn ang="0">
                  <a:pos x="22" y="6"/>
                </a:cxn>
                <a:cxn ang="0">
                  <a:pos x="34" y="4"/>
                </a:cxn>
                <a:cxn ang="0">
                  <a:pos x="36" y="8"/>
                </a:cxn>
                <a:cxn ang="0">
                  <a:pos x="38" y="6"/>
                </a:cxn>
                <a:cxn ang="0">
                  <a:pos x="40" y="8"/>
                </a:cxn>
                <a:cxn ang="0">
                  <a:pos x="48" y="10"/>
                </a:cxn>
                <a:cxn ang="0">
                  <a:pos x="50" y="10"/>
                </a:cxn>
                <a:cxn ang="0">
                  <a:pos x="50" y="6"/>
                </a:cxn>
                <a:cxn ang="0">
                  <a:pos x="54" y="4"/>
                </a:cxn>
                <a:cxn ang="0">
                  <a:pos x="58" y="2"/>
                </a:cxn>
                <a:cxn ang="0">
                  <a:pos x="62" y="4"/>
                </a:cxn>
                <a:cxn ang="0">
                  <a:pos x="68" y="0"/>
                </a:cxn>
                <a:cxn ang="0">
                  <a:pos x="68" y="0"/>
                </a:cxn>
              </a:cxnLst>
              <a:rect l="0" t="0" r="r" b="b"/>
              <a:pathLst>
                <a:path w="70" h="58">
                  <a:moveTo>
                    <a:pt x="68" y="0"/>
                  </a:moveTo>
                  <a:lnTo>
                    <a:pt x="68" y="10"/>
                  </a:lnTo>
                  <a:lnTo>
                    <a:pt x="70" y="16"/>
                  </a:lnTo>
                  <a:lnTo>
                    <a:pt x="70" y="32"/>
                  </a:lnTo>
                  <a:lnTo>
                    <a:pt x="68" y="34"/>
                  </a:lnTo>
                  <a:lnTo>
                    <a:pt x="66" y="34"/>
                  </a:lnTo>
                  <a:lnTo>
                    <a:pt x="62" y="36"/>
                  </a:lnTo>
                  <a:lnTo>
                    <a:pt x="54" y="38"/>
                  </a:lnTo>
                  <a:lnTo>
                    <a:pt x="54" y="40"/>
                  </a:lnTo>
                  <a:lnTo>
                    <a:pt x="48" y="42"/>
                  </a:lnTo>
                  <a:lnTo>
                    <a:pt x="48" y="50"/>
                  </a:lnTo>
                  <a:lnTo>
                    <a:pt x="38" y="54"/>
                  </a:lnTo>
                  <a:lnTo>
                    <a:pt x="36" y="52"/>
                  </a:lnTo>
                  <a:lnTo>
                    <a:pt x="34" y="56"/>
                  </a:lnTo>
                  <a:lnTo>
                    <a:pt x="28" y="58"/>
                  </a:lnTo>
                  <a:lnTo>
                    <a:pt x="24" y="56"/>
                  </a:lnTo>
                  <a:lnTo>
                    <a:pt x="16" y="56"/>
                  </a:lnTo>
                  <a:lnTo>
                    <a:pt x="18" y="50"/>
                  </a:lnTo>
                  <a:lnTo>
                    <a:pt x="16" y="50"/>
                  </a:lnTo>
                  <a:lnTo>
                    <a:pt x="12" y="52"/>
                  </a:lnTo>
                  <a:lnTo>
                    <a:pt x="10" y="44"/>
                  </a:lnTo>
                  <a:lnTo>
                    <a:pt x="8" y="42"/>
                  </a:lnTo>
                  <a:lnTo>
                    <a:pt x="6" y="34"/>
                  </a:lnTo>
                  <a:lnTo>
                    <a:pt x="2" y="28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2" y="12"/>
                  </a:lnTo>
                  <a:lnTo>
                    <a:pt x="12" y="4"/>
                  </a:lnTo>
                  <a:lnTo>
                    <a:pt x="22" y="6"/>
                  </a:lnTo>
                  <a:lnTo>
                    <a:pt x="34" y="4"/>
                  </a:lnTo>
                  <a:lnTo>
                    <a:pt x="36" y="8"/>
                  </a:lnTo>
                  <a:lnTo>
                    <a:pt x="38" y="6"/>
                  </a:lnTo>
                  <a:lnTo>
                    <a:pt x="40" y="8"/>
                  </a:lnTo>
                  <a:lnTo>
                    <a:pt x="48" y="10"/>
                  </a:lnTo>
                  <a:lnTo>
                    <a:pt x="50" y="10"/>
                  </a:lnTo>
                  <a:lnTo>
                    <a:pt x="50" y="6"/>
                  </a:lnTo>
                  <a:lnTo>
                    <a:pt x="54" y="4"/>
                  </a:lnTo>
                  <a:lnTo>
                    <a:pt x="58" y="2"/>
                  </a:lnTo>
                  <a:lnTo>
                    <a:pt x="62" y="4"/>
                  </a:lnTo>
                  <a:lnTo>
                    <a:pt x="68" y="0"/>
                  </a:lnTo>
                  <a:lnTo>
                    <a:pt x="68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00" name="Freeform 699"/>
            <p:cNvSpPr>
              <a:spLocks/>
            </p:cNvSpPr>
            <p:nvPr/>
          </p:nvSpPr>
          <p:spPr bwMode="auto">
            <a:xfrm>
              <a:off x="6377543" y="3455390"/>
              <a:ext cx="51593" cy="78511"/>
            </a:xfrm>
            <a:custGeom>
              <a:avLst/>
              <a:gdLst/>
              <a:ahLst/>
              <a:cxnLst>
                <a:cxn ang="0">
                  <a:pos x="6" y="12"/>
                </a:cxn>
                <a:cxn ang="0">
                  <a:pos x="6" y="14"/>
                </a:cxn>
                <a:cxn ang="0">
                  <a:pos x="6" y="18"/>
                </a:cxn>
                <a:cxn ang="0">
                  <a:pos x="10" y="20"/>
                </a:cxn>
                <a:cxn ang="0">
                  <a:pos x="8" y="22"/>
                </a:cxn>
                <a:cxn ang="0">
                  <a:pos x="10" y="28"/>
                </a:cxn>
                <a:cxn ang="0">
                  <a:pos x="8" y="26"/>
                </a:cxn>
                <a:cxn ang="0">
                  <a:pos x="0" y="30"/>
                </a:cxn>
                <a:cxn ang="0">
                  <a:pos x="0" y="32"/>
                </a:cxn>
                <a:cxn ang="0">
                  <a:pos x="2" y="34"/>
                </a:cxn>
                <a:cxn ang="0">
                  <a:pos x="4" y="34"/>
                </a:cxn>
                <a:cxn ang="0">
                  <a:pos x="4" y="30"/>
                </a:cxn>
                <a:cxn ang="0">
                  <a:pos x="4" y="32"/>
                </a:cxn>
                <a:cxn ang="0">
                  <a:pos x="6" y="40"/>
                </a:cxn>
                <a:cxn ang="0">
                  <a:pos x="8" y="44"/>
                </a:cxn>
                <a:cxn ang="0">
                  <a:pos x="6" y="48"/>
                </a:cxn>
                <a:cxn ang="0">
                  <a:pos x="6" y="50"/>
                </a:cxn>
                <a:cxn ang="0">
                  <a:pos x="2" y="60"/>
                </a:cxn>
                <a:cxn ang="0">
                  <a:pos x="4" y="62"/>
                </a:cxn>
                <a:cxn ang="0">
                  <a:pos x="4" y="60"/>
                </a:cxn>
                <a:cxn ang="0">
                  <a:pos x="6" y="62"/>
                </a:cxn>
                <a:cxn ang="0">
                  <a:pos x="6" y="64"/>
                </a:cxn>
                <a:cxn ang="0">
                  <a:pos x="2" y="64"/>
                </a:cxn>
                <a:cxn ang="0">
                  <a:pos x="2" y="68"/>
                </a:cxn>
                <a:cxn ang="0">
                  <a:pos x="2" y="70"/>
                </a:cxn>
                <a:cxn ang="0">
                  <a:pos x="6" y="66"/>
                </a:cxn>
                <a:cxn ang="0">
                  <a:pos x="6" y="68"/>
                </a:cxn>
                <a:cxn ang="0">
                  <a:pos x="8" y="66"/>
                </a:cxn>
                <a:cxn ang="0">
                  <a:pos x="10" y="66"/>
                </a:cxn>
                <a:cxn ang="0">
                  <a:pos x="16" y="62"/>
                </a:cxn>
                <a:cxn ang="0">
                  <a:pos x="14" y="66"/>
                </a:cxn>
                <a:cxn ang="0">
                  <a:pos x="16" y="66"/>
                </a:cxn>
                <a:cxn ang="0">
                  <a:pos x="18" y="66"/>
                </a:cxn>
                <a:cxn ang="0">
                  <a:pos x="18" y="62"/>
                </a:cxn>
                <a:cxn ang="0">
                  <a:pos x="20" y="64"/>
                </a:cxn>
                <a:cxn ang="0">
                  <a:pos x="22" y="62"/>
                </a:cxn>
                <a:cxn ang="0">
                  <a:pos x="20" y="60"/>
                </a:cxn>
                <a:cxn ang="0">
                  <a:pos x="24" y="58"/>
                </a:cxn>
                <a:cxn ang="0">
                  <a:pos x="28" y="60"/>
                </a:cxn>
                <a:cxn ang="0">
                  <a:pos x="30" y="62"/>
                </a:cxn>
                <a:cxn ang="0">
                  <a:pos x="34" y="56"/>
                </a:cxn>
                <a:cxn ang="0">
                  <a:pos x="38" y="56"/>
                </a:cxn>
                <a:cxn ang="0">
                  <a:pos x="42" y="52"/>
                </a:cxn>
                <a:cxn ang="0">
                  <a:pos x="46" y="42"/>
                </a:cxn>
                <a:cxn ang="0">
                  <a:pos x="46" y="42"/>
                </a:cxn>
                <a:cxn ang="0">
                  <a:pos x="46" y="28"/>
                </a:cxn>
                <a:cxn ang="0">
                  <a:pos x="42" y="18"/>
                </a:cxn>
                <a:cxn ang="0">
                  <a:pos x="30" y="0"/>
                </a:cxn>
                <a:cxn ang="0">
                  <a:pos x="24" y="4"/>
                </a:cxn>
                <a:cxn ang="0">
                  <a:pos x="14" y="6"/>
                </a:cxn>
                <a:cxn ang="0">
                  <a:pos x="6" y="12"/>
                </a:cxn>
                <a:cxn ang="0">
                  <a:pos x="6" y="12"/>
                </a:cxn>
              </a:cxnLst>
              <a:rect l="0" t="0" r="r" b="b"/>
              <a:pathLst>
                <a:path w="46" h="70">
                  <a:moveTo>
                    <a:pt x="6" y="12"/>
                  </a:moveTo>
                  <a:lnTo>
                    <a:pt x="6" y="14"/>
                  </a:lnTo>
                  <a:lnTo>
                    <a:pt x="6" y="18"/>
                  </a:lnTo>
                  <a:lnTo>
                    <a:pt x="10" y="20"/>
                  </a:lnTo>
                  <a:lnTo>
                    <a:pt x="8" y="22"/>
                  </a:lnTo>
                  <a:lnTo>
                    <a:pt x="10" y="28"/>
                  </a:lnTo>
                  <a:lnTo>
                    <a:pt x="8" y="26"/>
                  </a:lnTo>
                  <a:lnTo>
                    <a:pt x="0" y="30"/>
                  </a:lnTo>
                  <a:lnTo>
                    <a:pt x="0" y="32"/>
                  </a:lnTo>
                  <a:lnTo>
                    <a:pt x="2" y="34"/>
                  </a:lnTo>
                  <a:lnTo>
                    <a:pt x="4" y="34"/>
                  </a:lnTo>
                  <a:lnTo>
                    <a:pt x="4" y="30"/>
                  </a:lnTo>
                  <a:lnTo>
                    <a:pt x="4" y="32"/>
                  </a:lnTo>
                  <a:lnTo>
                    <a:pt x="6" y="40"/>
                  </a:lnTo>
                  <a:lnTo>
                    <a:pt x="8" y="44"/>
                  </a:lnTo>
                  <a:lnTo>
                    <a:pt x="6" y="48"/>
                  </a:lnTo>
                  <a:lnTo>
                    <a:pt x="6" y="50"/>
                  </a:lnTo>
                  <a:lnTo>
                    <a:pt x="2" y="60"/>
                  </a:lnTo>
                  <a:lnTo>
                    <a:pt x="4" y="62"/>
                  </a:lnTo>
                  <a:lnTo>
                    <a:pt x="4" y="60"/>
                  </a:lnTo>
                  <a:lnTo>
                    <a:pt x="6" y="62"/>
                  </a:lnTo>
                  <a:lnTo>
                    <a:pt x="6" y="64"/>
                  </a:lnTo>
                  <a:lnTo>
                    <a:pt x="2" y="64"/>
                  </a:lnTo>
                  <a:lnTo>
                    <a:pt x="2" y="68"/>
                  </a:lnTo>
                  <a:lnTo>
                    <a:pt x="2" y="70"/>
                  </a:lnTo>
                  <a:lnTo>
                    <a:pt x="6" y="66"/>
                  </a:lnTo>
                  <a:lnTo>
                    <a:pt x="6" y="68"/>
                  </a:lnTo>
                  <a:lnTo>
                    <a:pt x="8" y="66"/>
                  </a:lnTo>
                  <a:lnTo>
                    <a:pt x="10" y="66"/>
                  </a:lnTo>
                  <a:lnTo>
                    <a:pt x="16" y="62"/>
                  </a:lnTo>
                  <a:lnTo>
                    <a:pt x="14" y="66"/>
                  </a:lnTo>
                  <a:lnTo>
                    <a:pt x="16" y="66"/>
                  </a:lnTo>
                  <a:lnTo>
                    <a:pt x="18" y="66"/>
                  </a:lnTo>
                  <a:lnTo>
                    <a:pt x="18" y="62"/>
                  </a:lnTo>
                  <a:lnTo>
                    <a:pt x="20" y="64"/>
                  </a:lnTo>
                  <a:lnTo>
                    <a:pt x="22" y="62"/>
                  </a:lnTo>
                  <a:lnTo>
                    <a:pt x="20" y="60"/>
                  </a:lnTo>
                  <a:lnTo>
                    <a:pt x="24" y="58"/>
                  </a:lnTo>
                  <a:lnTo>
                    <a:pt x="28" y="60"/>
                  </a:lnTo>
                  <a:lnTo>
                    <a:pt x="30" y="62"/>
                  </a:lnTo>
                  <a:lnTo>
                    <a:pt x="34" y="56"/>
                  </a:lnTo>
                  <a:lnTo>
                    <a:pt x="38" y="56"/>
                  </a:lnTo>
                  <a:lnTo>
                    <a:pt x="42" y="52"/>
                  </a:lnTo>
                  <a:lnTo>
                    <a:pt x="46" y="42"/>
                  </a:lnTo>
                  <a:lnTo>
                    <a:pt x="46" y="42"/>
                  </a:lnTo>
                  <a:lnTo>
                    <a:pt x="46" y="28"/>
                  </a:lnTo>
                  <a:lnTo>
                    <a:pt x="42" y="18"/>
                  </a:lnTo>
                  <a:lnTo>
                    <a:pt x="30" y="0"/>
                  </a:lnTo>
                  <a:lnTo>
                    <a:pt x="24" y="4"/>
                  </a:lnTo>
                  <a:lnTo>
                    <a:pt x="14" y="6"/>
                  </a:lnTo>
                  <a:lnTo>
                    <a:pt x="6" y="12"/>
                  </a:lnTo>
                  <a:lnTo>
                    <a:pt x="6" y="1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01" name="Freeform 700"/>
            <p:cNvSpPr>
              <a:spLocks/>
            </p:cNvSpPr>
            <p:nvPr/>
          </p:nvSpPr>
          <p:spPr bwMode="auto">
            <a:xfrm>
              <a:off x="6350625" y="3367905"/>
              <a:ext cx="96457" cy="103187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" y="60"/>
                </a:cxn>
                <a:cxn ang="0">
                  <a:pos x="8" y="58"/>
                </a:cxn>
                <a:cxn ang="0">
                  <a:pos x="16" y="60"/>
                </a:cxn>
                <a:cxn ang="0">
                  <a:pos x="12" y="74"/>
                </a:cxn>
                <a:cxn ang="0">
                  <a:pos x="14" y="76"/>
                </a:cxn>
                <a:cxn ang="0">
                  <a:pos x="16" y="76"/>
                </a:cxn>
                <a:cxn ang="0">
                  <a:pos x="10" y="78"/>
                </a:cxn>
                <a:cxn ang="0">
                  <a:pos x="6" y="86"/>
                </a:cxn>
                <a:cxn ang="0">
                  <a:pos x="12" y="86"/>
                </a:cxn>
                <a:cxn ang="0">
                  <a:pos x="10" y="88"/>
                </a:cxn>
                <a:cxn ang="0">
                  <a:pos x="14" y="92"/>
                </a:cxn>
                <a:cxn ang="0">
                  <a:pos x="18" y="90"/>
                </a:cxn>
                <a:cxn ang="0">
                  <a:pos x="18" y="86"/>
                </a:cxn>
                <a:cxn ang="0">
                  <a:pos x="24" y="90"/>
                </a:cxn>
                <a:cxn ang="0">
                  <a:pos x="28" y="90"/>
                </a:cxn>
                <a:cxn ang="0">
                  <a:pos x="30" y="90"/>
                </a:cxn>
                <a:cxn ang="0">
                  <a:pos x="38" y="84"/>
                </a:cxn>
                <a:cxn ang="0">
                  <a:pos x="48" y="82"/>
                </a:cxn>
                <a:cxn ang="0">
                  <a:pos x="54" y="78"/>
                </a:cxn>
                <a:cxn ang="0">
                  <a:pos x="46" y="68"/>
                </a:cxn>
                <a:cxn ang="0">
                  <a:pos x="42" y="66"/>
                </a:cxn>
                <a:cxn ang="0">
                  <a:pos x="44" y="56"/>
                </a:cxn>
                <a:cxn ang="0">
                  <a:pos x="50" y="52"/>
                </a:cxn>
                <a:cxn ang="0">
                  <a:pos x="54" y="52"/>
                </a:cxn>
                <a:cxn ang="0">
                  <a:pos x="64" y="44"/>
                </a:cxn>
                <a:cxn ang="0">
                  <a:pos x="72" y="36"/>
                </a:cxn>
                <a:cxn ang="0">
                  <a:pos x="72" y="24"/>
                </a:cxn>
                <a:cxn ang="0">
                  <a:pos x="78" y="18"/>
                </a:cxn>
                <a:cxn ang="0">
                  <a:pos x="82" y="12"/>
                </a:cxn>
                <a:cxn ang="0">
                  <a:pos x="86" y="12"/>
                </a:cxn>
                <a:cxn ang="0">
                  <a:pos x="86" y="10"/>
                </a:cxn>
                <a:cxn ang="0">
                  <a:pos x="84" y="6"/>
                </a:cxn>
                <a:cxn ang="0">
                  <a:pos x="82" y="6"/>
                </a:cxn>
                <a:cxn ang="0">
                  <a:pos x="78" y="0"/>
                </a:cxn>
                <a:cxn ang="0">
                  <a:pos x="76" y="2"/>
                </a:cxn>
                <a:cxn ang="0">
                  <a:pos x="70" y="10"/>
                </a:cxn>
                <a:cxn ang="0">
                  <a:pos x="64" y="16"/>
                </a:cxn>
                <a:cxn ang="0">
                  <a:pos x="52" y="18"/>
                </a:cxn>
                <a:cxn ang="0">
                  <a:pos x="52" y="20"/>
                </a:cxn>
                <a:cxn ang="0">
                  <a:pos x="52" y="28"/>
                </a:cxn>
                <a:cxn ang="0">
                  <a:pos x="42" y="28"/>
                </a:cxn>
                <a:cxn ang="0">
                  <a:pos x="34" y="26"/>
                </a:cxn>
                <a:cxn ang="0">
                  <a:pos x="22" y="38"/>
                </a:cxn>
                <a:cxn ang="0">
                  <a:pos x="8" y="44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86" h="92">
                  <a:moveTo>
                    <a:pt x="0" y="54"/>
                  </a:moveTo>
                  <a:lnTo>
                    <a:pt x="4" y="60"/>
                  </a:lnTo>
                  <a:lnTo>
                    <a:pt x="8" y="58"/>
                  </a:lnTo>
                  <a:lnTo>
                    <a:pt x="16" y="60"/>
                  </a:lnTo>
                  <a:lnTo>
                    <a:pt x="12" y="74"/>
                  </a:lnTo>
                  <a:lnTo>
                    <a:pt x="14" y="76"/>
                  </a:lnTo>
                  <a:lnTo>
                    <a:pt x="16" y="76"/>
                  </a:lnTo>
                  <a:lnTo>
                    <a:pt x="10" y="78"/>
                  </a:lnTo>
                  <a:lnTo>
                    <a:pt x="6" y="86"/>
                  </a:lnTo>
                  <a:lnTo>
                    <a:pt x="12" y="86"/>
                  </a:lnTo>
                  <a:lnTo>
                    <a:pt x="10" y="88"/>
                  </a:lnTo>
                  <a:lnTo>
                    <a:pt x="14" y="92"/>
                  </a:lnTo>
                  <a:lnTo>
                    <a:pt x="18" y="90"/>
                  </a:lnTo>
                  <a:lnTo>
                    <a:pt x="18" y="86"/>
                  </a:lnTo>
                  <a:lnTo>
                    <a:pt x="24" y="90"/>
                  </a:lnTo>
                  <a:lnTo>
                    <a:pt x="28" y="90"/>
                  </a:lnTo>
                  <a:lnTo>
                    <a:pt x="30" y="90"/>
                  </a:lnTo>
                  <a:lnTo>
                    <a:pt x="38" y="84"/>
                  </a:lnTo>
                  <a:lnTo>
                    <a:pt x="48" y="82"/>
                  </a:lnTo>
                  <a:lnTo>
                    <a:pt x="54" y="78"/>
                  </a:lnTo>
                  <a:lnTo>
                    <a:pt x="46" y="68"/>
                  </a:lnTo>
                  <a:lnTo>
                    <a:pt x="42" y="66"/>
                  </a:lnTo>
                  <a:lnTo>
                    <a:pt x="44" y="56"/>
                  </a:lnTo>
                  <a:lnTo>
                    <a:pt x="50" y="52"/>
                  </a:lnTo>
                  <a:lnTo>
                    <a:pt x="54" y="52"/>
                  </a:lnTo>
                  <a:lnTo>
                    <a:pt x="64" y="44"/>
                  </a:lnTo>
                  <a:lnTo>
                    <a:pt x="72" y="36"/>
                  </a:lnTo>
                  <a:lnTo>
                    <a:pt x="72" y="24"/>
                  </a:lnTo>
                  <a:lnTo>
                    <a:pt x="78" y="18"/>
                  </a:lnTo>
                  <a:lnTo>
                    <a:pt x="82" y="12"/>
                  </a:lnTo>
                  <a:lnTo>
                    <a:pt x="86" y="12"/>
                  </a:lnTo>
                  <a:lnTo>
                    <a:pt x="86" y="10"/>
                  </a:lnTo>
                  <a:lnTo>
                    <a:pt x="84" y="6"/>
                  </a:lnTo>
                  <a:lnTo>
                    <a:pt x="82" y="6"/>
                  </a:lnTo>
                  <a:lnTo>
                    <a:pt x="78" y="0"/>
                  </a:lnTo>
                  <a:lnTo>
                    <a:pt x="76" y="2"/>
                  </a:lnTo>
                  <a:lnTo>
                    <a:pt x="70" y="10"/>
                  </a:lnTo>
                  <a:lnTo>
                    <a:pt x="64" y="16"/>
                  </a:lnTo>
                  <a:lnTo>
                    <a:pt x="52" y="18"/>
                  </a:lnTo>
                  <a:lnTo>
                    <a:pt x="52" y="20"/>
                  </a:lnTo>
                  <a:lnTo>
                    <a:pt x="52" y="28"/>
                  </a:lnTo>
                  <a:lnTo>
                    <a:pt x="42" y="28"/>
                  </a:lnTo>
                  <a:lnTo>
                    <a:pt x="34" y="26"/>
                  </a:lnTo>
                  <a:lnTo>
                    <a:pt x="22" y="38"/>
                  </a:lnTo>
                  <a:lnTo>
                    <a:pt x="8" y="44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02" name="Freeform 701"/>
            <p:cNvSpPr>
              <a:spLocks/>
            </p:cNvSpPr>
            <p:nvPr/>
          </p:nvSpPr>
          <p:spPr bwMode="auto">
            <a:xfrm>
              <a:off x="6435866" y="4249480"/>
              <a:ext cx="6730" cy="6730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4"/>
                </a:cxn>
                <a:cxn ang="0">
                  <a:pos x="2" y="0"/>
                </a:cxn>
                <a:cxn ang="0">
                  <a:pos x="6" y="6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6" h="6">
                  <a:moveTo>
                    <a:pt x="0" y="6"/>
                  </a:moveTo>
                  <a:lnTo>
                    <a:pt x="0" y="4"/>
                  </a:lnTo>
                  <a:lnTo>
                    <a:pt x="2" y="0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03" name="Freeform 702"/>
            <p:cNvSpPr>
              <a:spLocks/>
            </p:cNvSpPr>
            <p:nvPr/>
          </p:nvSpPr>
          <p:spPr bwMode="auto">
            <a:xfrm>
              <a:off x="6440352" y="4247237"/>
              <a:ext cx="15702" cy="112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4"/>
                </a:cxn>
                <a:cxn ang="0">
                  <a:pos x="8" y="2"/>
                </a:cxn>
                <a:cxn ang="0">
                  <a:pos x="12" y="0"/>
                </a:cxn>
                <a:cxn ang="0">
                  <a:pos x="14" y="2"/>
                </a:cxn>
                <a:cxn ang="0">
                  <a:pos x="14" y="6"/>
                </a:cxn>
                <a:cxn ang="0">
                  <a:pos x="12" y="8"/>
                </a:cxn>
                <a:cxn ang="0">
                  <a:pos x="6" y="10"/>
                </a:cxn>
                <a:cxn ang="0">
                  <a:pos x="2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4" h="10">
                  <a:moveTo>
                    <a:pt x="0" y="0"/>
                  </a:moveTo>
                  <a:lnTo>
                    <a:pt x="4" y="4"/>
                  </a:lnTo>
                  <a:lnTo>
                    <a:pt x="8" y="2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4" y="6"/>
                  </a:lnTo>
                  <a:lnTo>
                    <a:pt x="12" y="8"/>
                  </a:lnTo>
                  <a:lnTo>
                    <a:pt x="6" y="10"/>
                  </a:lnTo>
                  <a:lnTo>
                    <a:pt x="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04" name="Freeform 703"/>
            <p:cNvSpPr>
              <a:spLocks/>
            </p:cNvSpPr>
            <p:nvPr/>
          </p:nvSpPr>
          <p:spPr bwMode="auto">
            <a:xfrm>
              <a:off x="6532323" y="4244994"/>
              <a:ext cx="2243" cy="6730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4"/>
                </a:cxn>
                <a:cxn ang="0">
                  <a:pos x="2" y="0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2" h="6">
                  <a:moveTo>
                    <a:pt x="0" y="6"/>
                  </a:moveTo>
                  <a:lnTo>
                    <a:pt x="0" y="4"/>
                  </a:lnTo>
                  <a:lnTo>
                    <a:pt x="2" y="0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05" name="Freeform 704"/>
            <p:cNvSpPr>
              <a:spLocks/>
            </p:cNvSpPr>
            <p:nvPr/>
          </p:nvSpPr>
          <p:spPr bwMode="auto">
            <a:xfrm>
              <a:off x="6532323" y="4285371"/>
              <a:ext cx="6730" cy="897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4" y="2"/>
                </a:cxn>
                <a:cxn ang="0">
                  <a:pos x="6" y="8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6" h="8">
                  <a:moveTo>
                    <a:pt x="0" y="2"/>
                  </a:moveTo>
                  <a:lnTo>
                    <a:pt x="0" y="2"/>
                  </a:lnTo>
                  <a:lnTo>
                    <a:pt x="2" y="0"/>
                  </a:lnTo>
                  <a:lnTo>
                    <a:pt x="2" y="2"/>
                  </a:lnTo>
                  <a:lnTo>
                    <a:pt x="4" y="2"/>
                  </a:lnTo>
                  <a:lnTo>
                    <a:pt x="6" y="8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06" name="Freeform 705"/>
            <p:cNvSpPr>
              <a:spLocks/>
            </p:cNvSpPr>
            <p:nvPr/>
          </p:nvSpPr>
          <p:spPr bwMode="auto">
            <a:xfrm>
              <a:off x="6574943" y="4327992"/>
              <a:ext cx="6730" cy="448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6" y="2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6" h="4">
                  <a:moveTo>
                    <a:pt x="4" y="0"/>
                  </a:moveTo>
                  <a:lnTo>
                    <a:pt x="6" y="2"/>
                  </a:lnTo>
                  <a:lnTo>
                    <a:pt x="0" y="4"/>
                  </a:lnTo>
                  <a:lnTo>
                    <a:pt x="0" y="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07" name="Freeform 706"/>
            <p:cNvSpPr>
              <a:spLocks/>
            </p:cNvSpPr>
            <p:nvPr/>
          </p:nvSpPr>
          <p:spPr bwMode="auto">
            <a:xfrm>
              <a:off x="6781318" y="4460340"/>
              <a:ext cx="4487" cy="15702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4" y="4"/>
                </a:cxn>
                <a:cxn ang="0">
                  <a:pos x="4" y="6"/>
                </a:cxn>
                <a:cxn ang="0">
                  <a:pos x="0" y="14"/>
                </a:cxn>
                <a:cxn ang="0">
                  <a:pos x="0" y="6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4" h="14">
                  <a:moveTo>
                    <a:pt x="2" y="0"/>
                  </a:moveTo>
                  <a:lnTo>
                    <a:pt x="4" y="4"/>
                  </a:lnTo>
                  <a:lnTo>
                    <a:pt x="4" y="6"/>
                  </a:lnTo>
                  <a:lnTo>
                    <a:pt x="0" y="14"/>
                  </a:lnTo>
                  <a:lnTo>
                    <a:pt x="0" y="6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08" name="Freeform 707"/>
            <p:cNvSpPr>
              <a:spLocks/>
            </p:cNvSpPr>
            <p:nvPr/>
          </p:nvSpPr>
          <p:spPr bwMode="auto">
            <a:xfrm>
              <a:off x="6788047" y="4502961"/>
              <a:ext cx="2243" cy="44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lnTo>
                    <a:pt x="2" y="2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09" name="Freeform 708"/>
            <p:cNvSpPr>
              <a:spLocks/>
            </p:cNvSpPr>
            <p:nvPr/>
          </p:nvSpPr>
          <p:spPr bwMode="auto">
            <a:xfrm>
              <a:off x="6534567" y="4648768"/>
              <a:ext cx="22432" cy="8973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10" y="0"/>
                </a:cxn>
                <a:cxn ang="0">
                  <a:pos x="20" y="4"/>
                </a:cxn>
                <a:cxn ang="0">
                  <a:pos x="14" y="4"/>
                </a:cxn>
                <a:cxn ang="0">
                  <a:pos x="12" y="8"/>
                </a:cxn>
                <a:cxn ang="0">
                  <a:pos x="4" y="6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20" h="8">
                  <a:moveTo>
                    <a:pt x="0" y="4"/>
                  </a:moveTo>
                  <a:lnTo>
                    <a:pt x="10" y="0"/>
                  </a:lnTo>
                  <a:lnTo>
                    <a:pt x="20" y="4"/>
                  </a:lnTo>
                  <a:lnTo>
                    <a:pt x="14" y="4"/>
                  </a:lnTo>
                  <a:lnTo>
                    <a:pt x="12" y="8"/>
                  </a:lnTo>
                  <a:lnTo>
                    <a:pt x="4" y="6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10" name="Freeform 709"/>
            <p:cNvSpPr>
              <a:spLocks/>
            </p:cNvSpPr>
            <p:nvPr/>
          </p:nvSpPr>
          <p:spPr bwMode="auto">
            <a:xfrm>
              <a:off x="6705049" y="4727280"/>
              <a:ext cx="6730" cy="112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6" y="8"/>
                </a:cxn>
                <a:cxn ang="0">
                  <a:pos x="2" y="10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10">
                  <a:moveTo>
                    <a:pt x="0" y="0"/>
                  </a:moveTo>
                  <a:lnTo>
                    <a:pt x="0" y="0"/>
                  </a:lnTo>
                  <a:lnTo>
                    <a:pt x="4" y="4"/>
                  </a:lnTo>
                  <a:lnTo>
                    <a:pt x="6" y="8"/>
                  </a:lnTo>
                  <a:lnTo>
                    <a:pt x="2" y="10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11" name="Freeform 710"/>
            <p:cNvSpPr>
              <a:spLocks/>
            </p:cNvSpPr>
            <p:nvPr/>
          </p:nvSpPr>
          <p:spPr bwMode="auto">
            <a:xfrm>
              <a:off x="6707292" y="4738496"/>
              <a:ext cx="6730" cy="224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4" y="0"/>
                </a:cxn>
                <a:cxn ang="0">
                  <a:pos x="6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6" h="2">
                  <a:moveTo>
                    <a:pt x="0" y="2"/>
                  </a:moveTo>
                  <a:lnTo>
                    <a:pt x="4" y="0"/>
                  </a:lnTo>
                  <a:lnTo>
                    <a:pt x="6" y="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12" name="Freeform 711"/>
            <p:cNvSpPr>
              <a:spLocks/>
            </p:cNvSpPr>
            <p:nvPr/>
          </p:nvSpPr>
          <p:spPr bwMode="auto">
            <a:xfrm>
              <a:off x="6657942" y="4745225"/>
              <a:ext cx="53836" cy="583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2"/>
                </a:cxn>
                <a:cxn ang="0">
                  <a:pos x="10" y="4"/>
                </a:cxn>
                <a:cxn ang="0">
                  <a:pos x="16" y="8"/>
                </a:cxn>
                <a:cxn ang="0">
                  <a:pos x="24" y="8"/>
                </a:cxn>
                <a:cxn ang="0">
                  <a:pos x="36" y="6"/>
                </a:cxn>
                <a:cxn ang="0">
                  <a:pos x="38" y="2"/>
                </a:cxn>
                <a:cxn ang="0">
                  <a:pos x="42" y="4"/>
                </a:cxn>
                <a:cxn ang="0">
                  <a:pos x="42" y="2"/>
                </a:cxn>
                <a:cxn ang="0">
                  <a:pos x="44" y="2"/>
                </a:cxn>
                <a:cxn ang="0">
                  <a:pos x="46" y="4"/>
                </a:cxn>
                <a:cxn ang="0">
                  <a:pos x="48" y="10"/>
                </a:cxn>
                <a:cxn ang="0">
                  <a:pos x="48" y="30"/>
                </a:cxn>
                <a:cxn ang="0">
                  <a:pos x="48" y="22"/>
                </a:cxn>
                <a:cxn ang="0">
                  <a:pos x="44" y="28"/>
                </a:cxn>
                <a:cxn ang="0">
                  <a:pos x="42" y="38"/>
                </a:cxn>
                <a:cxn ang="0">
                  <a:pos x="38" y="38"/>
                </a:cxn>
                <a:cxn ang="0">
                  <a:pos x="34" y="46"/>
                </a:cxn>
                <a:cxn ang="0">
                  <a:pos x="32" y="44"/>
                </a:cxn>
                <a:cxn ang="0">
                  <a:pos x="30" y="46"/>
                </a:cxn>
                <a:cxn ang="0">
                  <a:pos x="30" y="50"/>
                </a:cxn>
                <a:cxn ang="0">
                  <a:pos x="28" y="52"/>
                </a:cxn>
                <a:cxn ang="0">
                  <a:pos x="18" y="50"/>
                </a:cxn>
                <a:cxn ang="0">
                  <a:pos x="16" y="50"/>
                </a:cxn>
                <a:cxn ang="0">
                  <a:pos x="20" y="46"/>
                </a:cxn>
                <a:cxn ang="0">
                  <a:pos x="14" y="46"/>
                </a:cxn>
                <a:cxn ang="0">
                  <a:pos x="8" y="36"/>
                </a:cxn>
                <a:cxn ang="0">
                  <a:pos x="6" y="26"/>
                </a:cxn>
                <a:cxn ang="0">
                  <a:pos x="8" y="32"/>
                </a:cxn>
                <a:cxn ang="0">
                  <a:pos x="10" y="28"/>
                </a:cxn>
                <a:cxn ang="0">
                  <a:pos x="6" y="22"/>
                </a:cxn>
                <a:cxn ang="0">
                  <a:pos x="0" y="1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" h="52">
                  <a:moveTo>
                    <a:pt x="0" y="0"/>
                  </a:moveTo>
                  <a:lnTo>
                    <a:pt x="4" y="2"/>
                  </a:lnTo>
                  <a:lnTo>
                    <a:pt x="10" y="4"/>
                  </a:lnTo>
                  <a:lnTo>
                    <a:pt x="16" y="8"/>
                  </a:lnTo>
                  <a:lnTo>
                    <a:pt x="24" y="8"/>
                  </a:lnTo>
                  <a:lnTo>
                    <a:pt x="36" y="6"/>
                  </a:lnTo>
                  <a:lnTo>
                    <a:pt x="38" y="2"/>
                  </a:lnTo>
                  <a:lnTo>
                    <a:pt x="42" y="4"/>
                  </a:lnTo>
                  <a:lnTo>
                    <a:pt x="42" y="2"/>
                  </a:lnTo>
                  <a:lnTo>
                    <a:pt x="44" y="2"/>
                  </a:lnTo>
                  <a:lnTo>
                    <a:pt x="46" y="4"/>
                  </a:lnTo>
                  <a:lnTo>
                    <a:pt x="48" y="10"/>
                  </a:lnTo>
                  <a:lnTo>
                    <a:pt x="48" y="30"/>
                  </a:lnTo>
                  <a:lnTo>
                    <a:pt x="48" y="22"/>
                  </a:lnTo>
                  <a:lnTo>
                    <a:pt x="44" y="28"/>
                  </a:lnTo>
                  <a:lnTo>
                    <a:pt x="42" y="38"/>
                  </a:lnTo>
                  <a:lnTo>
                    <a:pt x="38" y="38"/>
                  </a:lnTo>
                  <a:lnTo>
                    <a:pt x="34" y="46"/>
                  </a:lnTo>
                  <a:lnTo>
                    <a:pt x="32" y="44"/>
                  </a:lnTo>
                  <a:lnTo>
                    <a:pt x="30" y="46"/>
                  </a:lnTo>
                  <a:lnTo>
                    <a:pt x="30" y="50"/>
                  </a:lnTo>
                  <a:lnTo>
                    <a:pt x="28" y="52"/>
                  </a:lnTo>
                  <a:lnTo>
                    <a:pt x="18" y="50"/>
                  </a:lnTo>
                  <a:lnTo>
                    <a:pt x="16" y="50"/>
                  </a:lnTo>
                  <a:lnTo>
                    <a:pt x="20" y="46"/>
                  </a:lnTo>
                  <a:lnTo>
                    <a:pt x="14" y="46"/>
                  </a:lnTo>
                  <a:lnTo>
                    <a:pt x="8" y="36"/>
                  </a:lnTo>
                  <a:lnTo>
                    <a:pt x="6" y="26"/>
                  </a:lnTo>
                  <a:lnTo>
                    <a:pt x="8" y="32"/>
                  </a:lnTo>
                  <a:lnTo>
                    <a:pt x="10" y="28"/>
                  </a:lnTo>
                  <a:lnTo>
                    <a:pt x="6" y="22"/>
                  </a:lnTo>
                  <a:lnTo>
                    <a:pt x="0" y="1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13" name="Freeform 45"/>
            <p:cNvSpPr>
              <a:spLocks/>
            </p:cNvSpPr>
            <p:nvPr/>
          </p:nvSpPr>
          <p:spPr bwMode="auto">
            <a:xfrm>
              <a:off x="6983205" y="4742982"/>
              <a:ext cx="116646" cy="125619"/>
            </a:xfrm>
            <a:custGeom>
              <a:avLst/>
              <a:gdLst/>
              <a:ahLst/>
              <a:cxnLst>
                <a:cxn ang="0">
                  <a:pos x="76" y="6"/>
                </a:cxn>
                <a:cxn ang="0">
                  <a:pos x="82" y="4"/>
                </a:cxn>
                <a:cxn ang="0">
                  <a:pos x="88" y="10"/>
                </a:cxn>
                <a:cxn ang="0">
                  <a:pos x="98" y="8"/>
                </a:cxn>
                <a:cxn ang="0">
                  <a:pos x="98" y="8"/>
                </a:cxn>
                <a:cxn ang="0">
                  <a:pos x="100" y="12"/>
                </a:cxn>
                <a:cxn ang="0">
                  <a:pos x="104" y="10"/>
                </a:cxn>
                <a:cxn ang="0">
                  <a:pos x="102" y="14"/>
                </a:cxn>
                <a:cxn ang="0">
                  <a:pos x="102" y="22"/>
                </a:cxn>
                <a:cxn ang="0">
                  <a:pos x="84" y="46"/>
                </a:cxn>
                <a:cxn ang="0">
                  <a:pos x="88" y="58"/>
                </a:cxn>
                <a:cxn ang="0">
                  <a:pos x="80" y="58"/>
                </a:cxn>
                <a:cxn ang="0">
                  <a:pos x="76" y="60"/>
                </a:cxn>
                <a:cxn ang="0">
                  <a:pos x="68" y="62"/>
                </a:cxn>
                <a:cxn ang="0">
                  <a:pos x="56" y="96"/>
                </a:cxn>
                <a:cxn ang="0">
                  <a:pos x="52" y="102"/>
                </a:cxn>
                <a:cxn ang="0">
                  <a:pos x="42" y="110"/>
                </a:cxn>
                <a:cxn ang="0">
                  <a:pos x="32" y="110"/>
                </a:cxn>
                <a:cxn ang="0">
                  <a:pos x="24" y="108"/>
                </a:cxn>
                <a:cxn ang="0">
                  <a:pos x="16" y="104"/>
                </a:cxn>
                <a:cxn ang="0">
                  <a:pos x="2" y="104"/>
                </a:cxn>
                <a:cxn ang="0">
                  <a:pos x="2" y="102"/>
                </a:cxn>
                <a:cxn ang="0">
                  <a:pos x="0" y="100"/>
                </a:cxn>
                <a:cxn ang="0">
                  <a:pos x="6" y="94"/>
                </a:cxn>
                <a:cxn ang="0">
                  <a:pos x="6" y="90"/>
                </a:cxn>
                <a:cxn ang="0">
                  <a:pos x="6" y="88"/>
                </a:cxn>
                <a:cxn ang="0">
                  <a:pos x="10" y="86"/>
                </a:cxn>
                <a:cxn ang="0">
                  <a:pos x="8" y="80"/>
                </a:cxn>
                <a:cxn ang="0">
                  <a:pos x="14" y="82"/>
                </a:cxn>
                <a:cxn ang="0">
                  <a:pos x="18" y="72"/>
                </a:cxn>
                <a:cxn ang="0">
                  <a:pos x="34" y="60"/>
                </a:cxn>
                <a:cxn ang="0">
                  <a:pos x="62" y="36"/>
                </a:cxn>
                <a:cxn ang="0">
                  <a:pos x="72" y="18"/>
                </a:cxn>
                <a:cxn ang="0">
                  <a:pos x="76" y="8"/>
                </a:cxn>
              </a:cxnLst>
              <a:rect l="0" t="0" r="r" b="b"/>
              <a:pathLst>
                <a:path w="104" h="112">
                  <a:moveTo>
                    <a:pt x="76" y="8"/>
                  </a:moveTo>
                  <a:lnTo>
                    <a:pt x="76" y="6"/>
                  </a:lnTo>
                  <a:lnTo>
                    <a:pt x="82" y="0"/>
                  </a:lnTo>
                  <a:lnTo>
                    <a:pt x="82" y="4"/>
                  </a:lnTo>
                  <a:lnTo>
                    <a:pt x="86" y="6"/>
                  </a:lnTo>
                  <a:lnTo>
                    <a:pt x="88" y="10"/>
                  </a:lnTo>
                  <a:lnTo>
                    <a:pt x="90" y="14"/>
                  </a:lnTo>
                  <a:lnTo>
                    <a:pt x="98" y="8"/>
                  </a:lnTo>
                  <a:lnTo>
                    <a:pt x="100" y="8"/>
                  </a:lnTo>
                  <a:lnTo>
                    <a:pt x="98" y="8"/>
                  </a:lnTo>
                  <a:lnTo>
                    <a:pt x="98" y="14"/>
                  </a:lnTo>
                  <a:lnTo>
                    <a:pt x="100" y="12"/>
                  </a:lnTo>
                  <a:lnTo>
                    <a:pt x="100" y="8"/>
                  </a:lnTo>
                  <a:lnTo>
                    <a:pt x="104" y="10"/>
                  </a:lnTo>
                  <a:lnTo>
                    <a:pt x="102" y="12"/>
                  </a:lnTo>
                  <a:lnTo>
                    <a:pt x="102" y="14"/>
                  </a:lnTo>
                  <a:lnTo>
                    <a:pt x="102" y="16"/>
                  </a:lnTo>
                  <a:lnTo>
                    <a:pt x="102" y="22"/>
                  </a:lnTo>
                  <a:lnTo>
                    <a:pt x="92" y="40"/>
                  </a:lnTo>
                  <a:lnTo>
                    <a:pt x="84" y="46"/>
                  </a:lnTo>
                  <a:lnTo>
                    <a:pt x="84" y="56"/>
                  </a:lnTo>
                  <a:lnTo>
                    <a:pt x="88" y="58"/>
                  </a:lnTo>
                  <a:lnTo>
                    <a:pt x="88" y="60"/>
                  </a:lnTo>
                  <a:lnTo>
                    <a:pt x="80" y="58"/>
                  </a:lnTo>
                  <a:lnTo>
                    <a:pt x="78" y="60"/>
                  </a:lnTo>
                  <a:lnTo>
                    <a:pt x="76" y="60"/>
                  </a:lnTo>
                  <a:lnTo>
                    <a:pt x="70" y="64"/>
                  </a:lnTo>
                  <a:lnTo>
                    <a:pt x="68" y="62"/>
                  </a:lnTo>
                  <a:lnTo>
                    <a:pt x="62" y="82"/>
                  </a:lnTo>
                  <a:lnTo>
                    <a:pt x="56" y="96"/>
                  </a:lnTo>
                  <a:lnTo>
                    <a:pt x="56" y="100"/>
                  </a:lnTo>
                  <a:lnTo>
                    <a:pt x="52" y="102"/>
                  </a:lnTo>
                  <a:lnTo>
                    <a:pt x="46" y="106"/>
                  </a:lnTo>
                  <a:lnTo>
                    <a:pt x="42" y="110"/>
                  </a:lnTo>
                  <a:lnTo>
                    <a:pt x="34" y="112"/>
                  </a:lnTo>
                  <a:lnTo>
                    <a:pt x="32" y="110"/>
                  </a:lnTo>
                  <a:lnTo>
                    <a:pt x="26" y="110"/>
                  </a:lnTo>
                  <a:lnTo>
                    <a:pt x="24" y="108"/>
                  </a:lnTo>
                  <a:lnTo>
                    <a:pt x="18" y="108"/>
                  </a:lnTo>
                  <a:lnTo>
                    <a:pt x="16" y="104"/>
                  </a:lnTo>
                  <a:lnTo>
                    <a:pt x="10" y="104"/>
                  </a:lnTo>
                  <a:lnTo>
                    <a:pt x="2" y="104"/>
                  </a:lnTo>
                  <a:lnTo>
                    <a:pt x="6" y="98"/>
                  </a:lnTo>
                  <a:lnTo>
                    <a:pt x="2" y="102"/>
                  </a:lnTo>
                  <a:lnTo>
                    <a:pt x="4" y="98"/>
                  </a:lnTo>
                  <a:lnTo>
                    <a:pt x="0" y="100"/>
                  </a:lnTo>
                  <a:lnTo>
                    <a:pt x="0" y="98"/>
                  </a:lnTo>
                  <a:lnTo>
                    <a:pt x="6" y="94"/>
                  </a:lnTo>
                  <a:lnTo>
                    <a:pt x="4" y="94"/>
                  </a:lnTo>
                  <a:lnTo>
                    <a:pt x="6" y="90"/>
                  </a:lnTo>
                  <a:lnTo>
                    <a:pt x="4" y="90"/>
                  </a:lnTo>
                  <a:lnTo>
                    <a:pt x="6" y="88"/>
                  </a:lnTo>
                  <a:lnTo>
                    <a:pt x="6" y="86"/>
                  </a:lnTo>
                  <a:lnTo>
                    <a:pt x="10" y="86"/>
                  </a:lnTo>
                  <a:lnTo>
                    <a:pt x="8" y="84"/>
                  </a:lnTo>
                  <a:lnTo>
                    <a:pt x="8" y="80"/>
                  </a:lnTo>
                  <a:lnTo>
                    <a:pt x="12" y="78"/>
                  </a:lnTo>
                  <a:lnTo>
                    <a:pt x="14" y="82"/>
                  </a:lnTo>
                  <a:lnTo>
                    <a:pt x="14" y="76"/>
                  </a:lnTo>
                  <a:lnTo>
                    <a:pt x="18" y="72"/>
                  </a:lnTo>
                  <a:lnTo>
                    <a:pt x="22" y="64"/>
                  </a:lnTo>
                  <a:lnTo>
                    <a:pt x="34" y="60"/>
                  </a:lnTo>
                  <a:lnTo>
                    <a:pt x="58" y="40"/>
                  </a:lnTo>
                  <a:lnTo>
                    <a:pt x="62" y="36"/>
                  </a:lnTo>
                  <a:lnTo>
                    <a:pt x="66" y="22"/>
                  </a:lnTo>
                  <a:lnTo>
                    <a:pt x="72" y="18"/>
                  </a:lnTo>
                  <a:lnTo>
                    <a:pt x="76" y="8"/>
                  </a:lnTo>
                  <a:lnTo>
                    <a:pt x="76" y="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14" name="Freeform 46"/>
            <p:cNvSpPr>
              <a:spLocks/>
            </p:cNvSpPr>
            <p:nvPr/>
          </p:nvSpPr>
          <p:spPr bwMode="auto">
            <a:xfrm>
              <a:off x="7077419" y="4628579"/>
              <a:ext cx="85241" cy="134592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8" y="6"/>
                </a:cxn>
                <a:cxn ang="0">
                  <a:pos x="14" y="8"/>
                </a:cxn>
                <a:cxn ang="0">
                  <a:pos x="16" y="12"/>
                </a:cxn>
                <a:cxn ang="0">
                  <a:pos x="24" y="22"/>
                </a:cxn>
                <a:cxn ang="0">
                  <a:pos x="20" y="22"/>
                </a:cxn>
                <a:cxn ang="0">
                  <a:pos x="26" y="40"/>
                </a:cxn>
                <a:cxn ang="0">
                  <a:pos x="34" y="44"/>
                </a:cxn>
                <a:cxn ang="0">
                  <a:pos x="36" y="38"/>
                </a:cxn>
                <a:cxn ang="0">
                  <a:pos x="36" y="34"/>
                </a:cxn>
                <a:cxn ang="0">
                  <a:pos x="42" y="52"/>
                </a:cxn>
                <a:cxn ang="0">
                  <a:pos x="60" y="58"/>
                </a:cxn>
                <a:cxn ang="0">
                  <a:pos x="76" y="52"/>
                </a:cxn>
                <a:cxn ang="0">
                  <a:pos x="70" y="70"/>
                </a:cxn>
                <a:cxn ang="0">
                  <a:pos x="68" y="80"/>
                </a:cxn>
                <a:cxn ang="0">
                  <a:pos x="64" y="76"/>
                </a:cxn>
                <a:cxn ang="0">
                  <a:pos x="54" y="84"/>
                </a:cxn>
                <a:cxn ang="0">
                  <a:pos x="56" y="90"/>
                </a:cxn>
                <a:cxn ang="0">
                  <a:pos x="40" y="116"/>
                </a:cxn>
                <a:cxn ang="0">
                  <a:pos x="34" y="120"/>
                </a:cxn>
                <a:cxn ang="0">
                  <a:pos x="26" y="116"/>
                </a:cxn>
                <a:cxn ang="0">
                  <a:pos x="26" y="112"/>
                </a:cxn>
                <a:cxn ang="0">
                  <a:pos x="32" y="98"/>
                </a:cxn>
                <a:cxn ang="0">
                  <a:pos x="28" y="90"/>
                </a:cxn>
                <a:cxn ang="0">
                  <a:pos x="14" y="82"/>
                </a:cxn>
                <a:cxn ang="0">
                  <a:pos x="16" y="76"/>
                </a:cxn>
                <a:cxn ang="0">
                  <a:pos x="26" y="60"/>
                </a:cxn>
                <a:cxn ang="0">
                  <a:pos x="28" y="46"/>
                </a:cxn>
                <a:cxn ang="0">
                  <a:pos x="26" y="40"/>
                </a:cxn>
                <a:cxn ang="0">
                  <a:pos x="20" y="36"/>
                </a:cxn>
                <a:cxn ang="0">
                  <a:pos x="20" y="36"/>
                </a:cxn>
                <a:cxn ang="0">
                  <a:pos x="20" y="30"/>
                </a:cxn>
                <a:cxn ang="0">
                  <a:pos x="18" y="28"/>
                </a:cxn>
                <a:cxn ang="0">
                  <a:pos x="10" y="20"/>
                </a:cxn>
                <a:cxn ang="0">
                  <a:pos x="10" y="14"/>
                </a:cxn>
                <a:cxn ang="0">
                  <a:pos x="6" y="14"/>
                </a:cxn>
                <a:cxn ang="0">
                  <a:pos x="0" y="0"/>
                </a:cxn>
                <a:cxn ang="0">
                  <a:pos x="2" y="0"/>
                </a:cxn>
              </a:cxnLst>
              <a:rect l="0" t="0" r="r" b="b"/>
              <a:pathLst>
                <a:path w="76" h="120">
                  <a:moveTo>
                    <a:pt x="2" y="0"/>
                  </a:moveTo>
                  <a:lnTo>
                    <a:pt x="2" y="0"/>
                  </a:lnTo>
                  <a:lnTo>
                    <a:pt x="6" y="8"/>
                  </a:lnTo>
                  <a:lnTo>
                    <a:pt x="8" y="6"/>
                  </a:lnTo>
                  <a:lnTo>
                    <a:pt x="8" y="8"/>
                  </a:lnTo>
                  <a:lnTo>
                    <a:pt x="14" y="8"/>
                  </a:lnTo>
                  <a:lnTo>
                    <a:pt x="18" y="10"/>
                  </a:lnTo>
                  <a:lnTo>
                    <a:pt x="16" y="12"/>
                  </a:lnTo>
                  <a:lnTo>
                    <a:pt x="20" y="14"/>
                  </a:lnTo>
                  <a:lnTo>
                    <a:pt x="24" y="22"/>
                  </a:lnTo>
                  <a:lnTo>
                    <a:pt x="20" y="20"/>
                  </a:lnTo>
                  <a:lnTo>
                    <a:pt x="20" y="22"/>
                  </a:lnTo>
                  <a:lnTo>
                    <a:pt x="28" y="32"/>
                  </a:lnTo>
                  <a:lnTo>
                    <a:pt x="26" y="40"/>
                  </a:lnTo>
                  <a:lnTo>
                    <a:pt x="32" y="40"/>
                  </a:lnTo>
                  <a:lnTo>
                    <a:pt x="34" y="44"/>
                  </a:lnTo>
                  <a:lnTo>
                    <a:pt x="34" y="44"/>
                  </a:lnTo>
                  <a:lnTo>
                    <a:pt x="36" y="38"/>
                  </a:lnTo>
                  <a:lnTo>
                    <a:pt x="34" y="34"/>
                  </a:lnTo>
                  <a:lnTo>
                    <a:pt x="36" y="34"/>
                  </a:lnTo>
                  <a:lnTo>
                    <a:pt x="40" y="36"/>
                  </a:lnTo>
                  <a:lnTo>
                    <a:pt x="42" y="52"/>
                  </a:lnTo>
                  <a:lnTo>
                    <a:pt x="58" y="58"/>
                  </a:lnTo>
                  <a:lnTo>
                    <a:pt x="60" y="58"/>
                  </a:lnTo>
                  <a:lnTo>
                    <a:pt x="70" y="50"/>
                  </a:lnTo>
                  <a:lnTo>
                    <a:pt x="76" y="52"/>
                  </a:lnTo>
                  <a:lnTo>
                    <a:pt x="74" y="68"/>
                  </a:lnTo>
                  <a:lnTo>
                    <a:pt x="70" y="70"/>
                  </a:lnTo>
                  <a:lnTo>
                    <a:pt x="70" y="78"/>
                  </a:lnTo>
                  <a:lnTo>
                    <a:pt x="68" y="80"/>
                  </a:lnTo>
                  <a:lnTo>
                    <a:pt x="68" y="76"/>
                  </a:lnTo>
                  <a:lnTo>
                    <a:pt x="64" y="76"/>
                  </a:lnTo>
                  <a:lnTo>
                    <a:pt x="58" y="78"/>
                  </a:lnTo>
                  <a:lnTo>
                    <a:pt x="54" y="84"/>
                  </a:lnTo>
                  <a:lnTo>
                    <a:pt x="56" y="86"/>
                  </a:lnTo>
                  <a:lnTo>
                    <a:pt x="56" y="90"/>
                  </a:lnTo>
                  <a:lnTo>
                    <a:pt x="52" y="100"/>
                  </a:lnTo>
                  <a:lnTo>
                    <a:pt x="40" y="116"/>
                  </a:lnTo>
                  <a:lnTo>
                    <a:pt x="36" y="118"/>
                  </a:lnTo>
                  <a:lnTo>
                    <a:pt x="34" y="120"/>
                  </a:lnTo>
                  <a:lnTo>
                    <a:pt x="32" y="116"/>
                  </a:lnTo>
                  <a:lnTo>
                    <a:pt x="26" y="116"/>
                  </a:lnTo>
                  <a:lnTo>
                    <a:pt x="26" y="114"/>
                  </a:lnTo>
                  <a:lnTo>
                    <a:pt x="26" y="112"/>
                  </a:lnTo>
                  <a:lnTo>
                    <a:pt x="32" y="104"/>
                  </a:lnTo>
                  <a:lnTo>
                    <a:pt x="32" y="98"/>
                  </a:lnTo>
                  <a:lnTo>
                    <a:pt x="32" y="94"/>
                  </a:lnTo>
                  <a:lnTo>
                    <a:pt x="28" y="90"/>
                  </a:lnTo>
                  <a:lnTo>
                    <a:pt x="22" y="88"/>
                  </a:lnTo>
                  <a:lnTo>
                    <a:pt x="14" y="82"/>
                  </a:lnTo>
                  <a:lnTo>
                    <a:pt x="14" y="78"/>
                  </a:lnTo>
                  <a:lnTo>
                    <a:pt x="16" y="76"/>
                  </a:lnTo>
                  <a:lnTo>
                    <a:pt x="24" y="72"/>
                  </a:lnTo>
                  <a:lnTo>
                    <a:pt x="26" y="60"/>
                  </a:lnTo>
                  <a:lnTo>
                    <a:pt x="28" y="60"/>
                  </a:lnTo>
                  <a:lnTo>
                    <a:pt x="28" y="46"/>
                  </a:lnTo>
                  <a:lnTo>
                    <a:pt x="24" y="44"/>
                  </a:lnTo>
                  <a:lnTo>
                    <a:pt x="26" y="40"/>
                  </a:lnTo>
                  <a:lnTo>
                    <a:pt x="22" y="40"/>
                  </a:lnTo>
                  <a:lnTo>
                    <a:pt x="20" y="36"/>
                  </a:lnTo>
                  <a:lnTo>
                    <a:pt x="18" y="32"/>
                  </a:lnTo>
                  <a:lnTo>
                    <a:pt x="20" y="36"/>
                  </a:lnTo>
                  <a:lnTo>
                    <a:pt x="22" y="32"/>
                  </a:lnTo>
                  <a:lnTo>
                    <a:pt x="20" y="30"/>
                  </a:lnTo>
                  <a:lnTo>
                    <a:pt x="20" y="28"/>
                  </a:lnTo>
                  <a:lnTo>
                    <a:pt x="18" y="28"/>
                  </a:lnTo>
                  <a:lnTo>
                    <a:pt x="18" y="30"/>
                  </a:lnTo>
                  <a:lnTo>
                    <a:pt x="10" y="20"/>
                  </a:lnTo>
                  <a:lnTo>
                    <a:pt x="8" y="16"/>
                  </a:lnTo>
                  <a:lnTo>
                    <a:pt x="10" y="14"/>
                  </a:lnTo>
                  <a:lnTo>
                    <a:pt x="8" y="16"/>
                  </a:lnTo>
                  <a:lnTo>
                    <a:pt x="6" y="14"/>
                  </a:lnTo>
                  <a:lnTo>
                    <a:pt x="4" y="8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15" name="Freeform 47"/>
            <p:cNvSpPr>
              <a:spLocks/>
            </p:cNvSpPr>
            <p:nvPr/>
          </p:nvSpPr>
          <p:spPr bwMode="auto">
            <a:xfrm>
              <a:off x="6182385" y="4240507"/>
              <a:ext cx="607905" cy="473313"/>
            </a:xfrm>
            <a:custGeom>
              <a:avLst/>
              <a:gdLst/>
              <a:ahLst/>
              <a:cxnLst>
                <a:cxn ang="0">
                  <a:pos x="58" y="354"/>
                </a:cxn>
                <a:cxn ang="0">
                  <a:pos x="84" y="344"/>
                </a:cxn>
                <a:cxn ang="0">
                  <a:pos x="146" y="322"/>
                </a:cxn>
                <a:cxn ang="0">
                  <a:pos x="248" y="300"/>
                </a:cxn>
                <a:cxn ang="0">
                  <a:pos x="282" y="314"/>
                </a:cxn>
                <a:cxn ang="0">
                  <a:pos x="294" y="346"/>
                </a:cxn>
                <a:cxn ang="0">
                  <a:pos x="310" y="342"/>
                </a:cxn>
                <a:cxn ang="0">
                  <a:pos x="330" y="314"/>
                </a:cxn>
                <a:cxn ang="0">
                  <a:pos x="318" y="352"/>
                </a:cxn>
                <a:cxn ang="0">
                  <a:pos x="340" y="350"/>
                </a:cxn>
                <a:cxn ang="0">
                  <a:pos x="354" y="372"/>
                </a:cxn>
                <a:cxn ang="0">
                  <a:pos x="380" y="410"/>
                </a:cxn>
                <a:cxn ang="0">
                  <a:pos x="422" y="408"/>
                </a:cxn>
                <a:cxn ang="0">
                  <a:pos x="424" y="408"/>
                </a:cxn>
                <a:cxn ang="0">
                  <a:pos x="442" y="418"/>
                </a:cxn>
                <a:cxn ang="0">
                  <a:pos x="464" y="404"/>
                </a:cxn>
                <a:cxn ang="0">
                  <a:pos x="494" y="396"/>
                </a:cxn>
                <a:cxn ang="0">
                  <a:pos x="508" y="344"/>
                </a:cxn>
                <a:cxn ang="0">
                  <a:pos x="522" y="318"/>
                </a:cxn>
                <a:cxn ang="0">
                  <a:pos x="536" y="278"/>
                </a:cxn>
                <a:cxn ang="0">
                  <a:pos x="534" y="220"/>
                </a:cxn>
                <a:cxn ang="0">
                  <a:pos x="528" y="200"/>
                </a:cxn>
                <a:cxn ang="0">
                  <a:pos x="502" y="162"/>
                </a:cxn>
                <a:cxn ang="0">
                  <a:pos x="492" y="162"/>
                </a:cxn>
                <a:cxn ang="0">
                  <a:pos x="476" y="138"/>
                </a:cxn>
                <a:cxn ang="0">
                  <a:pos x="468" y="126"/>
                </a:cxn>
                <a:cxn ang="0">
                  <a:pos x="446" y="114"/>
                </a:cxn>
                <a:cxn ang="0">
                  <a:pos x="438" y="84"/>
                </a:cxn>
                <a:cxn ang="0">
                  <a:pos x="420" y="48"/>
                </a:cxn>
                <a:cxn ang="0">
                  <a:pos x="400" y="16"/>
                </a:cxn>
                <a:cxn ang="0">
                  <a:pos x="390" y="4"/>
                </a:cxn>
                <a:cxn ang="0">
                  <a:pos x="380" y="26"/>
                </a:cxn>
                <a:cxn ang="0">
                  <a:pos x="376" y="80"/>
                </a:cxn>
                <a:cxn ang="0">
                  <a:pos x="322" y="72"/>
                </a:cxn>
                <a:cxn ang="0">
                  <a:pos x="300" y="58"/>
                </a:cxn>
                <a:cxn ang="0">
                  <a:pos x="308" y="32"/>
                </a:cxn>
                <a:cxn ang="0">
                  <a:pos x="318" y="22"/>
                </a:cxn>
                <a:cxn ang="0">
                  <a:pos x="306" y="24"/>
                </a:cxn>
                <a:cxn ang="0">
                  <a:pos x="294" y="22"/>
                </a:cxn>
                <a:cxn ang="0">
                  <a:pos x="266" y="14"/>
                </a:cxn>
                <a:cxn ang="0">
                  <a:pos x="250" y="8"/>
                </a:cxn>
                <a:cxn ang="0">
                  <a:pos x="260" y="18"/>
                </a:cxn>
                <a:cxn ang="0">
                  <a:pos x="238" y="28"/>
                </a:cxn>
                <a:cxn ang="0">
                  <a:pos x="228" y="36"/>
                </a:cxn>
                <a:cxn ang="0">
                  <a:pos x="222" y="56"/>
                </a:cxn>
                <a:cxn ang="0">
                  <a:pos x="200" y="58"/>
                </a:cxn>
                <a:cxn ang="0">
                  <a:pos x="182" y="42"/>
                </a:cxn>
                <a:cxn ang="0">
                  <a:pos x="170" y="46"/>
                </a:cxn>
                <a:cxn ang="0">
                  <a:pos x="162" y="60"/>
                </a:cxn>
                <a:cxn ang="0">
                  <a:pos x="152" y="70"/>
                </a:cxn>
                <a:cxn ang="0">
                  <a:pos x="144" y="74"/>
                </a:cxn>
                <a:cxn ang="0">
                  <a:pos x="138" y="88"/>
                </a:cxn>
                <a:cxn ang="0">
                  <a:pos x="122" y="100"/>
                </a:cxn>
                <a:cxn ang="0">
                  <a:pos x="78" y="126"/>
                </a:cxn>
                <a:cxn ang="0">
                  <a:pos x="30" y="150"/>
                </a:cxn>
                <a:cxn ang="0">
                  <a:pos x="12" y="152"/>
                </a:cxn>
                <a:cxn ang="0">
                  <a:pos x="2" y="184"/>
                </a:cxn>
                <a:cxn ang="0">
                  <a:pos x="12" y="220"/>
                </a:cxn>
                <a:cxn ang="0">
                  <a:pos x="8" y="222"/>
                </a:cxn>
                <a:cxn ang="0">
                  <a:pos x="0" y="218"/>
                </a:cxn>
                <a:cxn ang="0">
                  <a:pos x="26" y="280"/>
                </a:cxn>
                <a:cxn ang="0">
                  <a:pos x="26" y="330"/>
                </a:cxn>
              </a:cxnLst>
              <a:rect l="0" t="0" r="r" b="b"/>
              <a:pathLst>
                <a:path w="542" h="422">
                  <a:moveTo>
                    <a:pt x="26" y="330"/>
                  </a:moveTo>
                  <a:lnTo>
                    <a:pt x="26" y="340"/>
                  </a:lnTo>
                  <a:lnTo>
                    <a:pt x="32" y="342"/>
                  </a:lnTo>
                  <a:lnTo>
                    <a:pt x="40" y="350"/>
                  </a:lnTo>
                  <a:lnTo>
                    <a:pt x="46" y="354"/>
                  </a:lnTo>
                  <a:lnTo>
                    <a:pt x="58" y="354"/>
                  </a:lnTo>
                  <a:lnTo>
                    <a:pt x="60" y="356"/>
                  </a:lnTo>
                  <a:lnTo>
                    <a:pt x="64" y="356"/>
                  </a:lnTo>
                  <a:lnTo>
                    <a:pt x="64" y="352"/>
                  </a:lnTo>
                  <a:lnTo>
                    <a:pt x="68" y="354"/>
                  </a:lnTo>
                  <a:lnTo>
                    <a:pt x="78" y="344"/>
                  </a:lnTo>
                  <a:lnTo>
                    <a:pt x="84" y="344"/>
                  </a:lnTo>
                  <a:lnTo>
                    <a:pt x="86" y="340"/>
                  </a:lnTo>
                  <a:lnTo>
                    <a:pt x="92" y="336"/>
                  </a:lnTo>
                  <a:lnTo>
                    <a:pt x="118" y="334"/>
                  </a:lnTo>
                  <a:lnTo>
                    <a:pt x="122" y="336"/>
                  </a:lnTo>
                  <a:lnTo>
                    <a:pt x="142" y="334"/>
                  </a:lnTo>
                  <a:lnTo>
                    <a:pt x="146" y="322"/>
                  </a:lnTo>
                  <a:lnTo>
                    <a:pt x="174" y="310"/>
                  </a:lnTo>
                  <a:lnTo>
                    <a:pt x="186" y="310"/>
                  </a:lnTo>
                  <a:lnTo>
                    <a:pt x="200" y="308"/>
                  </a:lnTo>
                  <a:lnTo>
                    <a:pt x="214" y="300"/>
                  </a:lnTo>
                  <a:lnTo>
                    <a:pt x="238" y="298"/>
                  </a:lnTo>
                  <a:lnTo>
                    <a:pt x="248" y="300"/>
                  </a:lnTo>
                  <a:lnTo>
                    <a:pt x="256" y="306"/>
                  </a:lnTo>
                  <a:lnTo>
                    <a:pt x="262" y="306"/>
                  </a:lnTo>
                  <a:lnTo>
                    <a:pt x="272" y="310"/>
                  </a:lnTo>
                  <a:lnTo>
                    <a:pt x="270" y="308"/>
                  </a:lnTo>
                  <a:lnTo>
                    <a:pt x="278" y="314"/>
                  </a:lnTo>
                  <a:lnTo>
                    <a:pt x="282" y="314"/>
                  </a:lnTo>
                  <a:lnTo>
                    <a:pt x="280" y="320"/>
                  </a:lnTo>
                  <a:lnTo>
                    <a:pt x="284" y="324"/>
                  </a:lnTo>
                  <a:lnTo>
                    <a:pt x="288" y="324"/>
                  </a:lnTo>
                  <a:lnTo>
                    <a:pt x="298" y="342"/>
                  </a:lnTo>
                  <a:lnTo>
                    <a:pt x="298" y="348"/>
                  </a:lnTo>
                  <a:lnTo>
                    <a:pt x="294" y="346"/>
                  </a:lnTo>
                  <a:lnTo>
                    <a:pt x="294" y="348"/>
                  </a:lnTo>
                  <a:lnTo>
                    <a:pt x="306" y="354"/>
                  </a:lnTo>
                  <a:lnTo>
                    <a:pt x="306" y="350"/>
                  </a:lnTo>
                  <a:lnTo>
                    <a:pt x="304" y="350"/>
                  </a:lnTo>
                  <a:lnTo>
                    <a:pt x="306" y="348"/>
                  </a:lnTo>
                  <a:lnTo>
                    <a:pt x="310" y="342"/>
                  </a:lnTo>
                  <a:lnTo>
                    <a:pt x="312" y="338"/>
                  </a:lnTo>
                  <a:lnTo>
                    <a:pt x="318" y="334"/>
                  </a:lnTo>
                  <a:lnTo>
                    <a:pt x="322" y="334"/>
                  </a:lnTo>
                  <a:lnTo>
                    <a:pt x="326" y="324"/>
                  </a:lnTo>
                  <a:lnTo>
                    <a:pt x="330" y="320"/>
                  </a:lnTo>
                  <a:lnTo>
                    <a:pt x="330" y="314"/>
                  </a:lnTo>
                  <a:lnTo>
                    <a:pt x="332" y="324"/>
                  </a:lnTo>
                  <a:lnTo>
                    <a:pt x="332" y="324"/>
                  </a:lnTo>
                  <a:lnTo>
                    <a:pt x="332" y="330"/>
                  </a:lnTo>
                  <a:lnTo>
                    <a:pt x="326" y="340"/>
                  </a:lnTo>
                  <a:lnTo>
                    <a:pt x="324" y="352"/>
                  </a:lnTo>
                  <a:lnTo>
                    <a:pt x="318" y="352"/>
                  </a:lnTo>
                  <a:lnTo>
                    <a:pt x="318" y="358"/>
                  </a:lnTo>
                  <a:lnTo>
                    <a:pt x="320" y="358"/>
                  </a:lnTo>
                  <a:lnTo>
                    <a:pt x="330" y="356"/>
                  </a:lnTo>
                  <a:lnTo>
                    <a:pt x="332" y="346"/>
                  </a:lnTo>
                  <a:lnTo>
                    <a:pt x="334" y="342"/>
                  </a:lnTo>
                  <a:lnTo>
                    <a:pt x="340" y="350"/>
                  </a:lnTo>
                  <a:lnTo>
                    <a:pt x="338" y="358"/>
                  </a:lnTo>
                  <a:lnTo>
                    <a:pt x="336" y="364"/>
                  </a:lnTo>
                  <a:lnTo>
                    <a:pt x="340" y="364"/>
                  </a:lnTo>
                  <a:lnTo>
                    <a:pt x="350" y="360"/>
                  </a:lnTo>
                  <a:lnTo>
                    <a:pt x="350" y="366"/>
                  </a:lnTo>
                  <a:lnTo>
                    <a:pt x="354" y="372"/>
                  </a:lnTo>
                  <a:lnTo>
                    <a:pt x="358" y="380"/>
                  </a:lnTo>
                  <a:lnTo>
                    <a:pt x="356" y="386"/>
                  </a:lnTo>
                  <a:lnTo>
                    <a:pt x="360" y="394"/>
                  </a:lnTo>
                  <a:lnTo>
                    <a:pt x="366" y="402"/>
                  </a:lnTo>
                  <a:lnTo>
                    <a:pt x="374" y="404"/>
                  </a:lnTo>
                  <a:lnTo>
                    <a:pt x="380" y="410"/>
                  </a:lnTo>
                  <a:lnTo>
                    <a:pt x="384" y="408"/>
                  </a:lnTo>
                  <a:lnTo>
                    <a:pt x="392" y="410"/>
                  </a:lnTo>
                  <a:lnTo>
                    <a:pt x="406" y="418"/>
                  </a:lnTo>
                  <a:lnTo>
                    <a:pt x="412" y="414"/>
                  </a:lnTo>
                  <a:lnTo>
                    <a:pt x="418" y="410"/>
                  </a:lnTo>
                  <a:lnTo>
                    <a:pt x="422" y="408"/>
                  </a:lnTo>
                  <a:lnTo>
                    <a:pt x="418" y="404"/>
                  </a:lnTo>
                  <a:lnTo>
                    <a:pt x="426" y="402"/>
                  </a:lnTo>
                  <a:lnTo>
                    <a:pt x="428" y="402"/>
                  </a:lnTo>
                  <a:lnTo>
                    <a:pt x="428" y="406"/>
                  </a:lnTo>
                  <a:lnTo>
                    <a:pt x="428" y="408"/>
                  </a:lnTo>
                  <a:lnTo>
                    <a:pt x="424" y="408"/>
                  </a:lnTo>
                  <a:lnTo>
                    <a:pt x="424" y="410"/>
                  </a:lnTo>
                  <a:lnTo>
                    <a:pt x="428" y="410"/>
                  </a:lnTo>
                  <a:lnTo>
                    <a:pt x="432" y="408"/>
                  </a:lnTo>
                  <a:lnTo>
                    <a:pt x="434" y="410"/>
                  </a:lnTo>
                  <a:lnTo>
                    <a:pt x="434" y="414"/>
                  </a:lnTo>
                  <a:lnTo>
                    <a:pt x="442" y="418"/>
                  </a:lnTo>
                  <a:lnTo>
                    <a:pt x="446" y="422"/>
                  </a:lnTo>
                  <a:lnTo>
                    <a:pt x="448" y="416"/>
                  </a:lnTo>
                  <a:lnTo>
                    <a:pt x="444" y="420"/>
                  </a:lnTo>
                  <a:lnTo>
                    <a:pt x="444" y="416"/>
                  </a:lnTo>
                  <a:lnTo>
                    <a:pt x="452" y="416"/>
                  </a:lnTo>
                  <a:lnTo>
                    <a:pt x="464" y="404"/>
                  </a:lnTo>
                  <a:lnTo>
                    <a:pt x="470" y="402"/>
                  </a:lnTo>
                  <a:lnTo>
                    <a:pt x="486" y="400"/>
                  </a:lnTo>
                  <a:lnTo>
                    <a:pt x="490" y="400"/>
                  </a:lnTo>
                  <a:lnTo>
                    <a:pt x="490" y="396"/>
                  </a:lnTo>
                  <a:lnTo>
                    <a:pt x="494" y="396"/>
                  </a:lnTo>
                  <a:lnTo>
                    <a:pt x="494" y="396"/>
                  </a:lnTo>
                  <a:lnTo>
                    <a:pt x="494" y="386"/>
                  </a:lnTo>
                  <a:lnTo>
                    <a:pt x="496" y="376"/>
                  </a:lnTo>
                  <a:lnTo>
                    <a:pt x="496" y="368"/>
                  </a:lnTo>
                  <a:lnTo>
                    <a:pt x="502" y="356"/>
                  </a:lnTo>
                  <a:lnTo>
                    <a:pt x="504" y="358"/>
                  </a:lnTo>
                  <a:lnTo>
                    <a:pt x="508" y="344"/>
                  </a:lnTo>
                  <a:lnTo>
                    <a:pt x="512" y="336"/>
                  </a:lnTo>
                  <a:lnTo>
                    <a:pt x="510" y="332"/>
                  </a:lnTo>
                  <a:lnTo>
                    <a:pt x="514" y="328"/>
                  </a:lnTo>
                  <a:lnTo>
                    <a:pt x="518" y="320"/>
                  </a:lnTo>
                  <a:lnTo>
                    <a:pt x="522" y="318"/>
                  </a:lnTo>
                  <a:lnTo>
                    <a:pt x="522" y="318"/>
                  </a:lnTo>
                  <a:lnTo>
                    <a:pt x="528" y="314"/>
                  </a:lnTo>
                  <a:lnTo>
                    <a:pt x="526" y="310"/>
                  </a:lnTo>
                  <a:lnTo>
                    <a:pt x="530" y="306"/>
                  </a:lnTo>
                  <a:lnTo>
                    <a:pt x="534" y="296"/>
                  </a:lnTo>
                  <a:lnTo>
                    <a:pt x="534" y="284"/>
                  </a:lnTo>
                  <a:lnTo>
                    <a:pt x="536" y="278"/>
                  </a:lnTo>
                  <a:lnTo>
                    <a:pt x="542" y="256"/>
                  </a:lnTo>
                  <a:lnTo>
                    <a:pt x="542" y="250"/>
                  </a:lnTo>
                  <a:lnTo>
                    <a:pt x="536" y="232"/>
                  </a:lnTo>
                  <a:lnTo>
                    <a:pt x="536" y="230"/>
                  </a:lnTo>
                  <a:lnTo>
                    <a:pt x="536" y="230"/>
                  </a:lnTo>
                  <a:lnTo>
                    <a:pt x="534" y="220"/>
                  </a:lnTo>
                  <a:lnTo>
                    <a:pt x="534" y="212"/>
                  </a:lnTo>
                  <a:lnTo>
                    <a:pt x="534" y="214"/>
                  </a:lnTo>
                  <a:lnTo>
                    <a:pt x="534" y="212"/>
                  </a:lnTo>
                  <a:lnTo>
                    <a:pt x="530" y="204"/>
                  </a:lnTo>
                  <a:lnTo>
                    <a:pt x="528" y="202"/>
                  </a:lnTo>
                  <a:lnTo>
                    <a:pt x="528" y="200"/>
                  </a:lnTo>
                  <a:lnTo>
                    <a:pt x="526" y="196"/>
                  </a:lnTo>
                  <a:lnTo>
                    <a:pt x="520" y="192"/>
                  </a:lnTo>
                  <a:lnTo>
                    <a:pt x="518" y="186"/>
                  </a:lnTo>
                  <a:lnTo>
                    <a:pt x="512" y="186"/>
                  </a:lnTo>
                  <a:lnTo>
                    <a:pt x="506" y="178"/>
                  </a:lnTo>
                  <a:lnTo>
                    <a:pt x="502" y="162"/>
                  </a:lnTo>
                  <a:lnTo>
                    <a:pt x="502" y="160"/>
                  </a:lnTo>
                  <a:lnTo>
                    <a:pt x="500" y="164"/>
                  </a:lnTo>
                  <a:lnTo>
                    <a:pt x="494" y="160"/>
                  </a:lnTo>
                  <a:lnTo>
                    <a:pt x="494" y="158"/>
                  </a:lnTo>
                  <a:lnTo>
                    <a:pt x="492" y="160"/>
                  </a:lnTo>
                  <a:lnTo>
                    <a:pt x="492" y="162"/>
                  </a:lnTo>
                  <a:lnTo>
                    <a:pt x="490" y="164"/>
                  </a:lnTo>
                  <a:lnTo>
                    <a:pt x="486" y="156"/>
                  </a:lnTo>
                  <a:lnTo>
                    <a:pt x="486" y="148"/>
                  </a:lnTo>
                  <a:lnTo>
                    <a:pt x="484" y="148"/>
                  </a:lnTo>
                  <a:lnTo>
                    <a:pt x="480" y="140"/>
                  </a:lnTo>
                  <a:lnTo>
                    <a:pt x="476" y="138"/>
                  </a:lnTo>
                  <a:lnTo>
                    <a:pt x="478" y="134"/>
                  </a:lnTo>
                  <a:lnTo>
                    <a:pt x="478" y="136"/>
                  </a:lnTo>
                  <a:lnTo>
                    <a:pt x="478" y="132"/>
                  </a:lnTo>
                  <a:lnTo>
                    <a:pt x="474" y="128"/>
                  </a:lnTo>
                  <a:lnTo>
                    <a:pt x="472" y="130"/>
                  </a:lnTo>
                  <a:lnTo>
                    <a:pt x="468" y="126"/>
                  </a:lnTo>
                  <a:lnTo>
                    <a:pt x="464" y="124"/>
                  </a:lnTo>
                  <a:lnTo>
                    <a:pt x="462" y="124"/>
                  </a:lnTo>
                  <a:lnTo>
                    <a:pt x="460" y="118"/>
                  </a:lnTo>
                  <a:lnTo>
                    <a:pt x="456" y="118"/>
                  </a:lnTo>
                  <a:lnTo>
                    <a:pt x="452" y="118"/>
                  </a:lnTo>
                  <a:lnTo>
                    <a:pt x="446" y="114"/>
                  </a:lnTo>
                  <a:lnTo>
                    <a:pt x="444" y="108"/>
                  </a:lnTo>
                  <a:lnTo>
                    <a:pt x="444" y="108"/>
                  </a:lnTo>
                  <a:lnTo>
                    <a:pt x="444" y="108"/>
                  </a:lnTo>
                  <a:lnTo>
                    <a:pt x="442" y="106"/>
                  </a:lnTo>
                  <a:lnTo>
                    <a:pt x="442" y="96"/>
                  </a:lnTo>
                  <a:lnTo>
                    <a:pt x="438" y="84"/>
                  </a:lnTo>
                  <a:lnTo>
                    <a:pt x="436" y="84"/>
                  </a:lnTo>
                  <a:lnTo>
                    <a:pt x="434" y="80"/>
                  </a:lnTo>
                  <a:lnTo>
                    <a:pt x="430" y="66"/>
                  </a:lnTo>
                  <a:lnTo>
                    <a:pt x="430" y="58"/>
                  </a:lnTo>
                  <a:lnTo>
                    <a:pt x="422" y="52"/>
                  </a:lnTo>
                  <a:lnTo>
                    <a:pt x="420" y="48"/>
                  </a:lnTo>
                  <a:lnTo>
                    <a:pt x="418" y="48"/>
                  </a:lnTo>
                  <a:lnTo>
                    <a:pt x="414" y="50"/>
                  </a:lnTo>
                  <a:lnTo>
                    <a:pt x="410" y="48"/>
                  </a:lnTo>
                  <a:lnTo>
                    <a:pt x="404" y="26"/>
                  </a:lnTo>
                  <a:lnTo>
                    <a:pt x="400" y="20"/>
                  </a:lnTo>
                  <a:lnTo>
                    <a:pt x="400" y="16"/>
                  </a:lnTo>
                  <a:lnTo>
                    <a:pt x="398" y="16"/>
                  </a:lnTo>
                  <a:lnTo>
                    <a:pt x="396" y="14"/>
                  </a:lnTo>
                  <a:lnTo>
                    <a:pt x="396" y="4"/>
                  </a:lnTo>
                  <a:lnTo>
                    <a:pt x="396" y="0"/>
                  </a:lnTo>
                  <a:lnTo>
                    <a:pt x="394" y="0"/>
                  </a:lnTo>
                  <a:lnTo>
                    <a:pt x="390" y="4"/>
                  </a:lnTo>
                  <a:lnTo>
                    <a:pt x="390" y="6"/>
                  </a:lnTo>
                  <a:lnTo>
                    <a:pt x="386" y="10"/>
                  </a:lnTo>
                  <a:lnTo>
                    <a:pt x="384" y="18"/>
                  </a:lnTo>
                  <a:lnTo>
                    <a:pt x="382" y="18"/>
                  </a:lnTo>
                  <a:lnTo>
                    <a:pt x="380" y="22"/>
                  </a:lnTo>
                  <a:lnTo>
                    <a:pt x="380" y="26"/>
                  </a:lnTo>
                  <a:lnTo>
                    <a:pt x="382" y="26"/>
                  </a:lnTo>
                  <a:lnTo>
                    <a:pt x="382" y="34"/>
                  </a:lnTo>
                  <a:lnTo>
                    <a:pt x="380" y="40"/>
                  </a:lnTo>
                  <a:lnTo>
                    <a:pt x="380" y="52"/>
                  </a:lnTo>
                  <a:lnTo>
                    <a:pt x="382" y="60"/>
                  </a:lnTo>
                  <a:lnTo>
                    <a:pt x="376" y="80"/>
                  </a:lnTo>
                  <a:lnTo>
                    <a:pt x="370" y="94"/>
                  </a:lnTo>
                  <a:lnTo>
                    <a:pt x="360" y="96"/>
                  </a:lnTo>
                  <a:lnTo>
                    <a:pt x="350" y="90"/>
                  </a:lnTo>
                  <a:lnTo>
                    <a:pt x="344" y="84"/>
                  </a:lnTo>
                  <a:lnTo>
                    <a:pt x="334" y="80"/>
                  </a:lnTo>
                  <a:lnTo>
                    <a:pt x="322" y="72"/>
                  </a:lnTo>
                  <a:lnTo>
                    <a:pt x="314" y="70"/>
                  </a:lnTo>
                  <a:lnTo>
                    <a:pt x="312" y="72"/>
                  </a:lnTo>
                  <a:lnTo>
                    <a:pt x="310" y="64"/>
                  </a:lnTo>
                  <a:lnTo>
                    <a:pt x="304" y="60"/>
                  </a:lnTo>
                  <a:lnTo>
                    <a:pt x="302" y="60"/>
                  </a:lnTo>
                  <a:lnTo>
                    <a:pt x="300" y="58"/>
                  </a:lnTo>
                  <a:lnTo>
                    <a:pt x="306" y="40"/>
                  </a:lnTo>
                  <a:lnTo>
                    <a:pt x="304" y="40"/>
                  </a:lnTo>
                  <a:lnTo>
                    <a:pt x="304" y="34"/>
                  </a:lnTo>
                  <a:lnTo>
                    <a:pt x="308" y="38"/>
                  </a:lnTo>
                  <a:lnTo>
                    <a:pt x="308" y="34"/>
                  </a:lnTo>
                  <a:lnTo>
                    <a:pt x="308" y="32"/>
                  </a:lnTo>
                  <a:lnTo>
                    <a:pt x="308" y="34"/>
                  </a:lnTo>
                  <a:lnTo>
                    <a:pt x="312" y="34"/>
                  </a:lnTo>
                  <a:lnTo>
                    <a:pt x="314" y="30"/>
                  </a:lnTo>
                  <a:lnTo>
                    <a:pt x="312" y="28"/>
                  </a:lnTo>
                  <a:lnTo>
                    <a:pt x="314" y="28"/>
                  </a:lnTo>
                  <a:lnTo>
                    <a:pt x="318" y="22"/>
                  </a:lnTo>
                  <a:lnTo>
                    <a:pt x="316" y="20"/>
                  </a:lnTo>
                  <a:lnTo>
                    <a:pt x="312" y="22"/>
                  </a:lnTo>
                  <a:lnTo>
                    <a:pt x="312" y="16"/>
                  </a:lnTo>
                  <a:lnTo>
                    <a:pt x="308" y="18"/>
                  </a:lnTo>
                  <a:lnTo>
                    <a:pt x="308" y="24"/>
                  </a:lnTo>
                  <a:lnTo>
                    <a:pt x="306" y="24"/>
                  </a:lnTo>
                  <a:lnTo>
                    <a:pt x="304" y="20"/>
                  </a:lnTo>
                  <a:lnTo>
                    <a:pt x="304" y="20"/>
                  </a:lnTo>
                  <a:lnTo>
                    <a:pt x="302" y="20"/>
                  </a:lnTo>
                  <a:lnTo>
                    <a:pt x="304" y="16"/>
                  </a:lnTo>
                  <a:lnTo>
                    <a:pt x="298" y="18"/>
                  </a:lnTo>
                  <a:lnTo>
                    <a:pt x="294" y="22"/>
                  </a:lnTo>
                  <a:lnTo>
                    <a:pt x="288" y="18"/>
                  </a:lnTo>
                  <a:lnTo>
                    <a:pt x="280" y="18"/>
                  </a:lnTo>
                  <a:lnTo>
                    <a:pt x="276" y="16"/>
                  </a:lnTo>
                  <a:lnTo>
                    <a:pt x="276" y="14"/>
                  </a:lnTo>
                  <a:lnTo>
                    <a:pt x="272" y="16"/>
                  </a:lnTo>
                  <a:lnTo>
                    <a:pt x="266" y="14"/>
                  </a:lnTo>
                  <a:lnTo>
                    <a:pt x="262" y="10"/>
                  </a:lnTo>
                  <a:lnTo>
                    <a:pt x="260" y="12"/>
                  </a:lnTo>
                  <a:lnTo>
                    <a:pt x="254" y="6"/>
                  </a:lnTo>
                  <a:lnTo>
                    <a:pt x="252" y="10"/>
                  </a:lnTo>
                  <a:lnTo>
                    <a:pt x="252" y="6"/>
                  </a:lnTo>
                  <a:lnTo>
                    <a:pt x="250" y="8"/>
                  </a:lnTo>
                  <a:lnTo>
                    <a:pt x="248" y="8"/>
                  </a:lnTo>
                  <a:lnTo>
                    <a:pt x="250" y="8"/>
                  </a:lnTo>
                  <a:lnTo>
                    <a:pt x="254" y="12"/>
                  </a:lnTo>
                  <a:lnTo>
                    <a:pt x="258" y="12"/>
                  </a:lnTo>
                  <a:lnTo>
                    <a:pt x="260" y="12"/>
                  </a:lnTo>
                  <a:lnTo>
                    <a:pt x="260" y="18"/>
                  </a:lnTo>
                  <a:lnTo>
                    <a:pt x="252" y="22"/>
                  </a:lnTo>
                  <a:lnTo>
                    <a:pt x="242" y="20"/>
                  </a:lnTo>
                  <a:lnTo>
                    <a:pt x="242" y="22"/>
                  </a:lnTo>
                  <a:lnTo>
                    <a:pt x="238" y="20"/>
                  </a:lnTo>
                  <a:lnTo>
                    <a:pt x="236" y="24"/>
                  </a:lnTo>
                  <a:lnTo>
                    <a:pt x="238" y="28"/>
                  </a:lnTo>
                  <a:lnTo>
                    <a:pt x="234" y="24"/>
                  </a:lnTo>
                  <a:lnTo>
                    <a:pt x="232" y="26"/>
                  </a:lnTo>
                  <a:lnTo>
                    <a:pt x="228" y="28"/>
                  </a:lnTo>
                  <a:lnTo>
                    <a:pt x="226" y="34"/>
                  </a:lnTo>
                  <a:lnTo>
                    <a:pt x="228" y="34"/>
                  </a:lnTo>
                  <a:lnTo>
                    <a:pt x="228" y="36"/>
                  </a:lnTo>
                  <a:lnTo>
                    <a:pt x="228" y="38"/>
                  </a:lnTo>
                  <a:lnTo>
                    <a:pt x="224" y="38"/>
                  </a:lnTo>
                  <a:lnTo>
                    <a:pt x="220" y="46"/>
                  </a:lnTo>
                  <a:lnTo>
                    <a:pt x="218" y="46"/>
                  </a:lnTo>
                  <a:lnTo>
                    <a:pt x="216" y="50"/>
                  </a:lnTo>
                  <a:lnTo>
                    <a:pt x="222" y="56"/>
                  </a:lnTo>
                  <a:lnTo>
                    <a:pt x="220" y="58"/>
                  </a:lnTo>
                  <a:lnTo>
                    <a:pt x="220" y="62"/>
                  </a:lnTo>
                  <a:lnTo>
                    <a:pt x="214" y="56"/>
                  </a:lnTo>
                  <a:lnTo>
                    <a:pt x="206" y="56"/>
                  </a:lnTo>
                  <a:lnTo>
                    <a:pt x="204" y="58"/>
                  </a:lnTo>
                  <a:lnTo>
                    <a:pt x="200" y="58"/>
                  </a:lnTo>
                  <a:lnTo>
                    <a:pt x="196" y="66"/>
                  </a:lnTo>
                  <a:lnTo>
                    <a:pt x="198" y="64"/>
                  </a:lnTo>
                  <a:lnTo>
                    <a:pt x="200" y="54"/>
                  </a:lnTo>
                  <a:lnTo>
                    <a:pt x="192" y="46"/>
                  </a:lnTo>
                  <a:lnTo>
                    <a:pt x="184" y="42"/>
                  </a:lnTo>
                  <a:lnTo>
                    <a:pt x="182" y="42"/>
                  </a:lnTo>
                  <a:lnTo>
                    <a:pt x="180" y="44"/>
                  </a:lnTo>
                  <a:lnTo>
                    <a:pt x="176" y="46"/>
                  </a:lnTo>
                  <a:lnTo>
                    <a:pt x="176" y="46"/>
                  </a:lnTo>
                  <a:lnTo>
                    <a:pt x="174" y="48"/>
                  </a:lnTo>
                  <a:lnTo>
                    <a:pt x="172" y="44"/>
                  </a:lnTo>
                  <a:lnTo>
                    <a:pt x="170" y="46"/>
                  </a:lnTo>
                  <a:lnTo>
                    <a:pt x="172" y="48"/>
                  </a:lnTo>
                  <a:lnTo>
                    <a:pt x="170" y="52"/>
                  </a:lnTo>
                  <a:lnTo>
                    <a:pt x="168" y="54"/>
                  </a:lnTo>
                  <a:lnTo>
                    <a:pt x="168" y="52"/>
                  </a:lnTo>
                  <a:lnTo>
                    <a:pt x="160" y="54"/>
                  </a:lnTo>
                  <a:lnTo>
                    <a:pt x="162" y="60"/>
                  </a:lnTo>
                  <a:lnTo>
                    <a:pt x="158" y="58"/>
                  </a:lnTo>
                  <a:lnTo>
                    <a:pt x="156" y="62"/>
                  </a:lnTo>
                  <a:lnTo>
                    <a:pt x="158" y="64"/>
                  </a:lnTo>
                  <a:lnTo>
                    <a:pt x="154" y="64"/>
                  </a:lnTo>
                  <a:lnTo>
                    <a:pt x="152" y="66"/>
                  </a:lnTo>
                  <a:lnTo>
                    <a:pt x="152" y="70"/>
                  </a:lnTo>
                  <a:lnTo>
                    <a:pt x="150" y="74"/>
                  </a:lnTo>
                  <a:lnTo>
                    <a:pt x="150" y="76"/>
                  </a:lnTo>
                  <a:lnTo>
                    <a:pt x="152" y="78"/>
                  </a:lnTo>
                  <a:lnTo>
                    <a:pt x="150" y="80"/>
                  </a:lnTo>
                  <a:lnTo>
                    <a:pt x="146" y="78"/>
                  </a:lnTo>
                  <a:lnTo>
                    <a:pt x="144" y="74"/>
                  </a:lnTo>
                  <a:lnTo>
                    <a:pt x="140" y="74"/>
                  </a:lnTo>
                  <a:lnTo>
                    <a:pt x="138" y="74"/>
                  </a:lnTo>
                  <a:lnTo>
                    <a:pt x="138" y="80"/>
                  </a:lnTo>
                  <a:lnTo>
                    <a:pt x="140" y="84"/>
                  </a:lnTo>
                  <a:lnTo>
                    <a:pt x="142" y="86"/>
                  </a:lnTo>
                  <a:lnTo>
                    <a:pt x="138" y="88"/>
                  </a:lnTo>
                  <a:lnTo>
                    <a:pt x="138" y="94"/>
                  </a:lnTo>
                  <a:lnTo>
                    <a:pt x="130" y="78"/>
                  </a:lnTo>
                  <a:lnTo>
                    <a:pt x="128" y="82"/>
                  </a:lnTo>
                  <a:lnTo>
                    <a:pt x="122" y="86"/>
                  </a:lnTo>
                  <a:lnTo>
                    <a:pt x="120" y="92"/>
                  </a:lnTo>
                  <a:lnTo>
                    <a:pt x="122" y="100"/>
                  </a:lnTo>
                  <a:lnTo>
                    <a:pt x="116" y="106"/>
                  </a:lnTo>
                  <a:lnTo>
                    <a:pt x="114" y="106"/>
                  </a:lnTo>
                  <a:lnTo>
                    <a:pt x="112" y="116"/>
                  </a:lnTo>
                  <a:lnTo>
                    <a:pt x="104" y="122"/>
                  </a:lnTo>
                  <a:lnTo>
                    <a:pt x="84" y="128"/>
                  </a:lnTo>
                  <a:lnTo>
                    <a:pt x="78" y="126"/>
                  </a:lnTo>
                  <a:lnTo>
                    <a:pt x="74" y="132"/>
                  </a:lnTo>
                  <a:lnTo>
                    <a:pt x="66" y="132"/>
                  </a:lnTo>
                  <a:lnTo>
                    <a:pt x="58" y="136"/>
                  </a:lnTo>
                  <a:lnTo>
                    <a:pt x="46" y="136"/>
                  </a:lnTo>
                  <a:lnTo>
                    <a:pt x="36" y="142"/>
                  </a:lnTo>
                  <a:lnTo>
                    <a:pt x="30" y="150"/>
                  </a:lnTo>
                  <a:lnTo>
                    <a:pt x="24" y="150"/>
                  </a:lnTo>
                  <a:lnTo>
                    <a:pt x="18" y="154"/>
                  </a:lnTo>
                  <a:lnTo>
                    <a:pt x="12" y="164"/>
                  </a:lnTo>
                  <a:lnTo>
                    <a:pt x="12" y="164"/>
                  </a:lnTo>
                  <a:lnTo>
                    <a:pt x="10" y="160"/>
                  </a:lnTo>
                  <a:lnTo>
                    <a:pt x="12" y="152"/>
                  </a:lnTo>
                  <a:lnTo>
                    <a:pt x="10" y="154"/>
                  </a:lnTo>
                  <a:lnTo>
                    <a:pt x="6" y="160"/>
                  </a:lnTo>
                  <a:lnTo>
                    <a:pt x="6" y="166"/>
                  </a:lnTo>
                  <a:lnTo>
                    <a:pt x="8" y="170"/>
                  </a:lnTo>
                  <a:lnTo>
                    <a:pt x="8" y="176"/>
                  </a:lnTo>
                  <a:lnTo>
                    <a:pt x="2" y="184"/>
                  </a:lnTo>
                  <a:lnTo>
                    <a:pt x="2" y="192"/>
                  </a:lnTo>
                  <a:lnTo>
                    <a:pt x="10" y="206"/>
                  </a:lnTo>
                  <a:lnTo>
                    <a:pt x="10" y="208"/>
                  </a:lnTo>
                  <a:lnTo>
                    <a:pt x="12" y="212"/>
                  </a:lnTo>
                  <a:lnTo>
                    <a:pt x="14" y="216"/>
                  </a:lnTo>
                  <a:lnTo>
                    <a:pt x="12" y="220"/>
                  </a:lnTo>
                  <a:lnTo>
                    <a:pt x="10" y="220"/>
                  </a:lnTo>
                  <a:lnTo>
                    <a:pt x="8" y="216"/>
                  </a:lnTo>
                  <a:lnTo>
                    <a:pt x="8" y="216"/>
                  </a:lnTo>
                  <a:lnTo>
                    <a:pt x="4" y="208"/>
                  </a:lnTo>
                  <a:lnTo>
                    <a:pt x="2" y="208"/>
                  </a:lnTo>
                  <a:lnTo>
                    <a:pt x="8" y="222"/>
                  </a:lnTo>
                  <a:lnTo>
                    <a:pt x="6" y="224"/>
                  </a:lnTo>
                  <a:lnTo>
                    <a:pt x="6" y="222"/>
                  </a:lnTo>
                  <a:lnTo>
                    <a:pt x="4" y="222"/>
                  </a:lnTo>
                  <a:lnTo>
                    <a:pt x="2" y="218"/>
                  </a:lnTo>
                  <a:lnTo>
                    <a:pt x="0" y="216"/>
                  </a:lnTo>
                  <a:lnTo>
                    <a:pt x="0" y="218"/>
                  </a:lnTo>
                  <a:lnTo>
                    <a:pt x="4" y="226"/>
                  </a:lnTo>
                  <a:lnTo>
                    <a:pt x="10" y="230"/>
                  </a:lnTo>
                  <a:lnTo>
                    <a:pt x="12" y="238"/>
                  </a:lnTo>
                  <a:lnTo>
                    <a:pt x="14" y="244"/>
                  </a:lnTo>
                  <a:lnTo>
                    <a:pt x="24" y="264"/>
                  </a:lnTo>
                  <a:lnTo>
                    <a:pt x="26" y="280"/>
                  </a:lnTo>
                  <a:lnTo>
                    <a:pt x="34" y="300"/>
                  </a:lnTo>
                  <a:lnTo>
                    <a:pt x="34" y="314"/>
                  </a:lnTo>
                  <a:lnTo>
                    <a:pt x="34" y="318"/>
                  </a:lnTo>
                  <a:lnTo>
                    <a:pt x="34" y="324"/>
                  </a:lnTo>
                  <a:lnTo>
                    <a:pt x="30" y="330"/>
                  </a:lnTo>
                  <a:lnTo>
                    <a:pt x="26" y="330"/>
                  </a:lnTo>
                  <a:lnTo>
                    <a:pt x="26" y="33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16" name="Rectangle 48"/>
            <p:cNvSpPr>
              <a:spLocks noChangeArrowheads="1"/>
            </p:cNvSpPr>
            <p:nvPr/>
          </p:nvSpPr>
          <p:spPr bwMode="auto">
            <a:xfrm>
              <a:off x="6794777" y="3704384"/>
              <a:ext cx="1122" cy="1122"/>
            </a:xfrm>
            <a:prstGeom prst="rect">
              <a:avLst/>
            </a:pr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17" name="Freeform 49"/>
            <p:cNvSpPr>
              <a:spLocks/>
            </p:cNvSpPr>
            <p:nvPr/>
          </p:nvSpPr>
          <p:spPr bwMode="auto">
            <a:xfrm>
              <a:off x="6884504" y="4256209"/>
              <a:ext cx="6730" cy="224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6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6" h="2">
                  <a:moveTo>
                    <a:pt x="2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6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18" name="Freeform 50"/>
            <p:cNvSpPr>
              <a:spLocks/>
            </p:cNvSpPr>
            <p:nvPr/>
          </p:nvSpPr>
          <p:spPr bwMode="auto">
            <a:xfrm>
              <a:off x="6065739" y="4166481"/>
              <a:ext cx="139078" cy="44864"/>
            </a:xfrm>
            <a:custGeom>
              <a:avLst/>
              <a:gdLst/>
              <a:ahLst/>
              <a:cxnLst>
                <a:cxn ang="0">
                  <a:pos x="90" y="32"/>
                </a:cxn>
                <a:cxn ang="0">
                  <a:pos x="86" y="34"/>
                </a:cxn>
                <a:cxn ang="0">
                  <a:pos x="80" y="30"/>
                </a:cxn>
                <a:cxn ang="0">
                  <a:pos x="74" y="32"/>
                </a:cxn>
                <a:cxn ang="0">
                  <a:pos x="58" y="24"/>
                </a:cxn>
                <a:cxn ang="0">
                  <a:pos x="46" y="24"/>
                </a:cxn>
                <a:cxn ang="0">
                  <a:pos x="42" y="26"/>
                </a:cxn>
                <a:cxn ang="0">
                  <a:pos x="32" y="22"/>
                </a:cxn>
                <a:cxn ang="0">
                  <a:pos x="22" y="22"/>
                </a:cxn>
                <a:cxn ang="0">
                  <a:pos x="14" y="18"/>
                </a:cxn>
                <a:cxn ang="0">
                  <a:pos x="16" y="16"/>
                </a:cxn>
                <a:cxn ang="0">
                  <a:pos x="2" y="12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4" y="10"/>
                </a:cxn>
                <a:cxn ang="0">
                  <a:pos x="10" y="2"/>
                </a:cxn>
                <a:cxn ang="0">
                  <a:pos x="12" y="0"/>
                </a:cxn>
                <a:cxn ang="0">
                  <a:pos x="22" y="2"/>
                </a:cxn>
                <a:cxn ang="0">
                  <a:pos x="28" y="0"/>
                </a:cxn>
                <a:cxn ang="0">
                  <a:pos x="30" y="4"/>
                </a:cxn>
                <a:cxn ang="0">
                  <a:pos x="40" y="6"/>
                </a:cxn>
                <a:cxn ang="0">
                  <a:pos x="44" y="12"/>
                </a:cxn>
                <a:cxn ang="0">
                  <a:pos x="48" y="12"/>
                </a:cxn>
                <a:cxn ang="0">
                  <a:pos x="56" y="12"/>
                </a:cxn>
                <a:cxn ang="0">
                  <a:pos x="68" y="14"/>
                </a:cxn>
                <a:cxn ang="0">
                  <a:pos x="70" y="14"/>
                </a:cxn>
                <a:cxn ang="0">
                  <a:pos x="72" y="8"/>
                </a:cxn>
                <a:cxn ang="0">
                  <a:pos x="76" y="8"/>
                </a:cxn>
                <a:cxn ang="0">
                  <a:pos x="78" y="10"/>
                </a:cxn>
                <a:cxn ang="0">
                  <a:pos x="84" y="10"/>
                </a:cxn>
                <a:cxn ang="0">
                  <a:pos x="90" y="14"/>
                </a:cxn>
                <a:cxn ang="0">
                  <a:pos x="96" y="14"/>
                </a:cxn>
                <a:cxn ang="0">
                  <a:pos x="100" y="18"/>
                </a:cxn>
                <a:cxn ang="0">
                  <a:pos x="100" y="22"/>
                </a:cxn>
                <a:cxn ang="0">
                  <a:pos x="104" y="24"/>
                </a:cxn>
                <a:cxn ang="0">
                  <a:pos x="116" y="24"/>
                </a:cxn>
                <a:cxn ang="0">
                  <a:pos x="122" y="26"/>
                </a:cxn>
                <a:cxn ang="0">
                  <a:pos x="120" y="34"/>
                </a:cxn>
                <a:cxn ang="0">
                  <a:pos x="124" y="40"/>
                </a:cxn>
                <a:cxn ang="0">
                  <a:pos x="120" y="38"/>
                </a:cxn>
                <a:cxn ang="0">
                  <a:pos x="106" y="32"/>
                </a:cxn>
                <a:cxn ang="0">
                  <a:pos x="98" y="34"/>
                </a:cxn>
                <a:cxn ang="0">
                  <a:pos x="90" y="32"/>
                </a:cxn>
                <a:cxn ang="0">
                  <a:pos x="90" y="32"/>
                </a:cxn>
              </a:cxnLst>
              <a:rect l="0" t="0" r="r" b="b"/>
              <a:pathLst>
                <a:path w="124" h="40">
                  <a:moveTo>
                    <a:pt x="90" y="32"/>
                  </a:moveTo>
                  <a:lnTo>
                    <a:pt x="86" y="34"/>
                  </a:lnTo>
                  <a:lnTo>
                    <a:pt x="80" y="30"/>
                  </a:lnTo>
                  <a:lnTo>
                    <a:pt x="74" y="32"/>
                  </a:lnTo>
                  <a:lnTo>
                    <a:pt x="58" y="24"/>
                  </a:lnTo>
                  <a:lnTo>
                    <a:pt x="46" y="24"/>
                  </a:lnTo>
                  <a:lnTo>
                    <a:pt x="42" y="26"/>
                  </a:lnTo>
                  <a:lnTo>
                    <a:pt x="32" y="22"/>
                  </a:lnTo>
                  <a:lnTo>
                    <a:pt x="22" y="22"/>
                  </a:lnTo>
                  <a:lnTo>
                    <a:pt x="14" y="18"/>
                  </a:lnTo>
                  <a:lnTo>
                    <a:pt x="16" y="16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10"/>
                  </a:lnTo>
                  <a:lnTo>
                    <a:pt x="4" y="10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22" y="2"/>
                  </a:lnTo>
                  <a:lnTo>
                    <a:pt x="28" y="0"/>
                  </a:lnTo>
                  <a:lnTo>
                    <a:pt x="30" y="4"/>
                  </a:lnTo>
                  <a:lnTo>
                    <a:pt x="40" y="6"/>
                  </a:lnTo>
                  <a:lnTo>
                    <a:pt x="44" y="12"/>
                  </a:lnTo>
                  <a:lnTo>
                    <a:pt x="48" y="12"/>
                  </a:lnTo>
                  <a:lnTo>
                    <a:pt x="56" y="12"/>
                  </a:lnTo>
                  <a:lnTo>
                    <a:pt x="68" y="14"/>
                  </a:lnTo>
                  <a:lnTo>
                    <a:pt x="70" y="14"/>
                  </a:lnTo>
                  <a:lnTo>
                    <a:pt x="72" y="8"/>
                  </a:lnTo>
                  <a:lnTo>
                    <a:pt x="76" y="8"/>
                  </a:lnTo>
                  <a:lnTo>
                    <a:pt x="78" y="10"/>
                  </a:lnTo>
                  <a:lnTo>
                    <a:pt x="84" y="10"/>
                  </a:lnTo>
                  <a:lnTo>
                    <a:pt x="90" y="14"/>
                  </a:lnTo>
                  <a:lnTo>
                    <a:pt x="96" y="14"/>
                  </a:lnTo>
                  <a:lnTo>
                    <a:pt x="100" y="18"/>
                  </a:lnTo>
                  <a:lnTo>
                    <a:pt x="100" y="22"/>
                  </a:lnTo>
                  <a:lnTo>
                    <a:pt x="104" y="24"/>
                  </a:lnTo>
                  <a:lnTo>
                    <a:pt x="116" y="24"/>
                  </a:lnTo>
                  <a:lnTo>
                    <a:pt x="122" y="26"/>
                  </a:lnTo>
                  <a:lnTo>
                    <a:pt x="120" y="34"/>
                  </a:lnTo>
                  <a:lnTo>
                    <a:pt x="124" y="40"/>
                  </a:lnTo>
                  <a:lnTo>
                    <a:pt x="120" y="38"/>
                  </a:lnTo>
                  <a:lnTo>
                    <a:pt x="106" y="32"/>
                  </a:lnTo>
                  <a:lnTo>
                    <a:pt x="98" y="34"/>
                  </a:lnTo>
                  <a:lnTo>
                    <a:pt x="90" y="32"/>
                  </a:lnTo>
                  <a:lnTo>
                    <a:pt x="90" y="3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19" name="Freeform 51"/>
            <p:cNvSpPr>
              <a:spLocks/>
            </p:cNvSpPr>
            <p:nvPr/>
          </p:nvSpPr>
          <p:spPr bwMode="auto">
            <a:xfrm>
              <a:off x="6227249" y="4128348"/>
              <a:ext cx="4487" cy="11216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4" y="8"/>
                </a:cxn>
                <a:cxn ang="0">
                  <a:pos x="2" y="10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4" h="10">
                  <a:moveTo>
                    <a:pt x="2" y="0"/>
                  </a:moveTo>
                  <a:lnTo>
                    <a:pt x="4" y="8"/>
                  </a:lnTo>
                  <a:lnTo>
                    <a:pt x="2" y="10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20" name="Freeform 52"/>
            <p:cNvSpPr>
              <a:spLocks/>
            </p:cNvSpPr>
            <p:nvPr/>
          </p:nvSpPr>
          <p:spPr bwMode="auto">
            <a:xfrm>
              <a:off x="6245194" y="3908515"/>
              <a:ext cx="33648" cy="4486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30" y="0"/>
                </a:cxn>
                <a:cxn ang="0">
                  <a:pos x="30" y="4"/>
                </a:cxn>
                <a:cxn ang="0">
                  <a:pos x="30" y="12"/>
                </a:cxn>
                <a:cxn ang="0">
                  <a:pos x="20" y="20"/>
                </a:cxn>
                <a:cxn ang="0">
                  <a:pos x="20" y="24"/>
                </a:cxn>
                <a:cxn ang="0">
                  <a:pos x="8" y="34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2" y="34"/>
                </a:cxn>
                <a:cxn ang="0">
                  <a:pos x="8" y="28"/>
                </a:cxn>
                <a:cxn ang="0">
                  <a:pos x="20" y="14"/>
                </a:cxn>
                <a:cxn ang="0">
                  <a:pos x="24" y="12"/>
                </a:cxn>
                <a:cxn ang="0">
                  <a:pos x="26" y="6"/>
                </a:cxn>
                <a:cxn ang="0">
                  <a:pos x="26" y="8"/>
                </a:cxn>
                <a:cxn ang="0">
                  <a:pos x="28" y="8"/>
                </a:cxn>
                <a:cxn ang="0">
                  <a:pos x="26" y="6"/>
                </a:cxn>
                <a:cxn ang="0">
                  <a:pos x="28" y="0"/>
                </a:cxn>
                <a:cxn ang="0">
                  <a:pos x="28" y="0"/>
                </a:cxn>
              </a:cxnLst>
              <a:rect l="0" t="0" r="r" b="b"/>
              <a:pathLst>
                <a:path w="30" h="40">
                  <a:moveTo>
                    <a:pt x="28" y="0"/>
                  </a:moveTo>
                  <a:lnTo>
                    <a:pt x="30" y="0"/>
                  </a:lnTo>
                  <a:lnTo>
                    <a:pt x="30" y="4"/>
                  </a:lnTo>
                  <a:lnTo>
                    <a:pt x="30" y="12"/>
                  </a:lnTo>
                  <a:lnTo>
                    <a:pt x="20" y="20"/>
                  </a:lnTo>
                  <a:lnTo>
                    <a:pt x="20" y="24"/>
                  </a:lnTo>
                  <a:lnTo>
                    <a:pt x="8" y="34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2" y="34"/>
                  </a:lnTo>
                  <a:lnTo>
                    <a:pt x="8" y="28"/>
                  </a:lnTo>
                  <a:lnTo>
                    <a:pt x="20" y="14"/>
                  </a:lnTo>
                  <a:lnTo>
                    <a:pt x="24" y="12"/>
                  </a:lnTo>
                  <a:lnTo>
                    <a:pt x="26" y="6"/>
                  </a:lnTo>
                  <a:lnTo>
                    <a:pt x="26" y="8"/>
                  </a:lnTo>
                  <a:lnTo>
                    <a:pt x="28" y="8"/>
                  </a:lnTo>
                  <a:lnTo>
                    <a:pt x="26" y="6"/>
                  </a:lnTo>
                  <a:lnTo>
                    <a:pt x="28" y="0"/>
                  </a:lnTo>
                  <a:lnTo>
                    <a:pt x="28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21" name="Freeform 53"/>
            <p:cNvSpPr>
              <a:spLocks/>
            </p:cNvSpPr>
            <p:nvPr/>
          </p:nvSpPr>
          <p:spPr bwMode="auto">
            <a:xfrm>
              <a:off x="6283329" y="3899542"/>
              <a:ext cx="2243" cy="44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lnTo>
                    <a:pt x="2" y="2"/>
                  </a:lnTo>
                  <a:lnTo>
                    <a:pt x="2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22" name="Freeform 54"/>
            <p:cNvSpPr>
              <a:spLocks/>
            </p:cNvSpPr>
            <p:nvPr/>
          </p:nvSpPr>
          <p:spPr bwMode="auto">
            <a:xfrm>
              <a:off x="6283329" y="3895055"/>
              <a:ext cx="6730" cy="22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2">
                  <a:moveTo>
                    <a:pt x="0" y="0"/>
                  </a:moveTo>
                  <a:lnTo>
                    <a:pt x="6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23" name="Freeform 55"/>
            <p:cNvSpPr>
              <a:spLocks/>
            </p:cNvSpPr>
            <p:nvPr/>
          </p:nvSpPr>
          <p:spPr bwMode="auto">
            <a:xfrm>
              <a:off x="6292302" y="3877110"/>
              <a:ext cx="15702" cy="179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0"/>
                </a:cxn>
                <a:cxn ang="0">
                  <a:pos x="14" y="4"/>
                </a:cxn>
                <a:cxn ang="0">
                  <a:pos x="14" y="12"/>
                </a:cxn>
                <a:cxn ang="0">
                  <a:pos x="14" y="14"/>
                </a:cxn>
                <a:cxn ang="0">
                  <a:pos x="10" y="16"/>
                </a:cxn>
                <a:cxn ang="0">
                  <a:pos x="8" y="14"/>
                </a:cxn>
                <a:cxn ang="0">
                  <a:pos x="4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4" h="16">
                  <a:moveTo>
                    <a:pt x="0" y="0"/>
                  </a:moveTo>
                  <a:lnTo>
                    <a:pt x="8" y="0"/>
                  </a:lnTo>
                  <a:lnTo>
                    <a:pt x="14" y="4"/>
                  </a:lnTo>
                  <a:lnTo>
                    <a:pt x="14" y="12"/>
                  </a:lnTo>
                  <a:lnTo>
                    <a:pt x="14" y="14"/>
                  </a:lnTo>
                  <a:lnTo>
                    <a:pt x="10" y="16"/>
                  </a:lnTo>
                  <a:lnTo>
                    <a:pt x="8" y="14"/>
                  </a:lnTo>
                  <a:lnTo>
                    <a:pt x="4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24" name="Freeform 56"/>
            <p:cNvSpPr>
              <a:spLocks/>
            </p:cNvSpPr>
            <p:nvPr/>
          </p:nvSpPr>
          <p:spPr bwMode="auto">
            <a:xfrm>
              <a:off x="6283329" y="3796355"/>
              <a:ext cx="62809" cy="94214"/>
            </a:xfrm>
            <a:custGeom>
              <a:avLst/>
              <a:gdLst/>
              <a:ahLst/>
              <a:cxnLst>
                <a:cxn ang="0">
                  <a:pos x="34" y="4"/>
                </a:cxn>
                <a:cxn ang="0">
                  <a:pos x="32" y="16"/>
                </a:cxn>
                <a:cxn ang="0">
                  <a:pos x="36" y="24"/>
                </a:cxn>
                <a:cxn ang="0">
                  <a:pos x="24" y="38"/>
                </a:cxn>
                <a:cxn ang="0">
                  <a:pos x="20" y="46"/>
                </a:cxn>
                <a:cxn ang="0">
                  <a:pos x="24" y="58"/>
                </a:cxn>
                <a:cxn ang="0">
                  <a:pos x="28" y="66"/>
                </a:cxn>
                <a:cxn ang="0">
                  <a:pos x="32" y="62"/>
                </a:cxn>
                <a:cxn ang="0">
                  <a:pos x="42" y="62"/>
                </a:cxn>
                <a:cxn ang="0">
                  <a:pos x="46" y="66"/>
                </a:cxn>
                <a:cxn ang="0">
                  <a:pos x="54" y="66"/>
                </a:cxn>
                <a:cxn ang="0">
                  <a:pos x="50" y="70"/>
                </a:cxn>
                <a:cxn ang="0">
                  <a:pos x="54" y="74"/>
                </a:cxn>
                <a:cxn ang="0">
                  <a:pos x="56" y="78"/>
                </a:cxn>
                <a:cxn ang="0">
                  <a:pos x="54" y="80"/>
                </a:cxn>
                <a:cxn ang="0">
                  <a:pos x="52" y="80"/>
                </a:cxn>
                <a:cxn ang="0">
                  <a:pos x="44" y="72"/>
                </a:cxn>
                <a:cxn ang="0">
                  <a:pos x="36" y="66"/>
                </a:cxn>
                <a:cxn ang="0">
                  <a:pos x="28" y="66"/>
                </a:cxn>
                <a:cxn ang="0">
                  <a:pos x="20" y="70"/>
                </a:cxn>
                <a:cxn ang="0">
                  <a:pos x="14" y="66"/>
                </a:cxn>
                <a:cxn ang="0">
                  <a:pos x="10" y="62"/>
                </a:cxn>
                <a:cxn ang="0">
                  <a:pos x="10" y="54"/>
                </a:cxn>
                <a:cxn ang="0">
                  <a:pos x="6" y="54"/>
                </a:cxn>
                <a:cxn ang="0">
                  <a:pos x="4" y="50"/>
                </a:cxn>
                <a:cxn ang="0">
                  <a:pos x="2" y="34"/>
                </a:cxn>
                <a:cxn ang="0">
                  <a:pos x="6" y="34"/>
                </a:cxn>
                <a:cxn ang="0">
                  <a:pos x="10" y="2"/>
                </a:cxn>
                <a:cxn ang="0">
                  <a:pos x="20" y="2"/>
                </a:cxn>
                <a:cxn ang="0">
                  <a:pos x="28" y="4"/>
                </a:cxn>
                <a:cxn ang="0">
                  <a:pos x="32" y="0"/>
                </a:cxn>
                <a:cxn ang="0">
                  <a:pos x="32" y="2"/>
                </a:cxn>
              </a:cxnLst>
              <a:rect l="0" t="0" r="r" b="b"/>
              <a:pathLst>
                <a:path w="56" h="84">
                  <a:moveTo>
                    <a:pt x="32" y="2"/>
                  </a:moveTo>
                  <a:lnTo>
                    <a:pt x="34" y="4"/>
                  </a:lnTo>
                  <a:lnTo>
                    <a:pt x="32" y="8"/>
                  </a:lnTo>
                  <a:lnTo>
                    <a:pt x="32" y="16"/>
                  </a:lnTo>
                  <a:lnTo>
                    <a:pt x="36" y="22"/>
                  </a:lnTo>
                  <a:lnTo>
                    <a:pt x="36" y="24"/>
                  </a:lnTo>
                  <a:lnTo>
                    <a:pt x="30" y="34"/>
                  </a:lnTo>
                  <a:lnTo>
                    <a:pt x="24" y="38"/>
                  </a:lnTo>
                  <a:lnTo>
                    <a:pt x="22" y="46"/>
                  </a:lnTo>
                  <a:lnTo>
                    <a:pt x="20" y="46"/>
                  </a:lnTo>
                  <a:lnTo>
                    <a:pt x="24" y="54"/>
                  </a:lnTo>
                  <a:lnTo>
                    <a:pt x="24" y="58"/>
                  </a:lnTo>
                  <a:lnTo>
                    <a:pt x="26" y="62"/>
                  </a:lnTo>
                  <a:lnTo>
                    <a:pt x="28" y="66"/>
                  </a:lnTo>
                  <a:lnTo>
                    <a:pt x="32" y="64"/>
                  </a:lnTo>
                  <a:lnTo>
                    <a:pt x="32" y="62"/>
                  </a:lnTo>
                  <a:lnTo>
                    <a:pt x="38" y="60"/>
                  </a:lnTo>
                  <a:lnTo>
                    <a:pt x="42" y="62"/>
                  </a:lnTo>
                  <a:lnTo>
                    <a:pt x="44" y="68"/>
                  </a:lnTo>
                  <a:lnTo>
                    <a:pt x="46" y="66"/>
                  </a:lnTo>
                  <a:lnTo>
                    <a:pt x="46" y="64"/>
                  </a:lnTo>
                  <a:lnTo>
                    <a:pt x="54" y="66"/>
                  </a:lnTo>
                  <a:lnTo>
                    <a:pt x="54" y="68"/>
                  </a:lnTo>
                  <a:lnTo>
                    <a:pt x="50" y="70"/>
                  </a:lnTo>
                  <a:lnTo>
                    <a:pt x="50" y="72"/>
                  </a:lnTo>
                  <a:lnTo>
                    <a:pt x="54" y="74"/>
                  </a:lnTo>
                  <a:lnTo>
                    <a:pt x="54" y="76"/>
                  </a:lnTo>
                  <a:lnTo>
                    <a:pt x="56" y="78"/>
                  </a:lnTo>
                  <a:lnTo>
                    <a:pt x="56" y="84"/>
                  </a:lnTo>
                  <a:lnTo>
                    <a:pt x="54" y="80"/>
                  </a:lnTo>
                  <a:lnTo>
                    <a:pt x="56" y="80"/>
                  </a:lnTo>
                  <a:lnTo>
                    <a:pt x="52" y="80"/>
                  </a:lnTo>
                  <a:lnTo>
                    <a:pt x="46" y="76"/>
                  </a:lnTo>
                  <a:lnTo>
                    <a:pt x="44" y="72"/>
                  </a:lnTo>
                  <a:lnTo>
                    <a:pt x="38" y="66"/>
                  </a:lnTo>
                  <a:lnTo>
                    <a:pt x="36" y="66"/>
                  </a:lnTo>
                  <a:lnTo>
                    <a:pt x="38" y="74"/>
                  </a:lnTo>
                  <a:lnTo>
                    <a:pt x="28" y="66"/>
                  </a:lnTo>
                  <a:lnTo>
                    <a:pt x="24" y="66"/>
                  </a:lnTo>
                  <a:lnTo>
                    <a:pt x="20" y="70"/>
                  </a:lnTo>
                  <a:lnTo>
                    <a:pt x="18" y="70"/>
                  </a:lnTo>
                  <a:lnTo>
                    <a:pt x="14" y="66"/>
                  </a:lnTo>
                  <a:lnTo>
                    <a:pt x="12" y="66"/>
                  </a:lnTo>
                  <a:lnTo>
                    <a:pt x="10" y="62"/>
                  </a:lnTo>
                  <a:lnTo>
                    <a:pt x="14" y="54"/>
                  </a:lnTo>
                  <a:lnTo>
                    <a:pt x="10" y="54"/>
                  </a:lnTo>
                  <a:lnTo>
                    <a:pt x="10" y="58"/>
                  </a:lnTo>
                  <a:lnTo>
                    <a:pt x="6" y="54"/>
                  </a:lnTo>
                  <a:lnTo>
                    <a:pt x="4" y="54"/>
                  </a:lnTo>
                  <a:lnTo>
                    <a:pt x="4" y="50"/>
                  </a:lnTo>
                  <a:lnTo>
                    <a:pt x="0" y="34"/>
                  </a:lnTo>
                  <a:lnTo>
                    <a:pt x="2" y="34"/>
                  </a:lnTo>
                  <a:lnTo>
                    <a:pt x="4" y="36"/>
                  </a:lnTo>
                  <a:lnTo>
                    <a:pt x="6" y="34"/>
                  </a:lnTo>
                  <a:lnTo>
                    <a:pt x="8" y="10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20" y="2"/>
                  </a:lnTo>
                  <a:lnTo>
                    <a:pt x="24" y="4"/>
                  </a:lnTo>
                  <a:lnTo>
                    <a:pt x="28" y="4"/>
                  </a:lnTo>
                  <a:lnTo>
                    <a:pt x="30" y="2"/>
                  </a:lnTo>
                  <a:lnTo>
                    <a:pt x="32" y="0"/>
                  </a:lnTo>
                  <a:lnTo>
                    <a:pt x="32" y="2"/>
                  </a:lnTo>
                  <a:lnTo>
                    <a:pt x="32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25" name="Freeform 57"/>
            <p:cNvSpPr>
              <a:spLocks/>
            </p:cNvSpPr>
            <p:nvPr/>
          </p:nvSpPr>
          <p:spPr bwMode="auto">
            <a:xfrm>
              <a:off x="6314733" y="3852435"/>
              <a:ext cx="2243" cy="44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lnTo>
                    <a:pt x="0" y="0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26" name="Freeform 58"/>
            <p:cNvSpPr>
              <a:spLocks/>
            </p:cNvSpPr>
            <p:nvPr/>
          </p:nvSpPr>
          <p:spPr bwMode="auto">
            <a:xfrm>
              <a:off x="6312490" y="3874867"/>
              <a:ext cx="4487" cy="4487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0"/>
                </a:cxn>
                <a:cxn ang="0">
                  <a:pos x="4" y="2"/>
                </a:cxn>
                <a:cxn ang="0">
                  <a:pos x="4" y="4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4" h="4">
                  <a:moveTo>
                    <a:pt x="0" y="4"/>
                  </a:moveTo>
                  <a:lnTo>
                    <a:pt x="0" y="0"/>
                  </a:lnTo>
                  <a:lnTo>
                    <a:pt x="4" y="2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27" name="Freeform 59"/>
            <p:cNvSpPr>
              <a:spLocks/>
            </p:cNvSpPr>
            <p:nvPr/>
          </p:nvSpPr>
          <p:spPr bwMode="auto">
            <a:xfrm>
              <a:off x="6314733" y="3888326"/>
              <a:ext cx="2243" cy="8973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8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2" h="8">
                  <a:moveTo>
                    <a:pt x="0" y="4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" y="8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28" name="Freeform 60"/>
            <p:cNvSpPr>
              <a:spLocks/>
            </p:cNvSpPr>
            <p:nvPr/>
          </p:nvSpPr>
          <p:spPr bwMode="auto">
            <a:xfrm>
              <a:off x="6321463" y="3890569"/>
              <a:ext cx="4487" cy="448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0"/>
                </a:cxn>
                <a:cxn ang="0">
                  <a:pos x="4" y="4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4" h="4">
                  <a:moveTo>
                    <a:pt x="0" y="2"/>
                  </a:moveTo>
                  <a:lnTo>
                    <a:pt x="2" y="0"/>
                  </a:lnTo>
                  <a:lnTo>
                    <a:pt x="4" y="4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29" name="Freeform 61"/>
            <p:cNvSpPr>
              <a:spLocks/>
            </p:cNvSpPr>
            <p:nvPr/>
          </p:nvSpPr>
          <p:spPr bwMode="auto">
            <a:xfrm>
              <a:off x="6334922" y="3890569"/>
              <a:ext cx="11216" cy="112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6"/>
                </a:cxn>
                <a:cxn ang="0">
                  <a:pos x="10" y="10"/>
                </a:cxn>
                <a:cxn ang="0">
                  <a:pos x="6" y="8"/>
                </a:cxn>
                <a:cxn ang="0">
                  <a:pos x="4" y="4"/>
                </a:cxn>
                <a:cxn ang="0">
                  <a:pos x="0" y="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" h="10">
                  <a:moveTo>
                    <a:pt x="0" y="0"/>
                  </a:moveTo>
                  <a:lnTo>
                    <a:pt x="10" y="6"/>
                  </a:lnTo>
                  <a:lnTo>
                    <a:pt x="10" y="10"/>
                  </a:lnTo>
                  <a:lnTo>
                    <a:pt x="6" y="8"/>
                  </a:lnTo>
                  <a:lnTo>
                    <a:pt x="4" y="4"/>
                  </a:lnTo>
                  <a:lnTo>
                    <a:pt x="0" y="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30" name="Freeform 62"/>
            <p:cNvSpPr>
              <a:spLocks/>
            </p:cNvSpPr>
            <p:nvPr/>
          </p:nvSpPr>
          <p:spPr bwMode="auto">
            <a:xfrm>
              <a:off x="6350625" y="3890569"/>
              <a:ext cx="20188" cy="224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0"/>
                </a:cxn>
                <a:cxn ang="0">
                  <a:pos x="12" y="0"/>
                </a:cxn>
                <a:cxn ang="0">
                  <a:pos x="16" y="4"/>
                </a:cxn>
                <a:cxn ang="0">
                  <a:pos x="16" y="14"/>
                </a:cxn>
                <a:cxn ang="0">
                  <a:pos x="18" y="20"/>
                </a:cxn>
                <a:cxn ang="0">
                  <a:pos x="12" y="20"/>
                </a:cxn>
                <a:cxn ang="0">
                  <a:pos x="8" y="14"/>
                </a:cxn>
                <a:cxn ang="0">
                  <a:pos x="8" y="10"/>
                </a:cxn>
                <a:cxn ang="0">
                  <a:pos x="2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8" h="20">
                  <a:moveTo>
                    <a:pt x="0" y="0"/>
                  </a:moveTo>
                  <a:lnTo>
                    <a:pt x="8" y="0"/>
                  </a:lnTo>
                  <a:lnTo>
                    <a:pt x="12" y="0"/>
                  </a:lnTo>
                  <a:lnTo>
                    <a:pt x="16" y="4"/>
                  </a:lnTo>
                  <a:lnTo>
                    <a:pt x="16" y="14"/>
                  </a:lnTo>
                  <a:lnTo>
                    <a:pt x="18" y="20"/>
                  </a:lnTo>
                  <a:lnTo>
                    <a:pt x="12" y="20"/>
                  </a:lnTo>
                  <a:lnTo>
                    <a:pt x="8" y="14"/>
                  </a:lnTo>
                  <a:lnTo>
                    <a:pt x="8" y="10"/>
                  </a:lnTo>
                  <a:lnTo>
                    <a:pt x="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31" name="Freeform 63"/>
            <p:cNvSpPr>
              <a:spLocks/>
            </p:cNvSpPr>
            <p:nvPr/>
          </p:nvSpPr>
          <p:spPr bwMode="auto">
            <a:xfrm>
              <a:off x="6314733" y="3899542"/>
              <a:ext cx="17945" cy="224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6" y="4"/>
                </a:cxn>
                <a:cxn ang="0">
                  <a:pos x="16" y="6"/>
                </a:cxn>
                <a:cxn ang="0">
                  <a:pos x="14" y="12"/>
                </a:cxn>
                <a:cxn ang="0">
                  <a:pos x="8" y="16"/>
                </a:cxn>
                <a:cxn ang="0">
                  <a:pos x="2" y="18"/>
                </a:cxn>
                <a:cxn ang="0">
                  <a:pos x="0" y="20"/>
                </a:cxn>
                <a:cxn ang="0">
                  <a:pos x="0" y="16"/>
                </a:cxn>
                <a:cxn ang="0">
                  <a:pos x="2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6" h="20">
                  <a:moveTo>
                    <a:pt x="0" y="0"/>
                  </a:moveTo>
                  <a:lnTo>
                    <a:pt x="2" y="2"/>
                  </a:lnTo>
                  <a:lnTo>
                    <a:pt x="6" y="4"/>
                  </a:lnTo>
                  <a:lnTo>
                    <a:pt x="16" y="6"/>
                  </a:lnTo>
                  <a:lnTo>
                    <a:pt x="14" y="12"/>
                  </a:lnTo>
                  <a:lnTo>
                    <a:pt x="8" y="16"/>
                  </a:lnTo>
                  <a:lnTo>
                    <a:pt x="2" y="18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32" name="Freeform 64"/>
            <p:cNvSpPr>
              <a:spLocks/>
            </p:cNvSpPr>
            <p:nvPr/>
          </p:nvSpPr>
          <p:spPr bwMode="auto">
            <a:xfrm>
              <a:off x="6321463" y="3915244"/>
              <a:ext cx="17945" cy="29161"/>
            </a:xfrm>
            <a:custGeom>
              <a:avLst/>
              <a:gdLst/>
              <a:ahLst/>
              <a:cxnLst>
                <a:cxn ang="0">
                  <a:pos x="8" y="2"/>
                </a:cxn>
                <a:cxn ang="0">
                  <a:pos x="10" y="0"/>
                </a:cxn>
                <a:cxn ang="0">
                  <a:pos x="14" y="0"/>
                </a:cxn>
                <a:cxn ang="0">
                  <a:pos x="16" y="2"/>
                </a:cxn>
                <a:cxn ang="0">
                  <a:pos x="10" y="14"/>
                </a:cxn>
                <a:cxn ang="0">
                  <a:pos x="12" y="24"/>
                </a:cxn>
                <a:cxn ang="0">
                  <a:pos x="8" y="26"/>
                </a:cxn>
                <a:cxn ang="0">
                  <a:pos x="0" y="16"/>
                </a:cxn>
                <a:cxn ang="0">
                  <a:pos x="2" y="14"/>
                </a:cxn>
                <a:cxn ang="0">
                  <a:pos x="4" y="12"/>
                </a:cxn>
                <a:cxn ang="0">
                  <a:pos x="8" y="2"/>
                </a:cxn>
                <a:cxn ang="0">
                  <a:pos x="8" y="2"/>
                </a:cxn>
              </a:cxnLst>
              <a:rect l="0" t="0" r="r" b="b"/>
              <a:pathLst>
                <a:path w="16" h="26">
                  <a:moveTo>
                    <a:pt x="8" y="2"/>
                  </a:move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0" y="14"/>
                  </a:lnTo>
                  <a:lnTo>
                    <a:pt x="12" y="24"/>
                  </a:lnTo>
                  <a:lnTo>
                    <a:pt x="8" y="26"/>
                  </a:lnTo>
                  <a:lnTo>
                    <a:pt x="0" y="16"/>
                  </a:lnTo>
                  <a:lnTo>
                    <a:pt x="2" y="14"/>
                  </a:lnTo>
                  <a:lnTo>
                    <a:pt x="4" y="12"/>
                  </a:lnTo>
                  <a:lnTo>
                    <a:pt x="8" y="2"/>
                  </a:lnTo>
                  <a:lnTo>
                    <a:pt x="8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33" name="Freeform 65"/>
            <p:cNvSpPr>
              <a:spLocks/>
            </p:cNvSpPr>
            <p:nvPr/>
          </p:nvSpPr>
          <p:spPr bwMode="auto">
            <a:xfrm>
              <a:off x="6350625" y="3906271"/>
              <a:ext cx="13460" cy="224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8" y="2"/>
                </a:cxn>
                <a:cxn ang="0">
                  <a:pos x="8" y="4"/>
                </a:cxn>
                <a:cxn ang="0">
                  <a:pos x="8" y="10"/>
                </a:cxn>
                <a:cxn ang="0">
                  <a:pos x="12" y="18"/>
                </a:cxn>
                <a:cxn ang="0">
                  <a:pos x="10" y="18"/>
                </a:cxn>
                <a:cxn ang="0">
                  <a:pos x="8" y="20"/>
                </a:cxn>
                <a:cxn ang="0">
                  <a:pos x="6" y="16"/>
                </a:cxn>
                <a:cxn ang="0">
                  <a:pos x="4" y="8"/>
                </a:cxn>
                <a:cxn ang="0">
                  <a:pos x="2" y="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20">
                  <a:moveTo>
                    <a:pt x="0" y="0"/>
                  </a:moveTo>
                  <a:lnTo>
                    <a:pt x="2" y="2"/>
                  </a:lnTo>
                  <a:lnTo>
                    <a:pt x="8" y="2"/>
                  </a:lnTo>
                  <a:lnTo>
                    <a:pt x="8" y="4"/>
                  </a:lnTo>
                  <a:lnTo>
                    <a:pt x="8" y="10"/>
                  </a:lnTo>
                  <a:lnTo>
                    <a:pt x="12" y="18"/>
                  </a:lnTo>
                  <a:lnTo>
                    <a:pt x="10" y="18"/>
                  </a:lnTo>
                  <a:lnTo>
                    <a:pt x="8" y="20"/>
                  </a:lnTo>
                  <a:lnTo>
                    <a:pt x="6" y="16"/>
                  </a:lnTo>
                  <a:lnTo>
                    <a:pt x="4" y="8"/>
                  </a:lnTo>
                  <a:lnTo>
                    <a:pt x="2" y="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34" name="Freeform 66"/>
            <p:cNvSpPr>
              <a:spLocks/>
            </p:cNvSpPr>
            <p:nvPr/>
          </p:nvSpPr>
          <p:spPr bwMode="auto">
            <a:xfrm>
              <a:off x="6337165" y="3910758"/>
              <a:ext cx="8973" cy="26918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10"/>
                </a:cxn>
                <a:cxn ang="0">
                  <a:pos x="4" y="14"/>
                </a:cxn>
                <a:cxn ang="0">
                  <a:pos x="0" y="24"/>
                </a:cxn>
                <a:cxn ang="0">
                  <a:pos x="0" y="18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8" h="24">
                  <a:moveTo>
                    <a:pt x="8" y="0"/>
                  </a:moveTo>
                  <a:lnTo>
                    <a:pt x="8" y="10"/>
                  </a:lnTo>
                  <a:lnTo>
                    <a:pt x="4" y="14"/>
                  </a:lnTo>
                  <a:lnTo>
                    <a:pt x="0" y="24"/>
                  </a:lnTo>
                  <a:lnTo>
                    <a:pt x="0" y="18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35" name="Freeform 67"/>
            <p:cNvSpPr>
              <a:spLocks/>
            </p:cNvSpPr>
            <p:nvPr/>
          </p:nvSpPr>
          <p:spPr bwMode="auto">
            <a:xfrm>
              <a:off x="6343895" y="3926460"/>
              <a:ext cx="11216" cy="8973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4" y="0"/>
                </a:cxn>
                <a:cxn ang="0">
                  <a:pos x="10" y="0"/>
                </a:cxn>
                <a:cxn ang="0">
                  <a:pos x="8" y="6"/>
                </a:cxn>
                <a:cxn ang="0">
                  <a:pos x="2" y="8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10" h="8">
                  <a:moveTo>
                    <a:pt x="0" y="4"/>
                  </a:moveTo>
                  <a:lnTo>
                    <a:pt x="4" y="0"/>
                  </a:lnTo>
                  <a:lnTo>
                    <a:pt x="10" y="0"/>
                  </a:lnTo>
                  <a:lnTo>
                    <a:pt x="8" y="6"/>
                  </a:lnTo>
                  <a:lnTo>
                    <a:pt x="2" y="8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36" name="Freeform 68"/>
            <p:cNvSpPr>
              <a:spLocks/>
            </p:cNvSpPr>
            <p:nvPr/>
          </p:nvSpPr>
          <p:spPr bwMode="auto">
            <a:xfrm>
              <a:off x="6314733" y="3933190"/>
              <a:ext cx="69539" cy="62809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48" y="0"/>
                </a:cxn>
                <a:cxn ang="0">
                  <a:pos x="58" y="8"/>
                </a:cxn>
                <a:cxn ang="0">
                  <a:pos x="58" y="12"/>
                </a:cxn>
                <a:cxn ang="0">
                  <a:pos x="56" y="16"/>
                </a:cxn>
                <a:cxn ang="0">
                  <a:pos x="58" y="16"/>
                </a:cxn>
                <a:cxn ang="0">
                  <a:pos x="62" y="30"/>
                </a:cxn>
                <a:cxn ang="0">
                  <a:pos x="62" y="34"/>
                </a:cxn>
                <a:cxn ang="0">
                  <a:pos x="58" y="40"/>
                </a:cxn>
                <a:cxn ang="0">
                  <a:pos x="58" y="46"/>
                </a:cxn>
                <a:cxn ang="0">
                  <a:pos x="56" y="44"/>
                </a:cxn>
                <a:cxn ang="0">
                  <a:pos x="56" y="36"/>
                </a:cxn>
                <a:cxn ang="0">
                  <a:pos x="52" y="32"/>
                </a:cxn>
                <a:cxn ang="0">
                  <a:pos x="50" y="32"/>
                </a:cxn>
                <a:cxn ang="0">
                  <a:pos x="48" y="38"/>
                </a:cxn>
                <a:cxn ang="0">
                  <a:pos x="46" y="42"/>
                </a:cxn>
                <a:cxn ang="0">
                  <a:pos x="50" y="48"/>
                </a:cxn>
                <a:cxn ang="0">
                  <a:pos x="48" y="56"/>
                </a:cxn>
                <a:cxn ang="0">
                  <a:pos x="46" y="54"/>
                </a:cxn>
                <a:cxn ang="0">
                  <a:pos x="44" y="50"/>
                </a:cxn>
                <a:cxn ang="0">
                  <a:pos x="40" y="52"/>
                </a:cxn>
                <a:cxn ang="0">
                  <a:pos x="32" y="48"/>
                </a:cxn>
                <a:cxn ang="0">
                  <a:pos x="30" y="46"/>
                </a:cxn>
                <a:cxn ang="0">
                  <a:pos x="28" y="36"/>
                </a:cxn>
                <a:cxn ang="0">
                  <a:pos x="30" y="30"/>
                </a:cxn>
                <a:cxn ang="0">
                  <a:pos x="24" y="26"/>
                </a:cxn>
                <a:cxn ang="0">
                  <a:pos x="22" y="26"/>
                </a:cxn>
                <a:cxn ang="0">
                  <a:pos x="20" y="30"/>
                </a:cxn>
                <a:cxn ang="0">
                  <a:pos x="16" y="30"/>
                </a:cxn>
                <a:cxn ang="0">
                  <a:pos x="16" y="28"/>
                </a:cxn>
                <a:cxn ang="0">
                  <a:pos x="14" y="32"/>
                </a:cxn>
                <a:cxn ang="0">
                  <a:pos x="12" y="28"/>
                </a:cxn>
                <a:cxn ang="0">
                  <a:pos x="10" y="28"/>
                </a:cxn>
                <a:cxn ang="0">
                  <a:pos x="6" y="30"/>
                </a:cxn>
                <a:cxn ang="0">
                  <a:pos x="4" y="38"/>
                </a:cxn>
                <a:cxn ang="0">
                  <a:pos x="0" y="38"/>
                </a:cxn>
                <a:cxn ang="0">
                  <a:pos x="0" y="34"/>
                </a:cxn>
                <a:cxn ang="0">
                  <a:pos x="2" y="26"/>
                </a:cxn>
                <a:cxn ang="0">
                  <a:pos x="6" y="22"/>
                </a:cxn>
                <a:cxn ang="0">
                  <a:pos x="12" y="20"/>
                </a:cxn>
                <a:cxn ang="0">
                  <a:pos x="14" y="18"/>
                </a:cxn>
                <a:cxn ang="0">
                  <a:pos x="20" y="14"/>
                </a:cxn>
                <a:cxn ang="0">
                  <a:pos x="24" y="16"/>
                </a:cxn>
                <a:cxn ang="0">
                  <a:pos x="26" y="18"/>
                </a:cxn>
                <a:cxn ang="0">
                  <a:pos x="24" y="22"/>
                </a:cxn>
                <a:cxn ang="0">
                  <a:pos x="30" y="20"/>
                </a:cxn>
                <a:cxn ang="0">
                  <a:pos x="32" y="16"/>
                </a:cxn>
                <a:cxn ang="0">
                  <a:pos x="34" y="16"/>
                </a:cxn>
                <a:cxn ang="0">
                  <a:pos x="36" y="16"/>
                </a:cxn>
                <a:cxn ang="0">
                  <a:pos x="38" y="10"/>
                </a:cxn>
                <a:cxn ang="0">
                  <a:pos x="42" y="12"/>
                </a:cxn>
                <a:cxn ang="0">
                  <a:pos x="48" y="10"/>
                </a:cxn>
                <a:cxn ang="0">
                  <a:pos x="46" y="0"/>
                </a:cxn>
                <a:cxn ang="0">
                  <a:pos x="46" y="0"/>
                </a:cxn>
              </a:cxnLst>
              <a:rect l="0" t="0" r="r" b="b"/>
              <a:pathLst>
                <a:path w="62" h="56">
                  <a:moveTo>
                    <a:pt x="46" y="0"/>
                  </a:moveTo>
                  <a:lnTo>
                    <a:pt x="48" y="0"/>
                  </a:lnTo>
                  <a:lnTo>
                    <a:pt x="58" y="8"/>
                  </a:lnTo>
                  <a:lnTo>
                    <a:pt x="58" y="12"/>
                  </a:lnTo>
                  <a:lnTo>
                    <a:pt x="56" y="16"/>
                  </a:lnTo>
                  <a:lnTo>
                    <a:pt x="58" y="16"/>
                  </a:lnTo>
                  <a:lnTo>
                    <a:pt x="62" y="30"/>
                  </a:lnTo>
                  <a:lnTo>
                    <a:pt x="62" y="34"/>
                  </a:lnTo>
                  <a:lnTo>
                    <a:pt x="58" y="40"/>
                  </a:lnTo>
                  <a:lnTo>
                    <a:pt x="58" y="46"/>
                  </a:lnTo>
                  <a:lnTo>
                    <a:pt x="56" y="44"/>
                  </a:lnTo>
                  <a:lnTo>
                    <a:pt x="56" y="36"/>
                  </a:lnTo>
                  <a:lnTo>
                    <a:pt x="52" y="32"/>
                  </a:lnTo>
                  <a:lnTo>
                    <a:pt x="50" y="32"/>
                  </a:lnTo>
                  <a:lnTo>
                    <a:pt x="48" y="38"/>
                  </a:lnTo>
                  <a:lnTo>
                    <a:pt x="46" y="42"/>
                  </a:lnTo>
                  <a:lnTo>
                    <a:pt x="50" y="48"/>
                  </a:lnTo>
                  <a:lnTo>
                    <a:pt x="48" y="56"/>
                  </a:lnTo>
                  <a:lnTo>
                    <a:pt x="46" y="54"/>
                  </a:lnTo>
                  <a:lnTo>
                    <a:pt x="44" y="50"/>
                  </a:lnTo>
                  <a:lnTo>
                    <a:pt x="40" y="52"/>
                  </a:lnTo>
                  <a:lnTo>
                    <a:pt x="32" y="48"/>
                  </a:lnTo>
                  <a:lnTo>
                    <a:pt x="30" y="46"/>
                  </a:lnTo>
                  <a:lnTo>
                    <a:pt x="28" y="36"/>
                  </a:lnTo>
                  <a:lnTo>
                    <a:pt x="30" y="30"/>
                  </a:lnTo>
                  <a:lnTo>
                    <a:pt x="24" y="26"/>
                  </a:lnTo>
                  <a:lnTo>
                    <a:pt x="22" y="26"/>
                  </a:lnTo>
                  <a:lnTo>
                    <a:pt x="20" y="30"/>
                  </a:lnTo>
                  <a:lnTo>
                    <a:pt x="16" y="30"/>
                  </a:lnTo>
                  <a:lnTo>
                    <a:pt x="16" y="28"/>
                  </a:lnTo>
                  <a:lnTo>
                    <a:pt x="14" y="32"/>
                  </a:lnTo>
                  <a:lnTo>
                    <a:pt x="12" y="28"/>
                  </a:lnTo>
                  <a:lnTo>
                    <a:pt x="10" y="28"/>
                  </a:lnTo>
                  <a:lnTo>
                    <a:pt x="6" y="30"/>
                  </a:lnTo>
                  <a:lnTo>
                    <a:pt x="4" y="38"/>
                  </a:lnTo>
                  <a:lnTo>
                    <a:pt x="0" y="38"/>
                  </a:lnTo>
                  <a:lnTo>
                    <a:pt x="0" y="34"/>
                  </a:lnTo>
                  <a:lnTo>
                    <a:pt x="2" y="26"/>
                  </a:lnTo>
                  <a:lnTo>
                    <a:pt x="6" y="22"/>
                  </a:lnTo>
                  <a:lnTo>
                    <a:pt x="12" y="20"/>
                  </a:lnTo>
                  <a:lnTo>
                    <a:pt x="14" y="18"/>
                  </a:lnTo>
                  <a:lnTo>
                    <a:pt x="20" y="14"/>
                  </a:lnTo>
                  <a:lnTo>
                    <a:pt x="24" y="16"/>
                  </a:lnTo>
                  <a:lnTo>
                    <a:pt x="26" y="18"/>
                  </a:lnTo>
                  <a:lnTo>
                    <a:pt x="24" y="22"/>
                  </a:lnTo>
                  <a:lnTo>
                    <a:pt x="30" y="20"/>
                  </a:lnTo>
                  <a:lnTo>
                    <a:pt x="32" y="16"/>
                  </a:lnTo>
                  <a:lnTo>
                    <a:pt x="34" y="16"/>
                  </a:lnTo>
                  <a:lnTo>
                    <a:pt x="36" y="16"/>
                  </a:lnTo>
                  <a:lnTo>
                    <a:pt x="38" y="10"/>
                  </a:lnTo>
                  <a:lnTo>
                    <a:pt x="42" y="12"/>
                  </a:lnTo>
                  <a:lnTo>
                    <a:pt x="48" y="10"/>
                  </a:lnTo>
                  <a:lnTo>
                    <a:pt x="46" y="0"/>
                  </a:lnTo>
                  <a:lnTo>
                    <a:pt x="46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37" name="Freeform 69"/>
            <p:cNvSpPr>
              <a:spLocks/>
            </p:cNvSpPr>
            <p:nvPr/>
          </p:nvSpPr>
          <p:spPr bwMode="auto">
            <a:xfrm>
              <a:off x="6312490" y="3978054"/>
              <a:ext cx="6730" cy="448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4" y="0"/>
                </a:cxn>
                <a:cxn ang="0">
                  <a:pos x="6" y="2"/>
                </a:cxn>
                <a:cxn ang="0">
                  <a:pos x="2" y="4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6" h="4">
                  <a:moveTo>
                    <a:pt x="0" y="2"/>
                  </a:moveTo>
                  <a:lnTo>
                    <a:pt x="4" y="0"/>
                  </a:lnTo>
                  <a:lnTo>
                    <a:pt x="6" y="2"/>
                  </a:lnTo>
                  <a:lnTo>
                    <a:pt x="2" y="4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38" name="Freeform 70"/>
            <p:cNvSpPr>
              <a:spLocks/>
            </p:cNvSpPr>
            <p:nvPr/>
          </p:nvSpPr>
          <p:spPr bwMode="auto">
            <a:xfrm>
              <a:off x="6299031" y="3989269"/>
              <a:ext cx="8973" cy="224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0"/>
                </a:cxn>
                <a:cxn ang="0">
                  <a:pos x="8" y="0"/>
                </a:cxn>
                <a:cxn ang="0">
                  <a:pos x="6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8" h="2">
                  <a:moveTo>
                    <a:pt x="0" y="2"/>
                  </a:moveTo>
                  <a:lnTo>
                    <a:pt x="2" y="0"/>
                  </a:lnTo>
                  <a:lnTo>
                    <a:pt x="8" y="0"/>
                  </a:lnTo>
                  <a:lnTo>
                    <a:pt x="6" y="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39" name="Freeform 71"/>
            <p:cNvSpPr>
              <a:spLocks/>
            </p:cNvSpPr>
            <p:nvPr/>
          </p:nvSpPr>
          <p:spPr bwMode="auto">
            <a:xfrm>
              <a:off x="6283329" y="4000486"/>
              <a:ext cx="6730" cy="4487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2" y="0"/>
                </a:cxn>
                <a:cxn ang="0">
                  <a:pos x="4" y="0"/>
                </a:cxn>
                <a:cxn ang="0">
                  <a:pos x="6" y="2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6" h="4">
                  <a:moveTo>
                    <a:pt x="0" y="4"/>
                  </a:moveTo>
                  <a:lnTo>
                    <a:pt x="2" y="0"/>
                  </a:lnTo>
                  <a:lnTo>
                    <a:pt x="4" y="0"/>
                  </a:lnTo>
                  <a:lnTo>
                    <a:pt x="6" y="2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40" name="Freeform 72"/>
            <p:cNvSpPr>
              <a:spLocks/>
            </p:cNvSpPr>
            <p:nvPr/>
          </p:nvSpPr>
          <p:spPr bwMode="auto">
            <a:xfrm>
              <a:off x="6671401" y="3852435"/>
              <a:ext cx="2243" cy="1122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41" name="Freeform 73"/>
            <p:cNvSpPr>
              <a:spLocks/>
            </p:cNvSpPr>
            <p:nvPr/>
          </p:nvSpPr>
          <p:spPr bwMode="auto">
            <a:xfrm>
              <a:off x="6657942" y="3874867"/>
              <a:ext cx="2243" cy="4487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4">
                  <a:moveTo>
                    <a:pt x="2" y="0"/>
                  </a:moveTo>
                  <a:lnTo>
                    <a:pt x="0" y="4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42" name="Freeform 74"/>
            <p:cNvSpPr>
              <a:spLocks/>
            </p:cNvSpPr>
            <p:nvPr/>
          </p:nvSpPr>
          <p:spPr bwMode="auto">
            <a:xfrm>
              <a:off x="6505405" y="3964594"/>
              <a:ext cx="2243" cy="4487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4">
                  <a:moveTo>
                    <a:pt x="2" y="0"/>
                  </a:moveTo>
                  <a:lnTo>
                    <a:pt x="0" y="4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43" name="Rectangle 75"/>
            <p:cNvSpPr>
              <a:spLocks noChangeArrowheads="1"/>
            </p:cNvSpPr>
            <p:nvPr/>
          </p:nvSpPr>
          <p:spPr bwMode="auto">
            <a:xfrm>
              <a:off x="6559241" y="3935433"/>
              <a:ext cx="1122" cy="1122"/>
            </a:xfrm>
            <a:prstGeom prst="rect">
              <a:avLst/>
            </a:pr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44" name="Freeform 76"/>
            <p:cNvSpPr>
              <a:spLocks/>
            </p:cNvSpPr>
            <p:nvPr/>
          </p:nvSpPr>
          <p:spPr bwMode="auto">
            <a:xfrm>
              <a:off x="6859829" y="3973567"/>
              <a:ext cx="2243" cy="22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45" name="Freeform 77"/>
            <p:cNvSpPr>
              <a:spLocks/>
            </p:cNvSpPr>
            <p:nvPr/>
          </p:nvSpPr>
          <p:spPr bwMode="auto">
            <a:xfrm>
              <a:off x="6931612" y="3998242"/>
              <a:ext cx="2243" cy="224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46" name="Freeform 78"/>
            <p:cNvSpPr>
              <a:spLocks/>
            </p:cNvSpPr>
            <p:nvPr/>
          </p:nvSpPr>
          <p:spPr bwMode="auto">
            <a:xfrm>
              <a:off x="6687104" y="4108159"/>
              <a:ext cx="6730" cy="44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6" y="4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4">
                  <a:moveTo>
                    <a:pt x="0" y="0"/>
                  </a:moveTo>
                  <a:lnTo>
                    <a:pt x="6" y="0"/>
                  </a:lnTo>
                  <a:lnTo>
                    <a:pt x="6" y="4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47" name="Freeform 79"/>
            <p:cNvSpPr>
              <a:spLocks/>
            </p:cNvSpPr>
            <p:nvPr/>
          </p:nvSpPr>
          <p:spPr bwMode="auto">
            <a:xfrm>
              <a:off x="6731967" y="4099186"/>
              <a:ext cx="2243" cy="22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2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48" name="Freeform 80"/>
            <p:cNvSpPr>
              <a:spLocks/>
            </p:cNvSpPr>
            <p:nvPr/>
          </p:nvSpPr>
          <p:spPr bwMode="auto">
            <a:xfrm>
              <a:off x="6738697" y="4114888"/>
              <a:ext cx="6730" cy="44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6" y="4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4">
                  <a:moveTo>
                    <a:pt x="0" y="0"/>
                  </a:moveTo>
                  <a:lnTo>
                    <a:pt x="4" y="0"/>
                  </a:lnTo>
                  <a:lnTo>
                    <a:pt x="6" y="4"/>
                  </a:lnTo>
                  <a:lnTo>
                    <a:pt x="2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49" name="Freeform 81"/>
            <p:cNvSpPr>
              <a:spLocks/>
            </p:cNvSpPr>
            <p:nvPr/>
          </p:nvSpPr>
          <p:spPr bwMode="auto">
            <a:xfrm>
              <a:off x="6749913" y="4119375"/>
              <a:ext cx="35891" cy="314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6"/>
                </a:cxn>
                <a:cxn ang="0">
                  <a:pos x="16" y="8"/>
                </a:cxn>
                <a:cxn ang="0">
                  <a:pos x="26" y="16"/>
                </a:cxn>
                <a:cxn ang="0">
                  <a:pos x="30" y="16"/>
                </a:cxn>
                <a:cxn ang="0">
                  <a:pos x="32" y="22"/>
                </a:cxn>
                <a:cxn ang="0">
                  <a:pos x="30" y="28"/>
                </a:cxn>
                <a:cxn ang="0">
                  <a:pos x="28" y="28"/>
                </a:cxn>
                <a:cxn ang="0">
                  <a:pos x="24" y="16"/>
                </a:cxn>
                <a:cxn ang="0">
                  <a:pos x="22" y="1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2" h="28">
                  <a:moveTo>
                    <a:pt x="0" y="0"/>
                  </a:moveTo>
                  <a:lnTo>
                    <a:pt x="14" y="6"/>
                  </a:lnTo>
                  <a:lnTo>
                    <a:pt x="16" y="8"/>
                  </a:lnTo>
                  <a:lnTo>
                    <a:pt x="26" y="16"/>
                  </a:lnTo>
                  <a:lnTo>
                    <a:pt x="30" y="16"/>
                  </a:lnTo>
                  <a:lnTo>
                    <a:pt x="32" y="22"/>
                  </a:lnTo>
                  <a:lnTo>
                    <a:pt x="30" y="28"/>
                  </a:lnTo>
                  <a:lnTo>
                    <a:pt x="28" y="28"/>
                  </a:lnTo>
                  <a:lnTo>
                    <a:pt x="24" y="16"/>
                  </a:lnTo>
                  <a:lnTo>
                    <a:pt x="22" y="1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50" name="Freeform 82"/>
            <p:cNvSpPr>
              <a:spLocks/>
            </p:cNvSpPr>
            <p:nvPr/>
          </p:nvSpPr>
          <p:spPr bwMode="auto">
            <a:xfrm>
              <a:off x="6693833" y="4157509"/>
              <a:ext cx="2243" cy="22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2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51" name="Freeform 83"/>
            <p:cNvSpPr>
              <a:spLocks/>
            </p:cNvSpPr>
            <p:nvPr/>
          </p:nvSpPr>
          <p:spPr bwMode="auto">
            <a:xfrm>
              <a:off x="6705049" y="4161996"/>
              <a:ext cx="4487" cy="44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" h="4">
                  <a:moveTo>
                    <a:pt x="0" y="0"/>
                  </a:moveTo>
                  <a:lnTo>
                    <a:pt x="4" y="0"/>
                  </a:lnTo>
                  <a:lnTo>
                    <a:pt x="4" y="4"/>
                  </a:lnTo>
                  <a:lnTo>
                    <a:pt x="2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52" name="Freeform 84"/>
            <p:cNvSpPr>
              <a:spLocks/>
            </p:cNvSpPr>
            <p:nvPr/>
          </p:nvSpPr>
          <p:spPr bwMode="auto">
            <a:xfrm>
              <a:off x="6711779" y="4141807"/>
              <a:ext cx="62809" cy="31405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2" y="16"/>
                </a:cxn>
                <a:cxn ang="0">
                  <a:pos x="14" y="18"/>
                </a:cxn>
                <a:cxn ang="0">
                  <a:pos x="20" y="18"/>
                </a:cxn>
                <a:cxn ang="0">
                  <a:pos x="22" y="16"/>
                </a:cxn>
                <a:cxn ang="0">
                  <a:pos x="24" y="12"/>
                </a:cxn>
                <a:cxn ang="0">
                  <a:pos x="24" y="16"/>
                </a:cxn>
                <a:cxn ang="0">
                  <a:pos x="34" y="18"/>
                </a:cxn>
                <a:cxn ang="0">
                  <a:pos x="40" y="12"/>
                </a:cxn>
                <a:cxn ang="0">
                  <a:pos x="46" y="8"/>
                </a:cxn>
                <a:cxn ang="0">
                  <a:pos x="44" y="0"/>
                </a:cxn>
                <a:cxn ang="0">
                  <a:pos x="52" y="0"/>
                </a:cxn>
                <a:cxn ang="0">
                  <a:pos x="56" y="4"/>
                </a:cxn>
                <a:cxn ang="0">
                  <a:pos x="54" y="8"/>
                </a:cxn>
                <a:cxn ang="0">
                  <a:pos x="52" y="10"/>
                </a:cxn>
                <a:cxn ang="0">
                  <a:pos x="52" y="14"/>
                </a:cxn>
                <a:cxn ang="0">
                  <a:pos x="50" y="18"/>
                </a:cxn>
                <a:cxn ang="0">
                  <a:pos x="46" y="18"/>
                </a:cxn>
                <a:cxn ang="0">
                  <a:pos x="42" y="24"/>
                </a:cxn>
                <a:cxn ang="0">
                  <a:pos x="34" y="28"/>
                </a:cxn>
                <a:cxn ang="0">
                  <a:pos x="20" y="28"/>
                </a:cxn>
                <a:cxn ang="0">
                  <a:pos x="16" y="26"/>
                </a:cxn>
                <a:cxn ang="0">
                  <a:pos x="12" y="26"/>
                </a:cxn>
                <a:cxn ang="0">
                  <a:pos x="4" y="22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56" h="28">
                  <a:moveTo>
                    <a:pt x="0" y="18"/>
                  </a:moveTo>
                  <a:lnTo>
                    <a:pt x="2" y="16"/>
                  </a:lnTo>
                  <a:lnTo>
                    <a:pt x="14" y="18"/>
                  </a:lnTo>
                  <a:lnTo>
                    <a:pt x="20" y="18"/>
                  </a:lnTo>
                  <a:lnTo>
                    <a:pt x="22" y="16"/>
                  </a:lnTo>
                  <a:lnTo>
                    <a:pt x="24" y="12"/>
                  </a:lnTo>
                  <a:lnTo>
                    <a:pt x="24" y="16"/>
                  </a:lnTo>
                  <a:lnTo>
                    <a:pt x="34" y="18"/>
                  </a:lnTo>
                  <a:lnTo>
                    <a:pt x="40" y="12"/>
                  </a:lnTo>
                  <a:lnTo>
                    <a:pt x="46" y="8"/>
                  </a:lnTo>
                  <a:lnTo>
                    <a:pt x="44" y="0"/>
                  </a:lnTo>
                  <a:lnTo>
                    <a:pt x="52" y="0"/>
                  </a:lnTo>
                  <a:lnTo>
                    <a:pt x="56" y="4"/>
                  </a:lnTo>
                  <a:lnTo>
                    <a:pt x="54" y="8"/>
                  </a:lnTo>
                  <a:lnTo>
                    <a:pt x="52" y="10"/>
                  </a:lnTo>
                  <a:lnTo>
                    <a:pt x="52" y="14"/>
                  </a:lnTo>
                  <a:lnTo>
                    <a:pt x="50" y="18"/>
                  </a:lnTo>
                  <a:lnTo>
                    <a:pt x="46" y="18"/>
                  </a:lnTo>
                  <a:lnTo>
                    <a:pt x="42" y="24"/>
                  </a:lnTo>
                  <a:lnTo>
                    <a:pt x="34" y="28"/>
                  </a:lnTo>
                  <a:lnTo>
                    <a:pt x="20" y="28"/>
                  </a:lnTo>
                  <a:lnTo>
                    <a:pt x="16" y="26"/>
                  </a:lnTo>
                  <a:lnTo>
                    <a:pt x="12" y="26"/>
                  </a:lnTo>
                  <a:lnTo>
                    <a:pt x="4" y="22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53" name="Freeform 85"/>
            <p:cNvSpPr>
              <a:spLocks/>
            </p:cNvSpPr>
            <p:nvPr/>
          </p:nvSpPr>
          <p:spPr bwMode="auto">
            <a:xfrm>
              <a:off x="6805993" y="4153023"/>
              <a:ext cx="2243" cy="44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lnTo>
                    <a:pt x="2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54" name="Freeform 86"/>
            <p:cNvSpPr>
              <a:spLocks/>
            </p:cNvSpPr>
            <p:nvPr/>
          </p:nvSpPr>
          <p:spPr bwMode="auto">
            <a:xfrm>
              <a:off x="6808236" y="4159753"/>
              <a:ext cx="17945" cy="224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16" y="14"/>
                </a:cxn>
                <a:cxn ang="0">
                  <a:pos x="16" y="18"/>
                </a:cxn>
                <a:cxn ang="0">
                  <a:pos x="12" y="20"/>
                </a:cxn>
                <a:cxn ang="0">
                  <a:pos x="8" y="16"/>
                </a:cxn>
                <a:cxn ang="0">
                  <a:pos x="6" y="12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6" h="20">
                  <a:moveTo>
                    <a:pt x="0" y="0"/>
                  </a:moveTo>
                  <a:lnTo>
                    <a:pt x="4" y="0"/>
                  </a:lnTo>
                  <a:lnTo>
                    <a:pt x="16" y="14"/>
                  </a:lnTo>
                  <a:lnTo>
                    <a:pt x="16" y="18"/>
                  </a:lnTo>
                  <a:lnTo>
                    <a:pt x="12" y="20"/>
                  </a:lnTo>
                  <a:lnTo>
                    <a:pt x="8" y="16"/>
                  </a:lnTo>
                  <a:lnTo>
                    <a:pt x="6" y="12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55" name="Freeform 87"/>
            <p:cNvSpPr>
              <a:spLocks/>
            </p:cNvSpPr>
            <p:nvPr/>
          </p:nvSpPr>
          <p:spPr bwMode="auto">
            <a:xfrm>
              <a:off x="6835154" y="4177698"/>
              <a:ext cx="15702" cy="112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2"/>
                </a:cxn>
                <a:cxn ang="0">
                  <a:pos x="14" y="10"/>
                </a:cxn>
                <a:cxn ang="0">
                  <a:pos x="6" y="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4" h="10">
                  <a:moveTo>
                    <a:pt x="0" y="0"/>
                  </a:moveTo>
                  <a:lnTo>
                    <a:pt x="6" y="2"/>
                  </a:lnTo>
                  <a:lnTo>
                    <a:pt x="14" y="10"/>
                  </a:lnTo>
                  <a:lnTo>
                    <a:pt x="6" y="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56" name="Freeform 88"/>
            <p:cNvSpPr>
              <a:spLocks/>
            </p:cNvSpPr>
            <p:nvPr/>
          </p:nvSpPr>
          <p:spPr bwMode="auto">
            <a:xfrm>
              <a:off x="6835154" y="4191157"/>
              <a:ext cx="4487" cy="673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2"/>
                </a:cxn>
                <a:cxn ang="0">
                  <a:pos x="2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" h="6">
                  <a:moveTo>
                    <a:pt x="0" y="0"/>
                  </a:moveTo>
                  <a:lnTo>
                    <a:pt x="4" y="2"/>
                  </a:lnTo>
                  <a:lnTo>
                    <a:pt x="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57" name="Freeform 89"/>
            <p:cNvSpPr>
              <a:spLocks/>
            </p:cNvSpPr>
            <p:nvPr/>
          </p:nvSpPr>
          <p:spPr bwMode="auto">
            <a:xfrm>
              <a:off x="6841884" y="4195643"/>
              <a:ext cx="2243" cy="4487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4">
                  <a:moveTo>
                    <a:pt x="2" y="0"/>
                  </a:moveTo>
                  <a:lnTo>
                    <a:pt x="2" y="4"/>
                  </a:lnTo>
                  <a:lnTo>
                    <a:pt x="2" y="4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58" name="Freeform 90"/>
            <p:cNvSpPr>
              <a:spLocks/>
            </p:cNvSpPr>
            <p:nvPr/>
          </p:nvSpPr>
          <p:spPr bwMode="auto">
            <a:xfrm>
              <a:off x="6846370" y="4197886"/>
              <a:ext cx="8973" cy="8973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8" y="4"/>
                </a:cxn>
                <a:cxn ang="0">
                  <a:pos x="8" y="8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8" y="4"/>
                  </a:lnTo>
                  <a:lnTo>
                    <a:pt x="8" y="8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59" name="Freeform 91"/>
            <p:cNvSpPr>
              <a:spLocks/>
            </p:cNvSpPr>
            <p:nvPr/>
          </p:nvSpPr>
          <p:spPr bwMode="auto">
            <a:xfrm>
              <a:off x="6846370" y="4204616"/>
              <a:ext cx="2243" cy="224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2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60" name="Freeform 92"/>
            <p:cNvSpPr>
              <a:spLocks/>
            </p:cNvSpPr>
            <p:nvPr/>
          </p:nvSpPr>
          <p:spPr bwMode="auto">
            <a:xfrm>
              <a:off x="6857586" y="4206859"/>
              <a:ext cx="2243" cy="22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0" y="0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61" name="Freeform 93"/>
            <p:cNvSpPr>
              <a:spLocks/>
            </p:cNvSpPr>
            <p:nvPr/>
          </p:nvSpPr>
          <p:spPr bwMode="auto">
            <a:xfrm>
              <a:off x="6866559" y="4191157"/>
              <a:ext cx="17945" cy="134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8"/>
                </a:cxn>
                <a:cxn ang="0">
                  <a:pos x="16" y="12"/>
                </a:cxn>
                <a:cxn ang="0">
                  <a:pos x="4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6" h="12">
                  <a:moveTo>
                    <a:pt x="0" y="0"/>
                  </a:moveTo>
                  <a:lnTo>
                    <a:pt x="14" y="8"/>
                  </a:lnTo>
                  <a:lnTo>
                    <a:pt x="16" y="12"/>
                  </a:lnTo>
                  <a:lnTo>
                    <a:pt x="4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62" name="Freeform 94"/>
            <p:cNvSpPr>
              <a:spLocks/>
            </p:cNvSpPr>
            <p:nvPr/>
          </p:nvSpPr>
          <p:spPr bwMode="auto">
            <a:xfrm>
              <a:off x="6897964" y="4204616"/>
              <a:ext cx="13460" cy="179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4" y="6"/>
                </a:cxn>
                <a:cxn ang="0">
                  <a:pos x="8" y="10"/>
                </a:cxn>
                <a:cxn ang="0">
                  <a:pos x="8" y="12"/>
                </a:cxn>
                <a:cxn ang="0">
                  <a:pos x="10" y="12"/>
                </a:cxn>
                <a:cxn ang="0">
                  <a:pos x="12" y="16"/>
                </a:cxn>
                <a:cxn ang="0">
                  <a:pos x="4" y="1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16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4" y="6"/>
                  </a:lnTo>
                  <a:lnTo>
                    <a:pt x="8" y="10"/>
                  </a:lnTo>
                  <a:lnTo>
                    <a:pt x="8" y="12"/>
                  </a:lnTo>
                  <a:lnTo>
                    <a:pt x="10" y="12"/>
                  </a:lnTo>
                  <a:lnTo>
                    <a:pt x="12" y="16"/>
                  </a:lnTo>
                  <a:lnTo>
                    <a:pt x="4" y="1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63" name="Freeform 95"/>
            <p:cNvSpPr>
              <a:spLocks/>
            </p:cNvSpPr>
            <p:nvPr/>
          </p:nvSpPr>
          <p:spPr bwMode="auto">
            <a:xfrm>
              <a:off x="6891234" y="4213589"/>
              <a:ext cx="2243" cy="22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2" y="0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64" name="Freeform 96"/>
            <p:cNvSpPr>
              <a:spLocks/>
            </p:cNvSpPr>
            <p:nvPr/>
          </p:nvSpPr>
          <p:spPr bwMode="auto">
            <a:xfrm>
              <a:off x="6882261" y="4218076"/>
              <a:ext cx="17945" cy="897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2"/>
                </a:cxn>
                <a:cxn ang="0">
                  <a:pos x="16" y="6"/>
                </a:cxn>
                <a:cxn ang="0">
                  <a:pos x="16" y="8"/>
                </a:cxn>
                <a:cxn ang="0">
                  <a:pos x="16" y="8"/>
                </a:cxn>
                <a:cxn ang="0">
                  <a:pos x="4" y="8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6" h="8">
                  <a:moveTo>
                    <a:pt x="0" y="0"/>
                  </a:moveTo>
                  <a:lnTo>
                    <a:pt x="10" y="2"/>
                  </a:lnTo>
                  <a:lnTo>
                    <a:pt x="16" y="6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4" y="8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65" name="Freeform 97"/>
            <p:cNvSpPr>
              <a:spLocks/>
            </p:cNvSpPr>
            <p:nvPr/>
          </p:nvSpPr>
          <p:spPr bwMode="auto">
            <a:xfrm>
              <a:off x="6909179" y="4231534"/>
              <a:ext cx="13460" cy="112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4"/>
                </a:cxn>
                <a:cxn ang="0">
                  <a:pos x="12" y="8"/>
                </a:cxn>
                <a:cxn ang="0">
                  <a:pos x="12" y="10"/>
                </a:cxn>
                <a:cxn ang="0">
                  <a:pos x="6" y="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10">
                  <a:moveTo>
                    <a:pt x="0" y="0"/>
                  </a:moveTo>
                  <a:lnTo>
                    <a:pt x="8" y="4"/>
                  </a:lnTo>
                  <a:lnTo>
                    <a:pt x="12" y="8"/>
                  </a:lnTo>
                  <a:lnTo>
                    <a:pt x="12" y="10"/>
                  </a:lnTo>
                  <a:lnTo>
                    <a:pt x="6" y="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66" name="Freeform 98"/>
            <p:cNvSpPr>
              <a:spLocks/>
            </p:cNvSpPr>
            <p:nvPr/>
          </p:nvSpPr>
          <p:spPr bwMode="auto">
            <a:xfrm>
              <a:off x="6776831" y="4213589"/>
              <a:ext cx="4487" cy="44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2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" h="4">
                  <a:moveTo>
                    <a:pt x="0" y="0"/>
                  </a:moveTo>
                  <a:lnTo>
                    <a:pt x="4" y="2"/>
                  </a:lnTo>
                  <a:lnTo>
                    <a:pt x="4" y="4"/>
                  </a:lnTo>
                  <a:lnTo>
                    <a:pt x="4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67" name="Freeform 99"/>
            <p:cNvSpPr>
              <a:spLocks/>
            </p:cNvSpPr>
            <p:nvPr/>
          </p:nvSpPr>
          <p:spPr bwMode="auto">
            <a:xfrm>
              <a:off x="6745427" y="4218076"/>
              <a:ext cx="6730" cy="673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2"/>
                </a:cxn>
                <a:cxn ang="0">
                  <a:pos x="6" y="6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6" y="2"/>
                  </a:lnTo>
                  <a:lnTo>
                    <a:pt x="6" y="6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68" name="Freeform 100"/>
            <p:cNvSpPr>
              <a:spLocks/>
            </p:cNvSpPr>
            <p:nvPr/>
          </p:nvSpPr>
          <p:spPr bwMode="auto">
            <a:xfrm>
              <a:off x="6749913" y="4224804"/>
              <a:ext cx="6730" cy="673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6" y="4"/>
                </a:cxn>
                <a:cxn ang="0">
                  <a:pos x="6" y="6"/>
                </a:cxn>
                <a:cxn ang="0">
                  <a:pos x="4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2" y="2"/>
                  </a:lnTo>
                  <a:lnTo>
                    <a:pt x="6" y="4"/>
                  </a:lnTo>
                  <a:lnTo>
                    <a:pt x="6" y="6"/>
                  </a:lnTo>
                  <a:lnTo>
                    <a:pt x="4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69" name="Freeform 101"/>
            <p:cNvSpPr>
              <a:spLocks/>
            </p:cNvSpPr>
            <p:nvPr/>
          </p:nvSpPr>
          <p:spPr bwMode="auto">
            <a:xfrm>
              <a:off x="6518864" y="4090213"/>
              <a:ext cx="11216" cy="673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10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" h="6">
                  <a:moveTo>
                    <a:pt x="0" y="0"/>
                  </a:moveTo>
                  <a:lnTo>
                    <a:pt x="4" y="0"/>
                  </a:lnTo>
                  <a:lnTo>
                    <a:pt x="10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70" name="Freeform 102"/>
            <p:cNvSpPr>
              <a:spLocks/>
            </p:cNvSpPr>
            <p:nvPr/>
          </p:nvSpPr>
          <p:spPr bwMode="auto">
            <a:xfrm>
              <a:off x="6521107" y="4103672"/>
              <a:ext cx="17945" cy="22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0"/>
                </a:cxn>
                <a:cxn ang="0">
                  <a:pos x="16" y="2"/>
                </a:cxn>
                <a:cxn ang="0">
                  <a:pos x="8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6" h="2">
                  <a:moveTo>
                    <a:pt x="0" y="0"/>
                  </a:moveTo>
                  <a:lnTo>
                    <a:pt x="14" y="0"/>
                  </a:lnTo>
                  <a:lnTo>
                    <a:pt x="16" y="2"/>
                  </a:lnTo>
                  <a:lnTo>
                    <a:pt x="8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71" name="Freeform 103"/>
            <p:cNvSpPr>
              <a:spLocks/>
            </p:cNvSpPr>
            <p:nvPr/>
          </p:nvSpPr>
          <p:spPr bwMode="auto">
            <a:xfrm>
              <a:off x="6440352" y="4078997"/>
              <a:ext cx="13460" cy="6730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6" y="0"/>
                </a:cxn>
                <a:cxn ang="0">
                  <a:pos x="12" y="4"/>
                </a:cxn>
                <a:cxn ang="0">
                  <a:pos x="8" y="6"/>
                </a:cxn>
                <a:cxn ang="0">
                  <a:pos x="2" y="4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12" h="6">
                  <a:moveTo>
                    <a:pt x="2" y="2"/>
                  </a:moveTo>
                  <a:lnTo>
                    <a:pt x="6" y="0"/>
                  </a:lnTo>
                  <a:lnTo>
                    <a:pt x="12" y="4"/>
                  </a:lnTo>
                  <a:lnTo>
                    <a:pt x="8" y="6"/>
                  </a:lnTo>
                  <a:lnTo>
                    <a:pt x="2" y="4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72" name="Freeform 104"/>
            <p:cNvSpPr>
              <a:spLocks/>
            </p:cNvSpPr>
            <p:nvPr/>
          </p:nvSpPr>
          <p:spPr bwMode="auto">
            <a:xfrm>
              <a:off x="6433623" y="4103672"/>
              <a:ext cx="8973" cy="6730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6" y="0"/>
                </a:cxn>
                <a:cxn ang="0">
                  <a:pos x="8" y="4"/>
                </a:cxn>
                <a:cxn ang="0">
                  <a:pos x="2" y="6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8" h="6">
                  <a:moveTo>
                    <a:pt x="0" y="2"/>
                  </a:moveTo>
                  <a:lnTo>
                    <a:pt x="6" y="0"/>
                  </a:lnTo>
                  <a:lnTo>
                    <a:pt x="8" y="4"/>
                  </a:lnTo>
                  <a:lnTo>
                    <a:pt x="2" y="6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73" name="Freeform 105"/>
            <p:cNvSpPr>
              <a:spLocks/>
            </p:cNvSpPr>
            <p:nvPr/>
          </p:nvSpPr>
          <p:spPr bwMode="auto">
            <a:xfrm>
              <a:off x="6404461" y="4121618"/>
              <a:ext cx="44864" cy="15702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6"/>
                </a:cxn>
                <a:cxn ang="0">
                  <a:pos x="4" y="0"/>
                </a:cxn>
                <a:cxn ang="0">
                  <a:pos x="18" y="0"/>
                </a:cxn>
                <a:cxn ang="0">
                  <a:pos x="22" y="0"/>
                </a:cxn>
                <a:cxn ang="0">
                  <a:pos x="26" y="2"/>
                </a:cxn>
                <a:cxn ang="0">
                  <a:pos x="34" y="2"/>
                </a:cxn>
                <a:cxn ang="0">
                  <a:pos x="38" y="8"/>
                </a:cxn>
                <a:cxn ang="0">
                  <a:pos x="40" y="8"/>
                </a:cxn>
                <a:cxn ang="0">
                  <a:pos x="40" y="12"/>
                </a:cxn>
                <a:cxn ang="0">
                  <a:pos x="38" y="14"/>
                </a:cxn>
                <a:cxn ang="0">
                  <a:pos x="24" y="6"/>
                </a:cxn>
                <a:cxn ang="0">
                  <a:pos x="18" y="8"/>
                </a:cxn>
                <a:cxn ang="0">
                  <a:pos x="14" y="6"/>
                </a:cxn>
                <a:cxn ang="0">
                  <a:pos x="8" y="8"/>
                </a:cxn>
                <a:cxn ang="0">
                  <a:pos x="4" y="4"/>
                </a:cxn>
                <a:cxn ang="0">
                  <a:pos x="0" y="8"/>
                </a:cxn>
                <a:cxn ang="0">
                  <a:pos x="0" y="8"/>
                </a:cxn>
              </a:cxnLst>
              <a:rect l="0" t="0" r="r" b="b"/>
              <a:pathLst>
                <a:path w="40" h="14">
                  <a:moveTo>
                    <a:pt x="0" y="8"/>
                  </a:moveTo>
                  <a:lnTo>
                    <a:pt x="0" y="6"/>
                  </a:lnTo>
                  <a:lnTo>
                    <a:pt x="4" y="0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6" y="2"/>
                  </a:lnTo>
                  <a:lnTo>
                    <a:pt x="34" y="2"/>
                  </a:lnTo>
                  <a:lnTo>
                    <a:pt x="38" y="8"/>
                  </a:lnTo>
                  <a:lnTo>
                    <a:pt x="40" y="8"/>
                  </a:lnTo>
                  <a:lnTo>
                    <a:pt x="40" y="12"/>
                  </a:lnTo>
                  <a:lnTo>
                    <a:pt x="38" y="14"/>
                  </a:lnTo>
                  <a:lnTo>
                    <a:pt x="24" y="6"/>
                  </a:lnTo>
                  <a:lnTo>
                    <a:pt x="18" y="8"/>
                  </a:lnTo>
                  <a:lnTo>
                    <a:pt x="14" y="6"/>
                  </a:lnTo>
                  <a:lnTo>
                    <a:pt x="8" y="8"/>
                  </a:lnTo>
                  <a:lnTo>
                    <a:pt x="4" y="4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74" name="Freeform 106"/>
            <p:cNvSpPr>
              <a:spLocks/>
            </p:cNvSpPr>
            <p:nvPr/>
          </p:nvSpPr>
          <p:spPr bwMode="auto">
            <a:xfrm>
              <a:off x="6480729" y="4159753"/>
              <a:ext cx="2243" cy="4487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4">
                  <a:moveTo>
                    <a:pt x="2" y="0"/>
                  </a:moveTo>
                  <a:lnTo>
                    <a:pt x="2" y="0"/>
                  </a:lnTo>
                  <a:lnTo>
                    <a:pt x="0" y="4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75" name="Freeform 107"/>
            <p:cNvSpPr>
              <a:spLocks/>
            </p:cNvSpPr>
            <p:nvPr/>
          </p:nvSpPr>
          <p:spPr bwMode="auto">
            <a:xfrm>
              <a:off x="6500919" y="4159753"/>
              <a:ext cx="6730" cy="13460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2" y="0"/>
                </a:cxn>
                <a:cxn ang="0">
                  <a:pos x="4" y="2"/>
                </a:cxn>
                <a:cxn ang="0">
                  <a:pos x="6" y="4"/>
                </a:cxn>
                <a:cxn ang="0">
                  <a:pos x="4" y="12"/>
                </a:cxn>
                <a:cxn ang="0">
                  <a:pos x="0" y="10"/>
                </a:cxn>
                <a:cxn ang="0">
                  <a:pos x="2" y="6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6" h="12">
                  <a:moveTo>
                    <a:pt x="0" y="6"/>
                  </a:moveTo>
                  <a:lnTo>
                    <a:pt x="2" y="0"/>
                  </a:lnTo>
                  <a:lnTo>
                    <a:pt x="4" y="2"/>
                  </a:lnTo>
                  <a:lnTo>
                    <a:pt x="6" y="4"/>
                  </a:lnTo>
                  <a:lnTo>
                    <a:pt x="4" y="12"/>
                  </a:lnTo>
                  <a:lnTo>
                    <a:pt x="0" y="10"/>
                  </a:lnTo>
                  <a:lnTo>
                    <a:pt x="2" y="6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76" name="Freeform 108"/>
            <p:cNvSpPr>
              <a:spLocks/>
            </p:cNvSpPr>
            <p:nvPr/>
          </p:nvSpPr>
          <p:spPr bwMode="auto">
            <a:xfrm>
              <a:off x="6496432" y="4173211"/>
              <a:ext cx="6730" cy="897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6" y="4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0" y="4"/>
                </a:cxn>
                <a:cxn ang="0">
                  <a:pos x="2" y="4"/>
                </a:cxn>
                <a:cxn ang="0">
                  <a:pos x="2" y="6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6" h="8">
                  <a:moveTo>
                    <a:pt x="2" y="0"/>
                  </a:moveTo>
                  <a:lnTo>
                    <a:pt x="6" y="4"/>
                  </a:lnTo>
                  <a:lnTo>
                    <a:pt x="4" y="8"/>
                  </a:lnTo>
                  <a:lnTo>
                    <a:pt x="4" y="8"/>
                  </a:lnTo>
                  <a:lnTo>
                    <a:pt x="0" y="4"/>
                  </a:lnTo>
                  <a:lnTo>
                    <a:pt x="2" y="4"/>
                  </a:lnTo>
                  <a:lnTo>
                    <a:pt x="2" y="6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77" name="Freeform 109"/>
            <p:cNvSpPr>
              <a:spLocks/>
            </p:cNvSpPr>
            <p:nvPr/>
          </p:nvSpPr>
          <p:spPr bwMode="auto">
            <a:xfrm>
              <a:off x="6453811" y="4186671"/>
              <a:ext cx="6730" cy="1346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8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6" y="0"/>
                </a:cxn>
                <a:cxn ang="0">
                  <a:pos x="6" y="6"/>
                </a:cxn>
                <a:cxn ang="0">
                  <a:pos x="2" y="12"/>
                </a:cxn>
                <a:cxn ang="0">
                  <a:pos x="0" y="8"/>
                </a:cxn>
                <a:cxn ang="0">
                  <a:pos x="0" y="8"/>
                </a:cxn>
              </a:cxnLst>
              <a:rect l="0" t="0" r="r" b="b"/>
              <a:pathLst>
                <a:path w="6" h="12">
                  <a:moveTo>
                    <a:pt x="0" y="8"/>
                  </a:moveTo>
                  <a:lnTo>
                    <a:pt x="0" y="8"/>
                  </a:lnTo>
                  <a:lnTo>
                    <a:pt x="0" y="4"/>
                  </a:lnTo>
                  <a:lnTo>
                    <a:pt x="4" y="0"/>
                  </a:lnTo>
                  <a:lnTo>
                    <a:pt x="6" y="0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78" name="Freeform 110"/>
            <p:cNvSpPr>
              <a:spLocks/>
            </p:cNvSpPr>
            <p:nvPr/>
          </p:nvSpPr>
          <p:spPr bwMode="auto">
            <a:xfrm>
              <a:off x="6431379" y="4195643"/>
              <a:ext cx="2243" cy="448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4">
                  <a:moveTo>
                    <a:pt x="0" y="2"/>
                  </a:moveTo>
                  <a:lnTo>
                    <a:pt x="2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79" name="Rectangle 111"/>
            <p:cNvSpPr>
              <a:spLocks noChangeArrowheads="1"/>
            </p:cNvSpPr>
            <p:nvPr/>
          </p:nvSpPr>
          <p:spPr bwMode="auto">
            <a:xfrm>
              <a:off x="6415677" y="4186671"/>
              <a:ext cx="1122" cy="1122"/>
            </a:xfrm>
            <a:prstGeom prst="rect">
              <a:avLst/>
            </a:pr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80" name="Freeform 112"/>
            <p:cNvSpPr>
              <a:spLocks/>
            </p:cNvSpPr>
            <p:nvPr/>
          </p:nvSpPr>
          <p:spPr bwMode="auto">
            <a:xfrm>
              <a:off x="6373056" y="4191157"/>
              <a:ext cx="15702" cy="8973"/>
            </a:xfrm>
            <a:custGeom>
              <a:avLst/>
              <a:gdLst/>
              <a:ahLst/>
              <a:cxnLst>
                <a:cxn ang="0">
                  <a:pos x="2" y="8"/>
                </a:cxn>
                <a:cxn ang="0">
                  <a:pos x="0" y="6"/>
                </a:cxn>
                <a:cxn ang="0">
                  <a:pos x="2" y="2"/>
                </a:cxn>
                <a:cxn ang="0">
                  <a:pos x="6" y="2"/>
                </a:cxn>
                <a:cxn ang="0">
                  <a:pos x="10" y="0"/>
                </a:cxn>
                <a:cxn ang="0">
                  <a:pos x="14" y="4"/>
                </a:cxn>
                <a:cxn ang="0">
                  <a:pos x="10" y="6"/>
                </a:cxn>
                <a:cxn ang="0">
                  <a:pos x="2" y="8"/>
                </a:cxn>
                <a:cxn ang="0">
                  <a:pos x="2" y="8"/>
                </a:cxn>
              </a:cxnLst>
              <a:rect l="0" t="0" r="r" b="b"/>
              <a:pathLst>
                <a:path w="14" h="8">
                  <a:moveTo>
                    <a:pt x="2" y="8"/>
                  </a:moveTo>
                  <a:lnTo>
                    <a:pt x="0" y="6"/>
                  </a:lnTo>
                  <a:lnTo>
                    <a:pt x="2" y="2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4" y="4"/>
                  </a:lnTo>
                  <a:lnTo>
                    <a:pt x="10" y="6"/>
                  </a:lnTo>
                  <a:lnTo>
                    <a:pt x="2" y="8"/>
                  </a:lnTo>
                  <a:lnTo>
                    <a:pt x="2" y="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81" name="Freeform 113"/>
            <p:cNvSpPr>
              <a:spLocks/>
            </p:cNvSpPr>
            <p:nvPr/>
          </p:nvSpPr>
          <p:spPr bwMode="auto">
            <a:xfrm>
              <a:off x="6339408" y="4204616"/>
              <a:ext cx="53836" cy="29161"/>
            </a:xfrm>
            <a:custGeom>
              <a:avLst/>
              <a:gdLst/>
              <a:ahLst/>
              <a:cxnLst>
                <a:cxn ang="0">
                  <a:pos x="20" y="14"/>
                </a:cxn>
                <a:cxn ang="0">
                  <a:pos x="20" y="18"/>
                </a:cxn>
                <a:cxn ang="0">
                  <a:pos x="14" y="22"/>
                </a:cxn>
                <a:cxn ang="0">
                  <a:pos x="6" y="26"/>
                </a:cxn>
                <a:cxn ang="0">
                  <a:pos x="2" y="26"/>
                </a:cxn>
                <a:cxn ang="0">
                  <a:pos x="0" y="26"/>
                </a:cxn>
                <a:cxn ang="0">
                  <a:pos x="2" y="24"/>
                </a:cxn>
                <a:cxn ang="0">
                  <a:pos x="2" y="16"/>
                </a:cxn>
                <a:cxn ang="0">
                  <a:pos x="4" y="14"/>
                </a:cxn>
                <a:cxn ang="0">
                  <a:pos x="16" y="10"/>
                </a:cxn>
                <a:cxn ang="0">
                  <a:pos x="20" y="4"/>
                </a:cxn>
                <a:cxn ang="0">
                  <a:pos x="46" y="0"/>
                </a:cxn>
                <a:cxn ang="0">
                  <a:pos x="48" y="0"/>
                </a:cxn>
                <a:cxn ang="0">
                  <a:pos x="48" y="4"/>
                </a:cxn>
                <a:cxn ang="0">
                  <a:pos x="26" y="12"/>
                </a:cxn>
                <a:cxn ang="0">
                  <a:pos x="22" y="14"/>
                </a:cxn>
                <a:cxn ang="0">
                  <a:pos x="20" y="14"/>
                </a:cxn>
                <a:cxn ang="0">
                  <a:pos x="20" y="14"/>
                </a:cxn>
              </a:cxnLst>
              <a:rect l="0" t="0" r="r" b="b"/>
              <a:pathLst>
                <a:path w="48" h="26">
                  <a:moveTo>
                    <a:pt x="20" y="14"/>
                  </a:moveTo>
                  <a:lnTo>
                    <a:pt x="20" y="18"/>
                  </a:lnTo>
                  <a:lnTo>
                    <a:pt x="14" y="22"/>
                  </a:lnTo>
                  <a:lnTo>
                    <a:pt x="6" y="26"/>
                  </a:lnTo>
                  <a:lnTo>
                    <a:pt x="2" y="26"/>
                  </a:lnTo>
                  <a:lnTo>
                    <a:pt x="0" y="26"/>
                  </a:lnTo>
                  <a:lnTo>
                    <a:pt x="2" y="24"/>
                  </a:lnTo>
                  <a:lnTo>
                    <a:pt x="2" y="16"/>
                  </a:lnTo>
                  <a:lnTo>
                    <a:pt x="4" y="14"/>
                  </a:lnTo>
                  <a:lnTo>
                    <a:pt x="16" y="10"/>
                  </a:lnTo>
                  <a:lnTo>
                    <a:pt x="20" y="4"/>
                  </a:lnTo>
                  <a:lnTo>
                    <a:pt x="46" y="0"/>
                  </a:lnTo>
                  <a:lnTo>
                    <a:pt x="48" y="0"/>
                  </a:lnTo>
                  <a:lnTo>
                    <a:pt x="48" y="4"/>
                  </a:lnTo>
                  <a:lnTo>
                    <a:pt x="26" y="12"/>
                  </a:lnTo>
                  <a:lnTo>
                    <a:pt x="22" y="14"/>
                  </a:lnTo>
                  <a:lnTo>
                    <a:pt x="20" y="14"/>
                  </a:lnTo>
                  <a:lnTo>
                    <a:pt x="20" y="1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82" name="Freeform 114"/>
            <p:cNvSpPr>
              <a:spLocks/>
            </p:cNvSpPr>
            <p:nvPr/>
          </p:nvSpPr>
          <p:spPr bwMode="auto">
            <a:xfrm>
              <a:off x="6328192" y="4236021"/>
              <a:ext cx="8973" cy="6730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2" y="4"/>
                </a:cxn>
                <a:cxn ang="0">
                  <a:pos x="8" y="0"/>
                </a:cxn>
                <a:cxn ang="0">
                  <a:pos x="6" y="4"/>
                </a:cxn>
                <a:cxn ang="0">
                  <a:pos x="4" y="6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8" h="6">
                  <a:moveTo>
                    <a:pt x="0" y="6"/>
                  </a:moveTo>
                  <a:lnTo>
                    <a:pt x="2" y="4"/>
                  </a:lnTo>
                  <a:lnTo>
                    <a:pt x="8" y="0"/>
                  </a:lnTo>
                  <a:lnTo>
                    <a:pt x="6" y="4"/>
                  </a:lnTo>
                  <a:lnTo>
                    <a:pt x="4" y="6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83" name="Freeform 115"/>
            <p:cNvSpPr>
              <a:spLocks/>
            </p:cNvSpPr>
            <p:nvPr/>
          </p:nvSpPr>
          <p:spPr bwMode="auto">
            <a:xfrm>
              <a:off x="6352868" y="4200129"/>
              <a:ext cx="8973" cy="448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8" y="0"/>
                </a:cxn>
                <a:cxn ang="0">
                  <a:pos x="8" y="2"/>
                </a:cxn>
                <a:cxn ang="0">
                  <a:pos x="6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8" h="4">
                  <a:moveTo>
                    <a:pt x="0" y="2"/>
                  </a:moveTo>
                  <a:lnTo>
                    <a:pt x="8" y="0"/>
                  </a:lnTo>
                  <a:lnTo>
                    <a:pt x="8" y="2"/>
                  </a:lnTo>
                  <a:lnTo>
                    <a:pt x="6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84" name="Freeform 116"/>
            <p:cNvSpPr>
              <a:spLocks/>
            </p:cNvSpPr>
            <p:nvPr/>
          </p:nvSpPr>
          <p:spPr bwMode="auto">
            <a:xfrm>
              <a:off x="6346138" y="4202373"/>
              <a:ext cx="4487" cy="448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4" y="0"/>
                </a:cxn>
                <a:cxn ang="0">
                  <a:pos x="2" y="4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4" h="4">
                  <a:moveTo>
                    <a:pt x="0" y="2"/>
                  </a:moveTo>
                  <a:lnTo>
                    <a:pt x="0" y="2"/>
                  </a:lnTo>
                  <a:lnTo>
                    <a:pt x="4" y="0"/>
                  </a:lnTo>
                  <a:lnTo>
                    <a:pt x="2" y="4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85" name="Freeform 117"/>
            <p:cNvSpPr>
              <a:spLocks/>
            </p:cNvSpPr>
            <p:nvPr/>
          </p:nvSpPr>
          <p:spPr bwMode="auto">
            <a:xfrm>
              <a:off x="6334922" y="4202373"/>
              <a:ext cx="8973" cy="4487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2" y="0"/>
                </a:cxn>
                <a:cxn ang="0">
                  <a:pos x="4" y="2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8" h="4">
                  <a:moveTo>
                    <a:pt x="0" y="4"/>
                  </a:moveTo>
                  <a:lnTo>
                    <a:pt x="2" y="0"/>
                  </a:lnTo>
                  <a:lnTo>
                    <a:pt x="4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4" y="4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86" name="Freeform 118"/>
            <p:cNvSpPr>
              <a:spLocks/>
            </p:cNvSpPr>
            <p:nvPr/>
          </p:nvSpPr>
          <p:spPr bwMode="auto">
            <a:xfrm>
              <a:off x="6283329" y="4200129"/>
              <a:ext cx="47107" cy="13460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10" y="2"/>
                </a:cxn>
                <a:cxn ang="0">
                  <a:pos x="18" y="4"/>
                </a:cxn>
                <a:cxn ang="0">
                  <a:pos x="22" y="6"/>
                </a:cxn>
                <a:cxn ang="0">
                  <a:pos x="30" y="4"/>
                </a:cxn>
                <a:cxn ang="0">
                  <a:pos x="34" y="6"/>
                </a:cxn>
                <a:cxn ang="0">
                  <a:pos x="42" y="2"/>
                </a:cxn>
                <a:cxn ang="0">
                  <a:pos x="40" y="0"/>
                </a:cxn>
                <a:cxn ang="0">
                  <a:pos x="42" y="4"/>
                </a:cxn>
                <a:cxn ang="0">
                  <a:pos x="36" y="8"/>
                </a:cxn>
                <a:cxn ang="0">
                  <a:pos x="18" y="12"/>
                </a:cxn>
                <a:cxn ang="0">
                  <a:pos x="10" y="10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2" y="4"/>
                </a:cxn>
                <a:cxn ang="0">
                  <a:pos x="2" y="4"/>
                </a:cxn>
              </a:cxnLst>
              <a:rect l="0" t="0" r="r" b="b"/>
              <a:pathLst>
                <a:path w="42" h="12">
                  <a:moveTo>
                    <a:pt x="2" y="4"/>
                  </a:moveTo>
                  <a:lnTo>
                    <a:pt x="10" y="2"/>
                  </a:lnTo>
                  <a:lnTo>
                    <a:pt x="18" y="4"/>
                  </a:lnTo>
                  <a:lnTo>
                    <a:pt x="22" y="6"/>
                  </a:lnTo>
                  <a:lnTo>
                    <a:pt x="30" y="4"/>
                  </a:lnTo>
                  <a:lnTo>
                    <a:pt x="34" y="6"/>
                  </a:lnTo>
                  <a:lnTo>
                    <a:pt x="42" y="2"/>
                  </a:lnTo>
                  <a:lnTo>
                    <a:pt x="40" y="0"/>
                  </a:lnTo>
                  <a:lnTo>
                    <a:pt x="42" y="4"/>
                  </a:lnTo>
                  <a:lnTo>
                    <a:pt x="36" y="8"/>
                  </a:lnTo>
                  <a:lnTo>
                    <a:pt x="18" y="12"/>
                  </a:lnTo>
                  <a:lnTo>
                    <a:pt x="10" y="10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2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87" name="Freeform 119"/>
            <p:cNvSpPr>
              <a:spLocks/>
            </p:cNvSpPr>
            <p:nvPr/>
          </p:nvSpPr>
          <p:spPr bwMode="auto">
            <a:xfrm>
              <a:off x="6272112" y="4218076"/>
              <a:ext cx="26918" cy="15702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20" y="6"/>
                </a:cxn>
                <a:cxn ang="0">
                  <a:pos x="24" y="12"/>
                </a:cxn>
                <a:cxn ang="0">
                  <a:pos x="20" y="14"/>
                </a:cxn>
                <a:cxn ang="0">
                  <a:pos x="16" y="14"/>
                </a:cxn>
                <a:cxn ang="0">
                  <a:pos x="8" y="6"/>
                </a:cxn>
                <a:cxn ang="0">
                  <a:pos x="2" y="6"/>
                </a:cxn>
                <a:cxn ang="0">
                  <a:pos x="0" y="2"/>
                </a:cxn>
                <a:cxn ang="0">
                  <a:pos x="12" y="0"/>
                </a:cxn>
                <a:cxn ang="0">
                  <a:pos x="12" y="0"/>
                </a:cxn>
              </a:cxnLst>
              <a:rect l="0" t="0" r="r" b="b"/>
              <a:pathLst>
                <a:path w="24" h="14">
                  <a:moveTo>
                    <a:pt x="12" y="0"/>
                  </a:moveTo>
                  <a:lnTo>
                    <a:pt x="20" y="6"/>
                  </a:lnTo>
                  <a:lnTo>
                    <a:pt x="24" y="12"/>
                  </a:lnTo>
                  <a:lnTo>
                    <a:pt x="20" y="14"/>
                  </a:lnTo>
                  <a:lnTo>
                    <a:pt x="16" y="14"/>
                  </a:lnTo>
                  <a:lnTo>
                    <a:pt x="8" y="6"/>
                  </a:lnTo>
                  <a:lnTo>
                    <a:pt x="2" y="6"/>
                  </a:lnTo>
                  <a:lnTo>
                    <a:pt x="0" y="2"/>
                  </a:lnTo>
                  <a:lnTo>
                    <a:pt x="12" y="0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88" name="Freeform 120"/>
            <p:cNvSpPr>
              <a:spLocks/>
            </p:cNvSpPr>
            <p:nvPr/>
          </p:nvSpPr>
          <p:spPr bwMode="auto">
            <a:xfrm>
              <a:off x="6238464" y="4200129"/>
              <a:ext cx="35891" cy="15702"/>
            </a:xfrm>
            <a:custGeom>
              <a:avLst/>
              <a:gdLst/>
              <a:ahLst/>
              <a:cxnLst>
                <a:cxn ang="0">
                  <a:pos x="4" y="4"/>
                </a:cxn>
                <a:cxn ang="0">
                  <a:pos x="10" y="4"/>
                </a:cxn>
                <a:cxn ang="0">
                  <a:pos x="14" y="8"/>
                </a:cxn>
                <a:cxn ang="0">
                  <a:pos x="18" y="6"/>
                </a:cxn>
                <a:cxn ang="0">
                  <a:pos x="14" y="2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8" y="4"/>
                </a:cxn>
                <a:cxn ang="0">
                  <a:pos x="24" y="2"/>
                </a:cxn>
                <a:cxn ang="0">
                  <a:pos x="24" y="6"/>
                </a:cxn>
                <a:cxn ang="0">
                  <a:pos x="28" y="2"/>
                </a:cxn>
                <a:cxn ang="0">
                  <a:pos x="32" y="8"/>
                </a:cxn>
                <a:cxn ang="0">
                  <a:pos x="28" y="8"/>
                </a:cxn>
                <a:cxn ang="0">
                  <a:pos x="28" y="10"/>
                </a:cxn>
                <a:cxn ang="0">
                  <a:pos x="24" y="10"/>
                </a:cxn>
                <a:cxn ang="0">
                  <a:pos x="22" y="8"/>
                </a:cxn>
                <a:cxn ang="0">
                  <a:pos x="12" y="12"/>
                </a:cxn>
                <a:cxn ang="0">
                  <a:pos x="2" y="14"/>
                </a:cxn>
                <a:cxn ang="0">
                  <a:pos x="0" y="12"/>
                </a:cxn>
                <a:cxn ang="0">
                  <a:pos x="0" y="8"/>
                </a:cxn>
                <a:cxn ang="0">
                  <a:pos x="4" y="4"/>
                </a:cxn>
                <a:cxn ang="0">
                  <a:pos x="4" y="4"/>
                </a:cxn>
              </a:cxnLst>
              <a:rect l="0" t="0" r="r" b="b"/>
              <a:pathLst>
                <a:path w="32" h="14">
                  <a:moveTo>
                    <a:pt x="4" y="4"/>
                  </a:moveTo>
                  <a:lnTo>
                    <a:pt x="10" y="4"/>
                  </a:lnTo>
                  <a:lnTo>
                    <a:pt x="14" y="8"/>
                  </a:lnTo>
                  <a:lnTo>
                    <a:pt x="18" y="6"/>
                  </a:lnTo>
                  <a:lnTo>
                    <a:pt x="14" y="2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8" y="4"/>
                  </a:lnTo>
                  <a:lnTo>
                    <a:pt x="24" y="2"/>
                  </a:lnTo>
                  <a:lnTo>
                    <a:pt x="24" y="6"/>
                  </a:lnTo>
                  <a:lnTo>
                    <a:pt x="28" y="2"/>
                  </a:lnTo>
                  <a:lnTo>
                    <a:pt x="32" y="8"/>
                  </a:lnTo>
                  <a:lnTo>
                    <a:pt x="28" y="8"/>
                  </a:lnTo>
                  <a:lnTo>
                    <a:pt x="28" y="10"/>
                  </a:lnTo>
                  <a:lnTo>
                    <a:pt x="24" y="10"/>
                  </a:lnTo>
                  <a:lnTo>
                    <a:pt x="22" y="8"/>
                  </a:lnTo>
                  <a:lnTo>
                    <a:pt x="12" y="12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4" y="4"/>
                  </a:lnTo>
                  <a:lnTo>
                    <a:pt x="4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89" name="Freeform 121"/>
            <p:cNvSpPr>
              <a:spLocks/>
            </p:cNvSpPr>
            <p:nvPr/>
          </p:nvSpPr>
          <p:spPr bwMode="auto">
            <a:xfrm>
              <a:off x="6225006" y="4202373"/>
              <a:ext cx="11216" cy="8973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6" y="0"/>
                </a:cxn>
                <a:cxn ang="0">
                  <a:pos x="10" y="0"/>
                </a:cxn>
                <a:cxn ang="0">
                  <a:pos x="10" y="8"/>
                </a:cxn>
                <a:cxn ang="0">
                  <a:pos x="0" y="8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10" h="8">
                  <a:moveTo>
                    <a:pt x="2" y="2"/>
                  </a:moveTo>
                  <a:lnTo>
                    <a:pt x="6" y="0"/>
                  </a:lnTo>
                  <a:lnTo>
                    <a:pt x="10" y="0"/>
                  </a:lnTo>
                  <a:lnTo>
                    <a:pt x="10" y="8"/>
                  </a:lnTo>
                  <a:lnTo>
                    <a:pt x="0" y="8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90" name="Freeform 122"/>
            <p:cNvSpPr>
              <a:spLocks/>
            </p:cNvSpPr>
            <p:nvPr/>
          </p:nvSpPr>
          <p:spPr bwMode="auto">
            <a:xfrm>
              <a:off x="6204817" y="4200129"/>
              <a:ext cx="15702" cy="11216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0" y="0"/>
                </a:cxn>
                <a:cxn ang="0">
                  <a:pos x="14" y="2"/>
                </a:cxn>
                <a:cxn ang="0">
                  <a:pos x="14" y="4"/>
                </a:cxn>
                <a:cxn ang="0">
                  <a:pos x="10" y="8"/>
                </a:cxn>
                <a:cxn ang="0">
                  <a:pos x="8" y="10"/>
                </a:cxn>
                <a:cxn ang="0">
                  <a:pos x="4" y="4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14" h="10">
                  <a:moveTo>
                    <a:pt x="6" y="0"/>
                  </a:moveTo>
                  <a:lnTo>
                    <a:pt x="10" y="0"/>
                  </a:lnTo>
                  <a:lnTo>
                    <a:pt x="14" y="2"/>
                  </a:lnTo>
                  <a:lnTo>
                    <a:pt x="14" y="4"/>
                  </a:lnTo>
                  <a:lnTo>
                    <a:pt x="10" y="8"/>
                  </a:lnTo>
                  <a:lnTo>
                    <a:pt x="8" y="10"/>
                  </a:lnTo>
                  <a:lnTo>
                    <a:pt x="4" y="4"/>
                  </a:lnTo>
                  <a:lnTo>
                    <a:pt x="0" y="2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91" name="Freeform 123"/>
            <p:cNvSpPr>
              <a:spLocks/>
            </p:cNvSpPr>
            <p:nvPr/>
          </p:nvSpPr>
          <p:spPr bwMode="auto">
            <a:xfrm>
              <a:off x="6177898" y="4182184"/>
              <a:ext cx="17945" cy="44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0"/>
                </a:cxn>
                <a:cxn ang="0">
                  <a:pos x="16" y="2"/>
                </a:cxn>
                <a:cxn ang="0">
                  <a:pos x="10" y="4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6" h="4">
                  <a:moveTo>
                    <a:pt x="0" y="0"/>
                  </a:moveTo>
                  <a:lnTo>
                    <a:pt x="16" y="0"/>
                  </a:lnTo>
                  <a:lnTo>
                    <a:pt x="16" y="2"/>
                  </a:lnTo>
                  <a:lnTo>
                    <a:pt x="10" y="4"/>
                  </a:lnTo>
                  <a:lnTo>
                    <a:pt x="2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92" name="Freeform 124"/>
            <p:cNvSpPr>
              <a:spLocks/>
            </p:cNvSpPr>
            <p:nvPr/>
          </p:nvSpPr>
          <p:spPr bwMode="auto">
            <a:xfrm>
              <a:off x="6216033" y="4179941"/>
              <a:ext cx="4487" cy="44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4" y="2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" h="4">
                  <a:moveTo>
                    <a:pt x="0" y="0"/>
                  </a:moveTo>
                  <a:lnTo>
                    <a:pt x="2" y="0"/>
                  </a:lnTo>
                  <a:lnTo>
                    <a:pt x="4" y="2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93" name="Freeform 125"/>
            <p:cNvSpPr>
              <a:spLocks/>
            </p:cNvSpPr>
            <p:nvPr/>
          </p:nvSpPr>
          <p:spPr bwMode="auto">
            <a:xfrm>
              <a:off x="6269869" y="4052079"/>
              <a:ext cx="94214" cy="112159"/>
            </a:xfrm>
            <a:custGeom>
              <a:avLst/>
              <a:gdLst/>
              <a:ahLst/>
              <a:cxnLst>
                <a:cxn ang="0">
                  <a:pos x="34" y="6"/>
                </a:cxn>
                <a:cxn ang="0">
                  <a:pos x="46" y="10"/>
                </a:cxn>
                <a:cxn ang="0">
                  <a:pos x="58" y="10"/>
                </a:cxn>
                <a:cxn ang="0">
                  <a:pos x="70" y="12"/>
                </a:cxn>
                <a:cxn ang="0">
                  <a:pos x="84" y="2"/>
                </a:cxn>
                <a:cxn ang="0">
                  <a:pos x="76" y="16"/>
                </a:cxn>
                <a:cxn ang="0">
                  <a:pos x="60" y="20"/>
                </a:cxn>
                <a:cxn ang="0">
                  <a:pos x="40" y="18"/>
                </a:cxn>
                <a:cxn ang="0">
                  <a:pos x="30" y="18"/>
                </a:cxn>
                <a:cxn ang="0">
                  <a:pos x="18" y="20"/>
                </a:cxn>
                <a:cxn ang="0">
                  <a:pos x="16" y="34"/>
                </a:cxn>
                <a:cxn ang="0">
                  <a:pos x="24" y="42"/>
                </a:cxn>
                <a:cxn ang="0">
                  <a:pos x="34" y="36"/>
                </a:cxn>
                <a:cxn ang="0">
                  <a:pos x="42" y="36"/>
                </a:cxn>
                <a:cxn ang="0">
                  <a:pos x="52" y="34"/>
                </a:cxn>
                <a:cxn ang="0">
                  <a:pos x="56" y="32"/>
                </a:cxn>
                <a:cxn ang="0">
                  <a:pos x="60" y="34"/>
                </a:cxn>
                <a:cxn ang="0">
                  <a:pos x="58" y="38"/>
                </a:cxn>
                <a:cxn ang="0">
                  <a:pos x="52" y="36"/>
                </a:cxn>
                <a:cxn ang="0">
                  <a:pos x="38" y="48"/>
                </a:cxn>
                <a:cxn ang="0">
                  <a:pos x="34" y="50"/>
                </a:cxn>
                <a:cxn ang="0">
                  <a:pos x="48" y="66"/>
                </a:cxn>
                <a:cxn ang="0">
                  <a:pos x="44" y="72"/>
                </a:cxn>
                <a:cxn ang="0">
                  <a:pos x="48" y="78"/>
                </a:cxn>
                <a:cxn ang="0">
                  <a:pos x="52" y="82"/>
                </a:cxn>
                <a:cxn ang="0">
                  <a:pos x="40" y="88"/>
                </a:cxn>
                <a:cxn ang="0">
                  <a:pos x="34" y="82"/>
                </a:cxn>
                <a:cxn ang="0">
                  <a:pos x="28" y="72"/>
                </a:cxn>
                <a:cxn ang="0">
                  <a:pos x="30" y="66"/>
                </a:cxn>
                <a:cxn ang="0">
                  <a:pos x="28" y="60"/>
                </a:cxn>
                <a:cxn ang="0">
                  <a:pos x="20" y="62"/>
                </a:cxn>
                <a:cxn ang="0">
                  <a:pos x="20" y="70"/>
                </a:cxn>
                <a:cxn ang="0">
                  <a:pos x="18" y="90"/>
                </a:cxn>
                <a:cxn ang="0">
                  <a:pos x="10" y="100"/>
                </a:cxn>
                <a:cxn ang="0">
                  <a:pos x="6" y="94"/>
                </a:cxn>
                <a:cxn ang="0">
                  <a:pos x="8" y="70"/>
                </a:cxn>
                <a:cxn ang="0">
                  <a:pos x="0" y="68"/>
                </a:cxn>
                <a:cxn ang="0">
                  <a:pos x="6" y="48"/>
                </a:cxn>
                <a:cxn ang="0">
                  <a:pos x="12" y="32"/>
                </a:cxn>
                <a:cxn ang="0">
                  <a:pos x="10" y="24"/>
                </a:cxn>
                <a:cxn ang="0">
                  <a:pos x="14" y="14"/>
                </a:cxn>
                <a:cxn ang="0">
                  <a:pos x="22" y="14"/>
                </a:cxn>
                <a:cxn ang="0">
                  <a:pos x="28" y="6"/>
                </a:cxn>
              </a:cxnLst>
              <a:rect l="0" t="0" r="r" b="b"/>
              <a:pathLst>
                <a:path w="84" h="100">
                  <a:moveTo>
                    <a:pt x="28" y="6"/>
                  </a:moveTo>
                  <a:lnTo>
                    <a:pt x="34" y="6"/>
                  </a:lnTo>
                  <a:lnTo>
                    <a:pt x="36" y="10"/>
                  </a:lnTo>
                  <a:lnTo>
                    <a:pt x="46" y="10"/>
                  </a:lnTo>
                  <a:lnTo>
                    <a:pt x="52" y="12"/>
                  </a:lnTo>
                  <a:lnTo>
                    <a:pt x="58" y="10"/>
                  </a:lnTo>
                  <a:lnTo>
                    <a:pt x="66" y="12"/>
                  </a:lnTo>
                  <a:lnTo>
                    <a:pt x="70" y="12"/>
                  </a:lnTo>
                  <a:lnTo>
                    <a:pt x="82" y="0"/>
                  </a:lnTo>
                  <a:lnTo>
                    <a:pt x="84" y="2"/>
                  </a:lnTo>
                  <a:lnTo>
                    <a:pt x="84" y="6"/>
                  </a:lnTo>
                  <a:lnTo>
                    <a:pt x="76" y="16"/>
                  </a:lnTo>
                  <a:lnTo>
                    <a:pt x="72" y="20"/>
                  </a:lnTo>
                  <a:lnTo>
                    <a:pt x="60" y="20"/>
                  </a:lnTo>
                  <a:lnTo>
                    <a:pt x="52" y="18"/>
                  </a:lnTo>
                  <a:lnTo>
                    <a:pt x="40" y="18"/>
                  </a:lnTo>
                  <a:lnTo>
                    <a:pt x="32" y="18"/>
                  </a:lnTo>
                  <a:lnTo>
                    <a:pt x="30" y="18"/>
                  </a:lnTo>
                  <a:lnTo>
                    <a:pt x="20" y="18"/>
                  </a:lnTo>
                  <a:lnTo>
                    <a:pt x="18" y="20"/>
                  </a:lnTo>
                  <a:lnTo>
                    <a:pt x="16" y="26"/>
                  </a:lnTo>
                  <a:lnTo>
                    <a:pt x="16" y="34"/>
                  </a:lnTo>
                  <a:lnTo>
                    <a:pt x="20" y="36"/>
                  </a:lnTo>
                  <a:lnTo>
                    <a:pt x="24" y="42"/>
                  </a:lnTo>
                  <a:lnTo>
                    <a:pt x="30" y="42"/>
                  </a:lnTo>
                  <a:lnTo>
                    <a:pt x="34" y="36"/>
                  </a:lnTo>
                  <a:lnTo>
                    <a:pt x="36" y="36"/>
                  </a:lnTo>
                  <a:lnTo>
                    <a:pt x="42" y="36"/>
                  </a:lnTo>
                  <a:lnTo>
                    <a:pt x="42" y="34"/>
                  </a:lnTo>
                  <a:lnTo>
                    <a:pt x="52" y="34"/>
                  </a:lnTo>
                  <a:lnTo>
                    <a:pt x="52" y="32"/>
                  </a:lnTo>
                  <a:lnTo>
                    <a:pt x="56" y="32"/>
                  </a:lnTo>
                  <a:lnTo>
                    <a:pt x="60" y="32"/>
                  </a:lnTo>
                  <a:lnTo>
                    <a:pt x="60" y="34"/>
                  </a:lnTo>
                  <a:lnTo>
                    <a:pt x="60" y="36"/>
                  </a:lnTo>
                  <a:lnTo>
                    <a:pt x="58" y="38"/>
                  </a:lnTo>
                  <a:lnTo>
                    <a:pt x="56" y="36"/>
                  </a:lnTo>
                  <a:lnTo>
                    <a:pt x="52" y="36"/>
                  </a:lnTo>
                  <a:lnTo>
                    <a:pt x="46" y="44"/>
                  </a:lnTo>
                  <a:lnTo>
                    <a:pt x="38" y="48"/>
                  </a:lnTo>
                  <a:lnTo>
                    <a:pt x="32" y="48"/>
                  </a:lnTo>
                  <a:lnTo>
                    <a:pt x="34" y="50"/>
                  </a:lnTo>
                  <a:lnTo>
                    <a:pt x="36" y="52"/>
                  </a:lnTo>
                  <a:lnTo>
                    <a:pt x="48" y="66"/>
                  </a:lnTo>
                  <a:lnTo>
                    <a:pt x="44" y="68"/>
                  </a:lnTo>
                  <a:lnTo>
                    <a:pt x="44" y="72"/>
                  </a:lnTo>
                  <a:lnTo>
                    <a:pt x="48" y="76"/>
                  </a:lnTo>
                  <a:lnTo>
                    <a:pt x="48" y="78"/>
                  </a:lnTo>
                  <a:lnTo>
                    <a:pt x="52" y="78"/>
                  </a:lnTo>
                  <a:lnTo>
                    <a:pt x="52" y="82"/>
                  </a:lnTo>
                  <a:lnTo>
                    <a:pt x="44" y="84"/>
                  </a:lnTo>
                  <a:lnTo>
                    <a:pt x="40" y="88"/>
                  </a:lnTo>
                  <a:lnTo>
                    <a:pt x="36" y="88"/>
                  </a:lnTo>
                  <a:lnTo>
                    <a:pt x="34" y="82"/>
                  </a:lnTo>
                  <a:lnTo>
                    <a:pt x="36" y="80"/>
                  </a:lnTo>
                  <a:lnTo>
                    <a:pt x="28" y="72"/>
                  </a:lnTo>
                  <a:lnTo>
                    <a:pt x="28" y="70"/>
                  </a:lnTo>
                  <a:lnTo>
                    <a:pt x="30" y="66"/>
                  </a:lnTo>
                  <a:lnTo>
                    <a:pt x="28" y="60"/>
                  </a:lnTo>
                  <a:lnTo>
                    <a:pt x="28" y="60"/>
                  </a:lnTo>
                  <a:lnTo>
                    <a:pt x="26" y="58"/>
                  </a:lnTo>
                  <a:lnTo>
                    <a:pt x="20" y="62"/>
                  </a:lnTo>
                  <a:lnTo>
                    <a:pt x="18" y="66"/>
                  </a:lnTo>
                  <a:lnTo>
                    <a:pt x="20" y="70"/>
                  </a:lnTo>
                  <a:lnTo>
                    <a:pt x="20" y="88"/>
                  </a:lnTo>
                  <a:lnTo>
                    <a:pt x="18" y="90"/>
                  </a:lnTo>
                  <a:lnTo>
                    <a:pt x="20" y="98"/>
                  </a:lnTo>
                  <a:lnTo>
                    <a:pt x="10" y="100"/>
                  </a:lnTo>
                  <a:lnTo>
                    <a:pt x="8" y="98"/>
                  </a:lnTo>
                  <a:lnTo>
                    <a:pt x="6" y="94"/>
                  </a:lnTo>
                  <a:lnTo>
                    <a:pt x="10" y="78"/>
                  </a:lnTo>
                  <a:lnTo>
                    <a:pt x="8" y="70"/>
                  </a:lnTo>
                  <a:lnTo>
                    <a:pt x="2" y="70"/>
                  </a:lnTo>
                  <a:lnTo>
                    <a:pt x="0" y="68"/>
                  </a:lnTo>
                  <a:lnTo>
                    <a:pt x="0" y="60"/>
                  </a:lnTo>
                  <a:lnTo>
                    <a:pt x="6" y="48"/>
                  </a:lnTo>
                  <a:lnTo>
                    <a:pt x="6" y="42"/>
                  </a:lnTo>
                  <a:lnTo>
                    <a:pt x="12" y="32"/>
                  </a:lnTo>
                  <a:lnTo>
                    <a:pt x="12" y="26"/>
                  </a:lnTo>
                  <a:lnTo>
                    <a:pt x="10" y="24"/>
                  </a:lnTo>
                  <a:lnTo>
                    <a:pt x="12" y="22"/>
                  </a:lnTo>
                  <a:lnTo>
                    <a:pt x="14" y="14"/>
                  </a:lnTo>
                  <a:lnTo>
                    <a:pt x="18" y="12"/>
                  </a:lnTo>
                  <a:lnTo>
                    <a:pt x="22" y="14"/>
                  </a:lnTo>
                  <a:lnTo>
                    <a:pt x="24" y="8"/>
                  </a:lnTo>
                  <a:lnTo>
                    <a:pt x="28" y="6"/>
                  </a:lnTo>
                  <a:lnTo>
                    <a:pt x="28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94" name="Freeform 126"/>
            <p:cNvSpPr>
              <a:spLocks/>
            </p:cNvSpPr>
            <p:nvPr/>
          </p:nvSpPr>
          <p:spPr bwMode="auto">
            <a:xfrm>
              <a:off x="6312490" y="4155266"/>
              <a:ext cx="4487" cy="448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4" y="0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4" h="4">
                  <a:moveTo>
                    <a:pt x="0" y="2"/>
                  </a:moveTo>
                  <a:lnTo>
                    <a:pt x="4" y="0"/>
                  </a:lnTo>
                  <a:lnTo>
                    <a:pt x="4" y="4"/>
                  </a:lnTo>
                  <a:lnTo>
                    <a:pt x="2" y="4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95" name="Freeform 127"/>
            <p:cNvSpPr>
              <a:spLocks/>
            </p:cNvSpPr>
            <p:nvPr/>
          </p:nvSpPr>
          <p:spPr bwMode="auto">
            <a:xfrm>
              <a:off x="6321463" y="4148536"/>
              <a:ext cx="4487" cy="112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4" y="10"/>
                </a:cxn>
                <a:cxn ang="0">
                  <a:pos x="0" y="1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" h="10">
                  <a:moveTo>
                    <a:pt x="0" y="0"/>
                  </a:moveTo>
                  <a:lnTo>
                    <a:pt x="4" y="0"/>
                  </a:lnTo>
                  <a:lnTo>
                    <a:pt x="4" y="10"/>
                  </a:lnTo>
                  <a:lnTo>
                    <a:pt x="0" y="1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96" name="Freeform 128"/>
            <p:cNvSpPr>
              <a:spLocks/>
            </p:cNvSpPr>
            <p:nvPr/>
          </p:nvSpPr>
          <p:spPr bwMode="auto">
            <a:xfrm>
              <a:off x="6325950" y="4144050"/>
              <a:ext cx="6730" cy="20188"/>
            </a:xfrm>
            <a:custGeom>
              <a:avLst/>
              <a:gdLst/>
              <a:ahLst/>
              <a:cxnLst>
                <a:cxn ang="0">
                  <a:pos x="2" y="8"/>
                </a:cxn>
                <a:cxn ang="0">
                  <a:pos x="4" y="0"/>
                </a:cxn>
                <a:cxn ang="0">
                  <a:pos x="6" y="6"/>
                </a:cxn>
                <a:cxn ang="0">
                  <a:pos x="4" y="8"/>
                </a:cxn>
                <a:cxn ang="0">
                  <a:pos x="6" y="14"/>
                </a:cxn>
                <a:cxn ang="0">
                  <a:pos x="2" y="18"/>
                </a:cxn>
                <a:cxn ang="0">
                  <a:pos x="0" y="14"/>
                </a:cxn>
                <a:cxn ang="0">
                  <a:pos x="2" y="8"/>
                </a:cxn>
                <a:cxn ang="0">
                  <a:pos x="2" y="8"/>
                </a:cxn>
              </a:cxnLst>
              <a:rect l="0" t="0" r="r" b="b"/>
              <a:pathLst>
                <a:path w="6" h="18">
                  <a:moveTo>
                    <a:pt x="2" y="8"/>
                  </a:moveTo>
                  <a:lnTo>
                    <a:pt x="4" y="0"/>
                  </a:lnTo>
                  <a:lnTo>
                    <a:pt x="6" y="6"/>
                  </a:lnTo>
                  <a:lnTo>
                    <a:pt x="4" y="8"/>
                  </a:lnTo>
                  <a:lnTo>
                    <a:pt x="6" y="14"/>
                  </a:lnTo>
                  <a:lnTo>
                    <a:pt x="2" y="18"/>
                  </a:lnTo>
                  <a:lnTo>
                    <a:pt x="0" y="14"/>
                  </a:lnTo>
                  <a:lnTo>
                    <a:pt x="2" y="8"/>
                  </a:lnTo>
                  <a:lnTo>
                    <a:pt x="2" y="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97" name="Freeform 129"/>
            <p:cNvSpPr>
              <a:spLocks/>
            </p:cNvSpPr>
            <p:nvPr/>
          </p:nvSpPr>
          <p:spPr bwMode="auto">
            <a:xfrm>
              <a:off x="6330435" y="4139563"/>
              <a:ext cx="4487" cy="22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4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2" y="0"/>
                  </a:lnTo>
                  <a:lnTo>
                    <a:pt x="4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98" name="Freeform 130"/>
            <p:cNvSpPr>
              <a:spLocks/>
            </p:cNvSpPr>
            <p:nvPr/>
          </p:nvSpPr>
          <p:spPr bwMode="auto">
            <a:xfrm>
              <a:off x="6328192" y="4096943"/>
              <a:ext cx="4487" cy="448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4" y="2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0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799" name="Freeform 131"/>
            <p:cNvSpPr>
              <a:spLocks/>
            </p:cNvSpPr>
            <p:nvPr/>
          </p:nvSpPr>
          <p:spPr bwMode="auto">
            <a:xfrm>
              <a:off x="6334922" y="4096943"/>
              <a:ext cx="4487" cy="6730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0"/>
                </a:cxn>
                <a:cxn ang="0">
                  <a:pos x="4" y="2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4" h="6">
                  <a:moveTo>
                    <a:pt x="0" y="2"/>
                  </a:moveTo>
                  <a:lnTo>
                    <a:pt x="2" y="0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00" name="Freeform 132"/>
            <p:cNvSpPr>
              <a:spLocks/>
            </p:cNvSpPr>
            <p:nvPr/>
          </p:nvSpPr>
          <p:spPr bwMode="auto">
            <a:xfrm>
              <a:off x="6352868" y="4103672"/>
              <a:ext cx="11216" cy="44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2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" h="4">
                  <a:moveTo>
                    <a:pt x="0" y="0"/>
                  </a:moveTo>
                  <a:lnTo>
                    <a:pt x="10" y="2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01" name="Freeform 133"/>
            <p:cNvSpPr>
              <a:spLocks/>
            </p:cNvSpPr>
            <p:nvPr/>
          </p:nvSpPr>
          <p:spPr bwMode="auto">
            <a:xfrm>
              <a:off x="6366327" y="4105915"/>
              <a:ext cx="13460" cy="22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2">
                  <a:moveTo>
                    <a:pt x="0" y="0"/>
                  </a:moveTo>
                  <a:lnTo>
                    <a:pt x="12" y="0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02" name="Freeform 134"/>
            <p:cNvSpPr>
              <a:spLocks/>
            </p:cNvSpPr>
            <p:nvPr/>
          </p:nvSpPr>
          <p:spPr bwMode="auto">
            <a:xfrm>
              <a:off x="6375300" y="4108159"/>
              <a:ext cx="1122" cy="673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6">
                  <a:moveTo>
                    <a:pt x="0" y="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03" name="Freeform 135"/>
            <p:cNvSpPr>
              <a:spLocks/>
            </p:cNvSpPr>
            <p:nvPr/>
          </p:nvSpPr>
          <p:spPr bwMode="auto">
            <a:xfrm>
              <a:off x="6377543" y="4123861"/>
              <a:ext cx="15702" cy="13460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2"/>
                </a:cxn>
                <a:cxn ang="0">
                  <a:pos x="8" y="0"/>
                </a:cxn>
                <a:cxn ang="0">
                  <a:pos x="14" y="4"/>
                </a:cxn>
                <a:cxn ang="0">
                  <a:pos x="14" y="8"/>
                </a:cxn>
                <a:cxn ang="0">
                  <a:pos x="14" y="10"/>
                </a:cxn>
                <a:cxn ang="0">
                  <a:pos x="10" y="12"/>
                </a:cxn>
                <a:cxn ang="0">
                  <a:pos x="6" y="10"/>
                </a:cxn>
                <a:cxn ang="0">
                  <a:pos x="2" y="8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4" h="12">
                  <a:moveTo>
                    <a:pt x="0" y="2"/>
                  </a:moveTo>
                  <a:lnTo>
                    <a:pt x="0" y="2"/>
                  </a:lnTo>
                  <a:lnTo>
                    <a:pt x="8" y="0"/>
                  </a:lnTo>
                  <a:lnTo>
                    <a:pt x="14" y="4"/>
                  </a:lnTo>
                  <a:lnTo>
                    <a:pt x="14" y="8"/>
                  </a:lnTo>
                  <a:lnTo>
                    <a:pt x="14" y="10"/>
                  </a:lnTo>
                  <a:lnTo>
                    <a:pt x="10" y="12"/>
                  </a:lnTo>
                  <a:lnTo>
                    <a:pt x="6" y="10"/>
                  </a:lnTo>
                  <a:lnTo>
                    <a:pt x="2" y="8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04" name="Freeform 136"/>
            <p:cNvSpPr>
              <a:spLocks/>
            </p:cNvSpPr>
            <p:nvPr/>
          </p:nvSpPr>
          <p:spPr bwMode="auto">
            <a:xfrm>
              <a:off x="6386516" y="4011701"/>
              <a:ext cx="2243" cy="673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2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6">
                  <a:moveTo>
                    <a:pt x="0" y="0"/>
                  </a:moveTo>
                  <a:lnTo>
                    <a:pt x="2" y="4"/>
                  </a:lnTo>
                  <a:lnTo>
                    <a:pt x="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05" name="Freeform 137"/>
            <p:cNvSpPr>
              <a:spLocks/>
            </p:cNvSpPr>
            <p:nvPr/>
          </p:nvSpPr>
          <p:spPr bwMode="auto">
            <a:xfrm>
              <a:off x="6411191" y="4038620"/>
              <a:ext cx="4487" cy="897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4" y="6"/>
                </a:cxn>
                <a:cxn ang="0">
                  <a:pos x="2" y="8"/>
                </a:cxn>
                <a:cxn ang="0">
                  <a:pos x="0" y="8"/>
                </a:cxn>
                <a:cxn ang="0">
                  <a:pos x="0" y="4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4" h="8">
                  <a:moveTo>
                    <a:pt x="2" y="0"/>
                  </a:moveTo>
                  <a:lnTo>
                    <a:pt x="4" y="6"/>
                  </a:lnTo>
                  <a:lnTo>
                    <a:pt x="2" y="8"/>
                  </a:lnTo>
                  <a:lnTo>
                    <a:pt x="0" y="8"/>
                  </a:lnTo>
                  <a:lnTo>
                    <a:pt x="0" y="4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06" name="Freeform 138"/>
            <p:cNvSpPr>
              <a:spLocks/>
            </p:cNvSpPr>
            <p:nvPr/>
          </p:nvSpPr>
          <p:spPr bwMode="auto">
            <a:xfrm>
              <a:off x="6395488" y="4045349"/>
              <a:ext cx="22432" cy="47107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0" y="2"/>
                </a:cxn>
                <a:cxn ang="0">
                  <a:pos x="8" y="6"/>
                </a:cxn>
                <a:cxn ang="0">
                  <a:pos x="10" y="10"/>
                </a:cxn>
                <a:cxn ang="0">
                  <a:pos x="10" y="14"/>
                </a:cxn>
                <a:cxn ang="0">
                  <a:pos x="4" y="18"/>
                </a:cxn>
                <a:cxn ang="0">
                  <a:pos x="6" y="18"/>
                </a:cxn>
                <a:cxn ang="0">
                  <a:pos x="14" y="10"/>
                </a:cxn>
                <a:cxn ang="0">
                  <a:pos x="18" y="10"/>
                </a:cxn>
                <a:cxn ang="0">
                  <a:pos x="18" y="12"/>
                </a:cxn>
                <a:cxn ang="0">
                  <a:pos x="18" y="16"/>
                </a:cxn>
                <a:cxn ang="0">
                  <a:pos x="14" y="20"/>
                </a:cxn>
                <a:cxn ang="0">
                  <a:pos x="18" y="22"/>
                </a:cxn>
                <a:cxn ang="0">
                  <a:pos x="20" y="26"/>
                </a:cxn>
                <a:cxn ang="0">
                  <a:pos x="10" y="24"/>
                </a:cxn>
                <a:cxn ang="0">
                  <a:pos x="8" y="26"/>
                </a:cxn>
                <a:cxn ang="0">
                  <a:pos x="8" y="34"/>
                </a:cxn>
                <a:cxn ang="0">
                  <a:pos x="14" y="42"/>
                </a:cxn>
                <a:cxn ang="0">
                  <a:pos x="12" y="42"/>
                </a:cxn>
                <a:cxn ang="0">
                  <a:pos x="6" y="34"/>
                </a:cxn>
                <a:cxn ang="0">
                  <a:pos x="4" y="20"/>
                </a:cxn>
                <a:cxn ang="0">
                  <a:pos x="0" y="14"/>
                </a:cxn>
                <a:cxn ang="0">
                  <a:pos x="4" y="6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20" h="42">
                  <a:moveTo>
                    <a:pt x="8" y="0"/>
                  </a:moveTo>
                  <a:lnTo>
                    <a:pt x="10" y="2"/>
                  </a:lnTo>
                  <a:lnTo>
                    <a:pt x="8" y="6"/>
                  </a:lnTo>
                  <a:lnTo>
                    <a:pt x="10" y="10"/>
                  </a:lnTo>
                  <a:lnTo>
                    <a:pt x="10" y="14"/>
                  </a:lnTo>
                  <a:lnTo>
                    <a:pt x="4" y="18"/>
                  </a:lnTo>
                  <a:lnTo>
                    <a:pt x="6" y="18"/>
                  </a:lnTo>
                  <a:lnTo>
                    <a:pt x="14" y="10"/>
                  </a:lnTo>
                  <a:lnTo>
                    <a:pt x="18" y="10"/>
                  </a:lnTo>
                  <a:lnTo>
                    <a:pt x="18" y="12"/>
                  </a:lnTo>
                  <a:lnTo>
                    <a:pt x="18" y="16"/>
                  </a:lnTo>
                  <a:lnTo>
                    <a:pt x="14" y="20"/>
                  </a:lnTo>
                  <a:lnTo>
                    <a:pt x="18" y="22"/>
                  </a:lnTo>
                  <a:lnTo>
                    <a:pt x="20" y="26"/>
                  </a:lnTo>
                  <a:lnTo>
                    <a:pt x="10" y="24"/>
                  </a:lnTo>
                  <a:lnTo>
                    <a:pt x="8" y="26"/>
                  </a:lnTo>
                  <a:lnTo>
                    <a:pt x="8" y="34"/>
                  </a:lnTo>
                  <a:lnTo>
                    <a:pt x="14" y="42"/>
                  </a:lnTo>
                  <a:lnTo>
                    <a:pt x="12" y="42"/>
                  </a:lnTo>
                  <a:lnTo>
                    <a:pt x="6" y="34"/>
                  </a:lnTo>
                  <a:lnTo>
                    <a:pt x="4" y="20"/>
                  </a:lnTo>
                  <a:lnTo>
                    <a:pt x="0" y="14"/>
                  </a:lnTo>
                  <a:lnTo>
                    <a:pt x="4" y="6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07" name="Freeform 139"/>
            <p:cNvSpPr>
              <a:spLocks/>
            </p:cNvSpPr>
            <p:nvPr/>
          </p:nvSpPr>
          <p:spPr bwMode="auto">
            <a:xfrm>
              <a:off x="6395488" y="4083484"/>
              <a:ext cx="8973" cy="897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8" y="6"/>
                </a:cxn>
                <a:cxn ang="0">
                  <a:pos x="6" y="8"/>
                </a:cxn>
                <a:cxn ang="0">
                  <a:pos x="2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" h="8">
                  <a:moveTo>
                    <a:pt x="0" y="0"/>
                  </a:moveTo>
                  <a:lnTo>
                    <a:pt x="2" y="0"/>
                  </a:lnTo>
                  <a:lnTo>
                    <a:pt x="8" y="6"/>
                  </a:lnTo>
                  <a:lnTo>
                    <a:pt x="6" y="8"/>
                  </a:lnTo>
                  <a:lnTo>
                    <a:pt x="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08" name="Freeform 140"/>
            <p:cNvSpPr>
              <a:spLocks/>
            </p:cNvSpPr>
            <p:nvPr/>
          </p:nvSpPr>
          <p:spPr bwMode="auto">
            <a:xfrm>
              <a:off x="6397731" y="4099186"/>
              <a:ext cx="11216" cy="6730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4" y="0"/>
                </a:cxn>
                <a:cxn ang="0">
                  <a:pos x="10" y="4"/>
                </a:cxn>
                <a:cxn ang="0">
                  <a:pos x="8" y="4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0" h="6">
                  <a:moveTo>
                    <a:pt x="0" y="2"/>
                  </a:moveTo>
                  <a:lnTo>
                    <a:pt x="4" y="0"/>
                  </a:lnTo>
                  <a:lnTo>
                    <a:pt x="10" y="4"/>
                  </a:lnTo>
                  <a:lnTo>
                    <a:pt x="8" y="4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09" name="Freeform 141"/>
            <p:cNvSpPr>
              <a:spLocks/>
            </p:cNvSpPr>
            <p:nvPr/>
          </p:nvSpPr>
          <p:spPr bwMode="auto">
            <a:xfrm>
              <a:off x="6406704" y="4130591"/>
              <a:ext cx="4487" cy="4487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2"/>
                </a:cxn>
                <a:cxn ang="0">
                  <a:pos x="4" y="0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4" h="4">
                  <a:moveTo>
                    <a:pt x="0" y="4"/>
                  </a:moveTo>
                  <a:lnTo>
                    <a:pt x="0" y="2"/>
                  </a:lnTo>
                  <a:lnTo>
                    <a:pt x="4" y="0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10" name="Freeform 150"/>
            <p:cNvSpPr>
              <a:spLocks/>
            </p:cNvSpPr>
            <p:nvPr/>
          </p:nvSpPr>
          <p:spPr bwMode="auto">
            <a:xfrm>
              <a:off x="6227249" y="4128348"/>
              <a:ext cx="4487" cy="11216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4" y="8"/>
                </a:cxn>
                <a:cxn ang="0">
                  <a:pos x="2" y="10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4" h="10">
                  <a:moveTo>
                    <a:pt x="2" y="0"/>
                  </a:moveTo>
                  <a:lnTo>
                    <a:pt x="4" y="8"/>
                  </a:lnTo>
                  <a:lnTo>
                    <a:pt x="2" y="10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11" name="Freeform 151"/>
            <p:cNvSpPr>
              <a:spLocks/>
            </p:cNvSpPr>
            <p:nvPr/>
          </p:nvSpPr>
          <p:spPr bwMode="auto">
            <a:xfrm>
              <a:off x="6041064" y="4056565"/>
              <a:ext cx="4487" cy="2243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" h="2">
                  <a:moveTo>
                    <a:pt x="4" y="0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12" name="Freeform 152"/>
            <p:cNvSpPr>
              <a:spLocks/>
            </p:cNvSpPr>
            <p:nvPr/>
          </p:nvSpPr>
          <p:spPr bwMode="auto">
            <a:xfrm>
              <a:off x="5960309" y="3957865"/>
              <a:ext cx="2243" cy="44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lnTo>
                    <a:pt x="0" y="4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13" name="Freeform 153"/>
            <p:cNvSpPr>
              <a:spLocks/>
            </p:cNvSpPr>
            <p:nvPr/>
          </p:nvSpPr>
          <p:spPr bwMode="auto">
            <a:xfrm>
              <a:off x="5960309" y="3901785"/>
              <a:ext cx="4487" cy="224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"/>
                </a:cxn>
                <a:cxn ang="0">
                  <a:pos x="4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4" h="2">
                  <a:moveTo>
                    <a:pt x="2" y="0"/>
                  </a:moveTo>
                  <a:lnTo>
                    <a:pt x="0" y="2"/>
                  </a:lnTo>
                  <a:lnTo>
                    <a:pt x="4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14" name="Freeform 154"/>
            <p:cNvSpPr>
              <a:spLocks/>
            </p:cNvSpPr>
            <p:nvPr/>
          </p:nvSpPr>
          <p:spPr bwMode="auto">
            <a:xfrm>
              <a:off x="5960309" y="3901785"/>
              <a:ext cx="1122" cy="44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4">
                  <a:moveTo>
                    <a:pt x="0" y="0"/>
                  </a:moveTo>
                  <a:lnTo>
                    <a:pt x="0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15" name="Freeform 155"/>
            <p:cNvSpPr>
              <a:spLocks/>
            </p:cNvSpPr>
            <p:nvPr/>
          </p:nvSpPr>
          <p:spPr bwMode="auto">
            <a:xfrm>
              <a:off x="5960309" y="3888326"/>
              <a:ext cx="2243" cy="44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lnTo>
                    <a:pt x="0" y="4"/>
                  </a:lnTo>
                  <a:lnTo>
                    <a:pt x="2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16" name="Freeform 156"/>
            <p:cNvSpPr>
              <a:spLocks/>
            </p:cNvSpPr>
            <p:nvPr/>
          </p:nvSpPr>
          <p:spPr bwMode="auto">
            <a:xfrm>
              <a:off x="5890770" y="3969081"/>
              <a:ext cx="2243" cy="673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2" y="6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6">
                  <a:moveTo>
                    <a:pt x="2" y="0"/>
                  </a:moveTo>
                  <a:lnTo>
                    <a:pt x="0" y="2"/>
                  </a:lnTo>
                  <a:lnTo>
                    <a:pt x="0" y="6"/>
                  </a:lnTo>
                  <a:lnTo>
                    <a:pt x="2" y="6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17" name="Freeform 157"/>
            <p:cNvSpPr>
              <a:spLocks/>
            </p:cNvSpPr>
            <p:nvPr/>
          </p:nvSpPr>
          <p:spPr bwMode="auto">
            <a:xfrm>
              <a:off x="5915445" y="3995999"/>
              <a:ext cx="161510" cy="170482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4" y="4"/>
                </a:cxn>
                <a:cxn ang="0">
                  <a:pos x="36" y="8"/>
                </a:cxn>
                <a:cxn ang="0">
                  <a:pos x="48" y="24"/>
                </a:cxn>
                <a:cxn ang="0">
                  <a:pos x="62" y="34"/>
                </a:cxn>
                <a:cxn ang="0">
                  <a:pos x="66" y="38"/>
                </a:cxn>
                <a:cxn ang="0">
                  <a:pos x="74" y="46"/>
                </a:cxn>
                <a:cxn ang="0">
                  <a:pos x="78" y="44"/>
                </a:cxn>
                <a:cxn ang="0">
                  <a:pos x="90" y="54"/>
                </a:cxn>
                <a:cxn ang="0">
                  <a:pos x="94" y="58"/>
                </a:cxn>
                <a:cxn ang="0">
                  <a:pos x="98" y="60"/>
                </a:cxn>
                <a:cxn ang="0">
                  <a:pos x="104" y="62"/>
                </a:cxn>
                <a:cxn ang="0">
                  <a:pos x="104" y="68"/>
                </a:cxn>
                <a:cxn ang="0">
                  <a:pos x="112" y="70"/>
                </a:cxn>
                <a:cxn ang="0">
                  <a:pos x="110" y="76"/>
                </a:cxn>
                <a:cxn ang="0">
                  <a:pos x="110" y="82"/>
                </a:cxn>
                <a:cxn ang="0">
                  <a:pos x="116" y="88"/>
                </a:cxn>
                <a:cxn ang="0">
                  <a:pos x="122" y="88"/>
                </a:cxn>
                <a:cxn ang="0">
                  <a:pos x="130" y="102"/>
                </a:cxn>
                <a:cxn ang="0">
                  <a:pos x="130" y="106"/>
                </a:cxn>
                <a:cxn ang="0">
                  <a:pos x="144" y="114"/>
                </a:cxn>
                <a:cxn ang="0">
                  <a:pos x="142" y="124"/>
                </a:cxn>
                <a:cxn ang="0">
                  <a:pos x="140" y="152"/>
                </a:cxn>
                <a:cxn ang="0">
                  <a:pos x="134" y="150"/>
                </a:cxn>
                <a:cxn ang="0">
                  <a:pos x="128" y="148"/>
                </a:cxn>
                <a:cxn ang="0">
                  <a:pos x="128" y="152"/>
                </a:cxn>
                <a:cxn ang="0">
                  <a:pos x="114" y="140"/>
                </a:cxn>
                <a:cxn ang="0">
                  <a:pos x="94" y="122"/>
                </a:cxn>
                <a:cxn ang="0">
                  <a:pos x="76" y="98"/>
                </a:cxn>
                <a:cxn ang="0">
                  <a:pos x="68" y="82"/>
                </a:cxn>
                <a:cxn ang="0">
                  <a:pos x="60" y="74"/>
                </a:cxn>
                <a:cxn ang="0">
                  <a:pos x="48" y="52"/>
                </a:cxn>
                <a:cxn ang="0">
                  <a:pos x="34" y="42"/>
                </a:cxn>
                <a:cxn ang="0">
                  <a:pos x="30" y="34"/>
                </a:cxn>
                <a:cxn ang="0">
                  <a:pos x="20" y="24"/>
                </a:cxn>
                <a:cxn ang="0">
                  <a:pos x="4" y="10"/>
                </a:cxn>
                <a:cxn ang="0">
                  <a:pos x="0" y="0"/>
                </a:cxn>
              </a:cxnLst>
              <a:rect l="0" t="0" r="r" b="b"/>
              <a:pathLst>
                <a:path w="144" h="152">
                  <a:moveTo>
                    <a:pt x="0" y="0"/>
                  </a:moveTo>
                  <a:lnTo>
                    <a:pt x="6" y="0"/>
                  </a:lnTo>
                  <a:lnTo>
                    <a:pt x="10" y="2"/>
                  </a:lnTo>
                  <a:lnTo>
                    <a:pt x="14" y="4"/>
                  </a:lnTo>
                  <a:lnTo>
                    <a:pt x="32" y="6"/>
                  </a:lnTo>
                  <a:lnTo>
                    <a:pt x="36" y="8"/>
                  </a:lnTo>
                  <a:lnTo>
                    <a:pt x="42" y="18"/>
                  </a:lnTo>
                  <a:lnTo>
                    <a:pt x="48" y="24"/>
                  </a:lnTo>
                  <a:lnTo>
                    <a:pt x="56" y="28"/>
                  </a:lnTo>
                  <a:lnTo>
                    <a:pt x="62" y="34"/>
                  </a:lnTo>
                  <a:lnTo>
                    <a:pt x="64" y="38"/>
                  </a:lnTo>
                  <a:lnTo>
                    <a:pt x="66" y="38"/>
                  </a:lnTo>
                  <a:lnTo>
                    <a:pt x="72" y="44"/>
                  </a:lnTo>
                  <a:lnTo>
                    <a:pt x="74" y="46"/>
                  </a:lnTo>
                  <a:lnTo>
                    <a:pt x="76" y="44"/>
                  </a:lnTo>
                  <a:lnTo>
                    <a:pt x="78" y="44"/>
                  </a:lnTo>
                  <a:lnTo>
                    <a:pt x="82" y="50"/>
                  </a:lnTo>
                  <a:lnTo>
                    <a:pt x="90" y="54"/>
                  </a:lnTo>
                  <a:lnTo>
                    <a:pt x="92" y="58"/>
                  </a:lnTo>
                  <a:lnTo>
                    <a:pt x="94" y="58"/>
                  </a:lnTo>
                  <a:lnTo>
                    <a:pt x="94" y="56"/>
                  </a:lnTo>
                  <a:lnTo>
                    <a:pt x="98" y="60"/>
                  </a:lnTo>
                  <a:lnTo>
                    <a:pt x="104" y="60"/>
                  </a:lnTo>
                  <a:lnTo>
                    <a:pt x="104" y="62"/>
                  </a:lnTo>
                  <a:lnTo>
                    <a:pt x="102" y="64"/>
                  </a:lnTo>
                  <a:lnTo>
                    <a:pt x="104" y="68"/>
                  </a:lnTo>
                  <a:lnTo>
                    <a:pt x="110" y="66"/>
                  </a:lnTo>
                  <a:lnTo>
                    <a:pt x="112" y="70"/>
                  </a:lnTo>
                  <a:lnTo>
                    <a:pt x="114" y="72"/>
                  </a:lnTo>
                  <a:lnTo>
                    <a:pt x="110" y="76"/>
                  </a:lnTo>
                  <a:lnTo>
                    <a:pt x="112" y="78"/>
                  </a:lnTo>
                  <a:lnTo>
                    <a:pt x="110" y="82"/>
                  </a:lnTo>
                  <a:lnTo>
                    <a:pt x="110" y="84"/>
                  </a:lnTo>
                  <a:lnTo>
                    <a:pt x="116" y="88"/>
                  </a:lnTo>
                  <a:lnTo>
                    <a:pt x="118" y="88"/>
                  </a:lnTo>
                  <a:lnTo>
                    <a:pt x="122" y="88"/>
                  </a:lnTo>
                  <a:lnTo>
                    <a:pt x="124" y="98"/>
                  </a:lnTo>
                  <a:lnTo>
                    <a:pt x="130" y="102"/>
                  </a:lnTo>
                  <a:lnTo>
                    <a:pt x="128" y="106"/>
                  </a:lnTo>
                  <a:lnTo>
                    <a:pt x="130" y="106"/>
                  </a:lnTo>
                  <a:lnTo>
                    <a:pt x="138" y="106"/>
                  </a:lnTo>
                  <a:lnTo>
                    <a:pt x="144" y="114"/>
                  </a:lnTo>
                  <a:lnTo>
                    <a:pt x="144" y="116"/>
                  </a:lnTo>
                  <a:lnTo>
                    <a:pt x="142" y="124"/>
                  </a:lnTo>
                  <a:lnTo>
                    <a:pt x="144" y="126"/>
                  </a:lnTo>
                  <a:lnTo>
                    <a:pt x="140" y="152"/>
                  </a:lnTo>
                  <a:lnTo>
                    <a:pt x="134" y="148"/>
                  </a:lnTo>
                  <a:lnTo>
                    <a:pt x="134" y="150"/>
                  </a:lnTo>
                  <a:lnTo>
                    <a:pt x="132" y="150"/>
                  </a:lnTo>
                  <a:lnTo>
                    <a:pt x="128" y="148"/>
                  </a:lnTo>
                  <a:lnTo>
                    <a:pt x="126" y="148"/>
                  </a:lnTo>
                  <a:lnTo>
                    <a:pt x="128" y="152"/>
                  </a:lnTo>
                  <a:lnTo>
                    <a:pt x="126" y="152"/>
                  </a:lnTo>
                  <a:lnTo>
                    <a:pt x="114" y="140"/>
                  </a:lnTo>
                  <a:lnTo>
                    <a:pt x="98" y="128"/>
                  </a:lnTo>
                  <a:lnTo>
                    <a:pt x="94" y="122"/>
                  </a:lnTo>
                  <a:lnTo>
                    <a:pt x="76" y="104"/>
                  </a:lnTo>
                  <a:lnTo>
                    <a:pt x="76" y="98"/>
                  </a:lnTo>
                  <a:lnTo>
                    <a:pt x="70" y="90"/>
                  </a:lnTo>
                  <a:lnTo>
                    <a:pt x="68" y="82"/>
                  </a:lnTo>
                  <a:lnTo>
                    <a:pt x="62" y="78"/>
                  </a:lnTo>
                  <a:lnTo>
                    <a:pt x="60" y="74"/>
                  </a:lnTo>
                  <a:lnTo>
                    <a:pt x="54" y="70"/>
                  </a:lnTo>
                  <a:lnTo>
                    <a:pt x="48" y="52"/>
                  </a:lnTo>
                  <a:lnTo>
                    <a:pt x="44" y="46"/>
                  </a:lnTo>
                  <a:lnTo>
                    <a:pt x="34" y="42"/>
                  </a:lnTo>
                  <a:lnTo>
                    <a:pt x="32" y="36"/>
                  </a:lnTo>
                  <a:lnTo>
                    <a:pt x="30" y="34"/>
                  </a:lnTo>
                  <a:lnTo>
                    <a:pt x="24" y="28"/>
                  </a:lnTo>
                  <a:lnTo>
                    <a:pt x="20" y="24"/>
                  </a:lnTo>
                  <a:lnTo>
                    <a:pt x="18" y="24"/>
                  </a:lnTo>
                  <a:lnTo>
                    <a:pt x="4" y="10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18" name="Freeform 158"/>
            <p:cNvSpPr>
              <a:spLocks/>
            </p:cNvSpPr>
            <p:nvPr/>
          </p:nvSpPr>
          <p:spPr bwMode="auto">
            <a:xfrm>
              <a:off x="5922175" y="4036377"/>
              <a:ext cx="11216" cy="673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8" y="4"/>
                </a:cxn>
                <a:cxn ang="0">
                  <a:pos x="10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" h="6">
                  <a:moveTo>
                    <a:pt x="0" y="0"/>
                  </a:moveTo>
                  <a:lnTo>
                    <a:pt x="2" y="0"/>
                  </a:lnTo>
                  <a:lnTo>
                    <a:pt x="8" y="4"/>
                  </a:lnTo>
                  <a:lnTo>
                    <a:pt x="10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19" name="Freeform 159"/>
            <p:cNvSpPr>
              <a:spLocks/>
            </p:cNvSpPr>
            <p:nvPr/>
          </p:nvSpPr>
          <p:spPr bwMode="auto">
            <a:xfrm>
              <a:off x="5944606" y="4056565"/>
              <a:ext cx="11216" cy="13460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0"/>
                </a:cxn>
                <a:cxn ang="0">
                  <a:pos x="10" y="6"/>
                </a:cxn>
                <a:cxn ang="0">
                  <a:pos x="10" y="12"/>
                </a:cxn>
                <a:cxn ang="0">
                  <a:pos x="8" y="1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0" h="12">
                  <a:moveTo>
                    <a:pt x="0" y="2"/>
                  </a:moveTo>
                  <a:lnTo>
                    <a:pt x="2" y="0"/>
                  </a:lnTo>
                  <a:lnTo>
                    <a:pt x="10" y="6"/>
                  </a:lnTo>
                  <a:lnTo>
                    <a:pt x="10" y="12"/>
                  </a:lnTo>
                  <a:lnTo>
                    <a:pt x="8" y="1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20" name="Freeform 160"/>
            <p:cNvSpPr>
              <a:spLocks/>
            </p:cNvSpPr>
            <p:nvPr/>
          </p:nvSpPr>
          <p:spPr bwMode="auto">
            <a:xfrm>
              <a:off x="6009659" y="4047592"/>
              <a:ext cx="4487" cy="4487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4" y="0"/>
                </a:cxn>
                <a:cxn ang="0">
                  <a:pos x="2" y="4"/>
                </a:cxn>
                <a:cxn ang="0">
                  <a:pos x="2" y="4"/>
                </a:cxn>
              </a:cxnLst>
              <a:rect l="0" t="0" r="r" b="b"/>
              <a:pathLst>
                <a:path w="4" h="4">
                  <a:moveTo>
                    <a:pt x="2" y="4"/>
                  </a:moveTo>
                  <a:lnTo>
                    <a:pt x="0" y="4"/>
                  </a:lnTo>
                  <a:lnTo>
                    <a:pt x="0" y="0"/>
                  </a:lnTo>
                  <a:lnTo>
                    <a:pt x="2" y="0"/>
                  </a:lnTo>
                  <a:lnTo>
                    <a:pt x="4" y="0"/>
                  </a:lnTo>
                  <a:lnTo>
                    <a:pt x="2" y="4"/>
                  </a:lnTo>
                  <a:lnTo>
                    <a:pt x="2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21" name="Freeform 161"/>
            <p:cNvSpPr>
              <a:spLocks/>
            </p:cNvSpPr>
            <p:nvPr/>
          </p:nvSpPr>
          <p:spPr bwMode="auto">
            <a:xfrm>
              <a:off x="6018632" y="4054322"/>
              <a:ext cx="6730" cy="44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6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4">
                  <a:moveTo>
                    <a:pt x="0" y="0"/>
                  </a:moveTo>
                  <a:lnTo>
                    <a:pt x="4" y="0"/>
                  </a:lnTo>
                  <a:lnTo>
                    <a:pt x="6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22" name="Freeform 162"/>
            <p:cNvSpPr>
              <a:spLocks/>
            </p:cNvSpPr>
            <p:nvPr/>
          </p:nvSpPr>
          <p:spPr bwMode="auto">
            <a:xfrm>
              <a:off x="5967038" y="4092457"/>
              <a:ext cx="8973" cy="112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8" y="10"/>
                </a:cxn>
                <a:cxn ang="0">
                  <a:pos x="4" y="10"/>
                </a:cxn>
                <a:cxn ang="0">
                  <a:pos x="2" y="8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" h="10">
                  <a:moveTo>
                    <a:pt x="0" y="0"/>
                  </a:moveTo>
                  <a:lnTo>
                    <a:pt x="4" y="0"/>
                  </a:lnTo>
                  <a:lnTo>
                    <a:pt x="8" y="10"/>
                  </a:lnTo>
                  <a:lnTo>
                    <a:pt x="4" y="10"/>
                  </a:lnTo>
                  <a:lnTo>
                    <a:pt x="2" y="8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23" name="Freeform 163"/>
            <p:cNvSpPr>
              <a:spLocks/>
            </p:cNvSpPr>
            <p:nvPr/>
          </p:nvSpPr>
          <p:spPr bwMode="auto">
            <a:xfrm>
              <a:off x="6052280" y="4061052"/>
              <a:ext cx="4487" cy="4487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4" y="2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4" h="4">
                  <a:moveTo>
                    <a:pt x="2" y="0"/>
                  </a:moveTo>
                  <a:lnTo>
                    <a:pt x="4" y="2"/>
                  </a:lnTo>
                  <a:lnTo>
                    <a:pt x="2" y="4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24" name="Freeform 164"/>
            <p:cNvSpPr>
              <a:spLocks/>
            </p:cNvSpPr>
            <p:nvPr/>
          </p:nvSpPr>
          <p:spPr bwMode="auto">
            <a:xfrm>
              <a:off x="6052280" y="4083484"/>
              <a:ext cx="4487" cy="448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4" y="2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4" h="4">
                  <a:moveTo>
                    <a:pt x="0" y="2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25" name="Freeform 165"/>
            <p:cNvSpPr>
              <a:spLocks/>
            </p:cNvSpPr>
            <p:nvPr/>
          </p:nvSpPr>
          <p:spPr bwMode="auto">
            <a:xfrm>
              <a:off x="6063495" y="4101430"/>
              <a:ext cx="24675" cy="22432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4" y="0"/>
                </a:cxn>
                <a:cxn ang="0">
                  <a:pos x="6" y="0"/>
                </a:cxn>
                <a:cxn ang="0">
                  <a:pos x="8" y="2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16" y="12"/>
                </a:cxn>
                <a:cxn ang="0">
                  <a:pos x="22" y="14"/>
                </a:cxn>
                <a:cxn ang="0">
                  <a:pos x="22" y="20"/>
                </a:cxn>
                <a:cxn ang="0">
                  <a:pos x="20" y="20"/>
                </a:cxn>
                <a:cxn ang="0">
                  <a:pos x="14" y="18"/>
                </a:cxn>
                <a:cxn ang="0">
                  <a:pos x="8" y="8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22" h="20">
                  <a:moveTo>
                    <a:pt x="0" y="6"/>
                  </a:moveTo>
                  <a:lnTo>
                    <a:pt x="4" y="0"/>
                  </a:lnTo>
                  <a:lnTo>
                    <a:pt x="6" y="0"/>
                  </a:lnTo>
                  <a:lnTo>
                    <a:pt x="8" y="2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6" y="12"/>
                  </a:lnTo>
                  <a:lnTo>
                    <a:pt x="22" y="14"/>
                  </a:lnTo>
                  <a:lnTo>
                    <a:pt x="22" y="20"/>
                  </a:lnTo>
                  <a:lnTo>
                    <a:pt x="20" y="20"/>
                  </a:lnTo>
                  <a:lnTo>
                    <a:pt x="14" y="18"/>
                  </a:lnTo>
                  <a:lnTo>
                    <a:pt x="8" y="8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26" name="Freeform 166"/>
            <p:cNvSpPr>
              <a:spLocks/>
            </p:cNvSpPr>
            <p:nvPr/>
          </p:nvSpPr>
          <p:spPr bwMode="auto">
            <a:xfrm>
              <a:off x="6101630" y="4117132"/>
              <a:ext cx="8973" cy="897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8" y="2"/>
                </a:cxn>
                <a:cxn ang="0">
                  <a:pos x="6" y="8"/>
                </a:cxn>
                <a:cxn ang="0">
                  <a:pos x="0" y="8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" h="8">
                  <a:moveTo>
                    <a:pt x="0" y="0"/>
                  </a:moveTo>
                  <a:lnTo>
                    <a:pt x="4" y="0"/>
                  </a:lnTo>
                  <a:lnTo>
                    <a:pt x="8" y="2"/>
                  </a:lnTo>
                  <a:lnTo>
                    <a:pt x="6" y="8"/>
                  </a:lnTo>
                  <a:lnTo>
                    <a:pt x="0" y="8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27" name="Freeform 167"/>
            <p:cNvSpPr>
              <a:spLocks/>
            </p:cNvSpPr>
            <p:nvPr/>
          </p:nvSpPr>
          <p:spPr bwMode="auto">
            <a:xfrm>
              <a:off x="6115089" y="3771679"/>
              <a:ext cx="33648" cy="31405"/>
            </a:xfrm>
            <a:custGeom>
              <a:avLst/>
              <a:gdLst/>
              <a:ahLst/>
              <a:cxnLst>
                <a:cxn ang="0">
                  <a:pos x="24" y="2"/>
                </a:cxn>
                <a:cxn ang="0">
                  <a:pos x="26" y="0"/>
                </a:cxn>
                <a:cxn ang="0">
                  <a:pos x="30" y="2"/>
                </a:cxn>
                <a:cxn ang="0">
                  <a:pos x="30" y="6"/>
                </a:cxn>
                <a:cxn ang="0">
                  <a:pos x="28" y="10"/>
                </a:cxn>
                <a:cxn ang="0">
                  <a:pos x="24" y="20"/>
                </a:cxn>
                <a:cxn ang="0">
                  <a:pos x="18" y="24"/>
                </a:cxn>
                <a:cxn ang="0">
                  <a:pos x="16" y="24"/>
                </a:cxn>
                <a:cxn ang="0">
                  <a:pos x="14" y="28"/>
                </a:cxn>
                <a:cxn ang="0">
                  <a:pos x="2" y="24"/>
                </a:cxn>
                <a:cxn ang="0">
                  <a:pos x="0" y="22"/>
                </a:cxn>
                <a:cxn ang="0">
                  <a:pos x="0" y="12"/>
                </a:cxn>
                <a:cxn ang="0">
                  <a:pos x="12" y="2"/>
                </a:cxn>
                <a:cxn ang="0">
                  <a:pos x="24" y="2"/>
                </a:cxn>
                <a:cxn ang="0">
                  <a:pos x="24" y="2"/>
                </a:cxn>
              </a:cxnLst>
              <a:rect l="0" t="0" r="r" b="b"/>
              <a:pathLst>
                <a:path w="30" h="28">
                  <a:moveTo>
                    <a:pt x="24" y="2"/>
                  </a:moveTo>
                  <a:lnTo>
                    <a:pt x="26" y="0"/>
                  </a:lnTo>
                  <a:lnTo>
                    <a:pt x="30" y="2"/>
                  </a:lnTo>
                  <a:lnTo>
                    <a:pt x="30" y="6"/>
                  </a:lnTo>
                  <a:lnTo>
                    <a:pt x="28" y="10"/>
                  </a:lnTo>
                  <a:lnTo>
                    <a:pt x="24" y="20"/>
                  </a:lnTo>
                  <a:lnTo>
                    <a:pt x="18" y="24"/>
                  </a:lnTo>
                  <a:lnTo>
                    <a:pt x="16" y="24"/>
                  </a:lnTo>
                  <a:lnTo>
                    <a:pt x="14" y="28"/>
                  </a:lnTo>
                  <a:lnTo>
                    <a:pt x="2" y="24"/>
                  </a:lnTo>
                  <a:lnTo>
                    <a:pt x="0" y="22"/>
                  </a:lnTo>
                  <a:lnTo>
                    <a:pt x="0" y="12"/>
                  </a:lnTo>
                  <a:lnTo>
                    <a:pt x="12" y="2"/>
                  </a:lnTo>
                  <a:lnTo>
                    <a:pt x="24" y="2"/>
                  </a:lnTo>
                  <a:lnTo>
                    <a:pt x="24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28" name="Freeform 168"/>
            <p:cNvSpPr>
              <a:spLocks/>
            </p:cNvSpPr>
            <p:nvPr/>
          </p:nvSpPr>
          <p:spPr bwMode="auto">
            <a:xfrm>
              <a:off x="5843662" y="3731303"/>
              <a:ext cx="4487" cy="673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6"/>
                </a:cxn>
                <a:cxn ang="0">
                  <a:pos x="2" y="6"/>
                </a:cxn>
                <a:cxn ang="0">
                  <a:pos x="4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" h="6">
                  <a:moveTo>
                    <a:pt x="0" y="0"/>
                  </a:moveTo>
                  <a:lnTo>
                    <a:pt x="0" y="6"/>
                  </a:lnTo>
                  <a:lnTo>
                    <a:pt x="2" y="6"/>
                  </a:lnTo>
                  <a:lnTo>
                    <a:pt x="4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29" name="Freeform 169"/>
            <p:cNvSpPr>
              <a:spLocks/>
            </p:cNvSpPr>
            <p:nvPr/>
          </p:nvSpPr>
          <p:spPr bwMode="auto">
            <a:xfrm>
              <a:off x="5872824" y="3874867"/>
              <a:ext cx="6730" cy="3140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2" y="18"/>
                </a:cxn>
                <a:cxn ang="0">
                  <a:pos x="0" y="22"/>
                </a:cxn>
                <a:cxn ang="0">
                  <a:pos x="2" y="28"/>
                </a:cxn>
                <a:cxn ang="0">
                  <a:pos x="4" y="28"/>
                </a:cxn>
                <a:cxn ang="0">
                  <a:pos x="6" y="8"/>
                </a:cxn>
                <a:cxn ang="0">
                  <a:pos x="6" y="6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6" h="28">
                  <a:moveTo>
                    <a:pt x="6" y="0"/>
                  </a:moveTo>
                  <a:lnTo>
                    <a:pt x="2" y="18"/>
                  </a:lnTo>
                  <a:lnTo>
                    <a:pt x="0" y="22"/>
                  </a:lnTo>
                  <a:lnTo>
                    <a:pt x="2" y="28"/>
                  </a:lnTo>
                  <a:lnTo>
                    <a:pt x="4" y="28"/>
                  </a:lnTo>
                  <a:lnTo>
                    <a:pt x="6" y="8"/>
                  </a:lnTo>
                  <a:lnTo>
                    <a:pt x="6" y="6"/>
                  </a:lnTo>
                  <a:lnTo>
                    <a:pt x="6" y="0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30" name="Freeform 170"/>
            <p:cNvSpPr>
              <a:spLocks/>
            </p:cNvSpPr>
            <p:nvPr/>
          </p:nvSpPr>
          <p:spPr bwMode="auto">
            <a:xfrm>
              <a:off x="6610835" y="3107694"/>
              <a:ext cx="47107" cy="197401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6" y="0"/>
                </a:cxn>
                <a:cxn ang="0">
                  <a:pos x="18" y="4"/>
                </a:cxn>
                <a:cxn ang="0">
                  <a:pos x="18" y="14"/>
                </a:cxn>
                <a:cxn ang="0">
                  <a:pos x="24" y="34"/>
                </a:cxn>
                <a:cxn ang="0">
                  <a:pos x="22" y="44"/>
                </a:cxn>
                <a:cxn ang="0">
                  <a:pos x="20" y="46"/>
                </a:cxn>
                <a:cxn ang="0">
                  <a:pos x="22" y="62"/>
                </a:cxn>
                <a:cxn ang="0">
                  <a:pos x="24" y="66"/>
                </a:cxn>
                <a:cxn ang="0">
                  <a:pos x="28" y="78"/>
                </a:cxn>
                <a:cxn ang="0">
                  <a:pos x="32" y="92"/>
                </a:cxn>
                <a:cxn ang="0">
                  <a:pos x="36" y="108"/>
                </a:cxn>
                <a:cxn ang="0">
                  <a:pos x="42" y="120"/>
                </a:cxn>
                <a:cxn ang="0">
                  <a:pos x="36" y="112"/>
                </a:cxn>
                <a:cxn ang="0">
                  <a:pos x="30" y="108"/>
                </a:cxn>
                <a:cxn ang="0">
                  <a:pos x="22" y="108"/>
                </a:cxn>
                <a:cxn ang="0">
                  <a:pos x="20" y="110"/>
                </a:cxn>
                <a:cxn ang="0">
                  <a:pos x="14" y="134"/>
                </a:cxn>
                <a:cxn ang="0">
                  <a:pos x="14" y="142"/>
                </a:cxn>
                <a:cxn ang="0">
                  <a:pos x="20" y="152"/>
                </a:cxn>
                <a:cxn ang="0">
                  <a:pos x="20" y="156"/>
                </a:cxn>
                <a:cxn ang="0">
                  <a:pos x="26" y="160"/>
                </a:cxn>
                <a:cxn ang="0">
                  <a:pos x="26" y="170"/>
                </a:cxn>
                <a:cxn ang="0">
                  <a:pos x="26" y="174"/>
                </a:cxn>
                <a:cxn ang="0">
                  <a:pos x="24" y="164"/>
                </a:cxn>
                <a:cxn ang="0">
                  <a:pos x="14" y="160"/>
                </a:cxn>
                <a:cxn ang="0">
                  <a:pos x="12" y="164"/>
                </a:cxn>
                <a:cxn ang="0">
                  <a:pos x="8" y="176"/>
                </a:cxn>
                <a:cxn ang="0">
                  <a:pos x="4" y="174"/>
                </a:cxn>
                <a:cxn ang="0">
                  <a:pos x="4" y="162"/>
                </a:cxn>
                <a:cxn ang="0">
                  <a:pos x="6" y="138"/>
                </a:cxn>
                <a:cxn ang="0">
                  <a:pos x="8" y="134"/>
                </a:cxn>
                <a:cxn ang="0">
                  <a:pos x="4" y="120"/>
                </a:cxn>
                <a:cxn ang="0">
                  <a:pos x="8" y="94"/>
                </a:cxn>
                <a:cxn ang="0">
                  <a:pos x="6" y="80"/>
                </a:cxn>
                <a:cxn ang="0">
                  <a:pos x="8" y="68"/>
                </a:cxn>
                <a:cxn ang="0">
                  <a:pos x="6" y="62"/>
                </a:cxn>
                <a:cxn ang="0">
                  <a:pos x="2" y="58"/>
                </a:cxn>
                <a:cxn ang="0">
                  <a:pos x="0" y="46"/>
                </a:cxn>
                <a:cxn ang="0">
                  <a:pos x="2" y="38"/>
                </a:cxn>
                <a:cxn ang="0">
                  <a:pos x="2" y="22"/>
                </a:cxn>
                <a:cxn ang="0">
                  <a:pos x="4" y="20"/>
                </a:cxn>
                <a:cxn ang="0">
                  <a:pos x="12" y="20"/>
                </a:cxn>
                <a:cxn ang="0">
                  <a:pos x="12" y="16"/>
                </a:cxn>
                <a:cxn ang="0">
                  <a:pos x="14" y="14"/>
                </a:cxn>
                <a:cxn ang="0">
                  <a:pos x="10" y="2"/>
                </a:cxn>
                <a:cxn ang="0">
                  <a:pos x="14" y="0"/>
                </a:cxn>
                <a:cxn ang="0">
                  <a:pos x="14" y="0"/>
                </a:cxn>
              </a:cxnLst>
              <a:rect l="0" t="0" r="r" b="b"/>
              <a:pathLst>
                <a:path w="42" h="176">
                  <a:moveTo>
                    <a:pt x="14" y="0"/>
                  </a:moveTo>
                  <a:lnTo>
                    <a:pt x="16" y="0"/>
                  </a:lnTo>
                  <a:lnTo>
                    <a:pt x="18" y="4"/>
                  </a:lnTo>
                  <a:lnTo>
                    <a:pt x="18" y="14"/>
                  </a:lnTo>
                  <a:lnTo>
                    <a:pt x="24" y="34"/>
                  </a:lnTo>
                  <a:lnTo>
                    <a:pt x="22" y="44"/>
                  </a:lnTo>
                  <a:lnTo>
                    <a:pt x="20" y="46"/>
                  </a:lnTo>
                  <a:lnTo>
                    <a:pt x="22" y="62"/>
                  </a:lnTo>
                  <a:lnTo>
                    <a:pt x="24" y="66"/>
                  </a:lnTo>
                  <a:lnTo>
                    <a:pt x="28" y="78"/>
                  </a:lnTo>
                  <a:lnTo>
                    <a:pt x="32" y="92"/>
                  </a:lnTo>
                  <a:lnTo>
                    <a:pt x="36" y="108"/>
                  </a:lnTo>
                  <a:lnTo>
                    <a:pt x="42" y="120"/>
                  </a:lnTo>
                  <a:lnTo>
                    <a:pt x="36" y="112"/>
                  </a:lnTo>
                  <a:lnTo>
                    <a:pt x="30" y="108"/>
                  </a:lnTo>
                  <a:lnTo>
                    <a:pt x="22" y="108"/>
                  </a:lnTo>
                  <a:lnTo>
                    <a:pt x="20" y="110"/>
                  </a:lnTo>
                  <a:lnTo>
                    <a:pt x="14" y="134"/>
                  </a:lnTo>
                  <a:lnTo>
                    <a:pt x="14" y="142"/>
                  </a:lnTo>
                  <a:lnTo>
                    <a:pt x="20" y="152"/>
                  </a:lnTo>
                  <a:lnTo>
                    <a:pt x="20" y="156"/>
                  </a:lnTo>
                  <a:lnTo>
                    <a:pt x="26" y="160"/>
                  </a:lnTo>
                  <a:lnTo>
                    <a:pt x="26" y="170"/>
                  </a:lnTo>
                  <a:lnTo>
                    <a:pt x="26" y="174"/>
                  </a:lnTo>
                  <a:lnTo>
                    <a:pt x="24" y="164"/>
                  </a:lnTo>
                  <a:lnTo>
                    <a:pt x="14" y="160"/>
                  </a:lnTo>
                  <a:lnTo>
                    <a:pt x="12" y="164"/>
                  </a:lnTo>
                  <a:lnTo>
                    <a:pt x="8" y="176"/>
                  </a:lnTo>
                  <a:lnTo>
                    <a:pt x="4" y="174"/>
                  </a:lnTo>
                  <a:lnTo>
                    <a:pt x="4" y="162"/>
                  </a:lnTo>
                  <a:lnTo>
                    <a:pt x="6" y="138"/>
                  </a:lnTo>
                  <a:lnTo>
                    <a:pt x="8" y="134"/>
                  </a:lnTo>
                  <a:lnTo>
                    <a:pt x="4" y="120"/>
                  </a:lnTo>
                  <a:lnTo>
                    <a:pt x="8" y="94"/>
                  </a:lnTo>
                  <a:lnTo>
                    <a:pt x="6" y="80"/>
                  </a:lnTo>
                  <a:lnTo>
                    <a:pt x="8" y="68"/>
                  </a:lnTo>
                  <a:lnTo>
                    <a:pt x="6" y="62"/>
                  </a:lnTo>
                  <a:lnTo>
                    <a:pt x="2" y="58"/>
                  </a:lnTo>
                  <a:lnTo>
                    <a:pt x="0" y="46"/>
                  </a:lnTo>
                  <a:lnTo>
                    <a:pt x="2" y="38"/>
                  </a:lnTo>
                  <a:lnTo>
                    <a:pt x="2" y="22"/>
                  </a:lnTo>
                  <a:lnTo>
                    <a:pt x="4" y="20"/>
                  </a:lnTo>
                  <a:lnTo>
                    <a:pt x="12" y="20"/>
                  </a:lnTo>
                  <a:lnTo>
                    <a:pt x="12" y="16"/>
                  </a:lnTo>
                  <a:lnTo>
                    <a:pt x="14" y="14"/>
                  </a:lnTo>
                  <a:lnTo>
                    <a:pt x="10" y="2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31" name="Freeform 171"/>
            <p:cNvSpPr>
              <a:spLocks/>
            </p:cNvSpPr>
            <p:nvPr/>
          </p:nvSpPr>
          <p:spPr bwMode="auto">
            <a:xfrm>
              <a:off x="6830668" y="3195179"/>
              <a:ext cx="4487" cy="448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0" y="4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32" name="Freeform 172"/>
            <p:cNvSpPr>
              <a:spLocks/>
            </p:cNvSpPr>
            <p:nvPr/>
          </p:nvSpPr>
          <p:spPr bwMode="auto">
            <a:xfrm>
              <a:off x="6814965" y="3197422"/>
              <a:ext cx="13460" cy="15702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8" y="6"/>
                </a:cxn>
                <a:cxn ang="0">
                  <a:pos x="2" y="8"/>
                </a:cxn>
                <a:cxn ang="0">
                  <a:pos x="0" y="14"/>
                </a:cxn>
                <a:cxn ang="0">
                  <a:pos x="10" y="8"/>
                </a:cxn>
                <a:cxn ang="0">
                  <a:pos x="12" y="4"/>
                </a:cxn>
                <a:cxn ang="0">
                  <a:pos x="12" y="0"/>
                </a:cxn>
                <a:cxn ang="0">
                  <a:pos x="12" y="0"/>
                </a:cxn>
              </a:cxnLst>
              <a:rect l="0" t="0" r="r" b="b"/>
              <a:pathLst>
                <a:path w="12" h="14">
                  <a:moveTo>
                    <a:pt x="12" y="0"/>
                  </a:moveTo>
                  <a:lnTo>
                    <a:pt x="8" y="6"/>
                  </a:lnTo>
                  <a:lnTo>
                    <a:pt x="2" y="8"/>
                  </a:lnTo>
                  <a:lnTo>
                    <a:pt x="0" y="14"/>
                  </a:lnTo>
                  <a:lnTo>
                    <a:pt x="10" y="8"/>
                  </a:lnTo>
                  <a:lnTo>
                    <a:pt x="12" y="4"/>
                  </a:lnTo>
                  <a:lnTo>
                    <a:pt x="12" y="0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33" name="Freeform 173"/>
            <p:cNvSpPr>
              <a:spLocks/>
            </p:cNvSpPr>
            <p:nvPr/>
          </p:nvSpPr>
          <p:spPr bwMode="auto">
            <a:xfrm>
              <a:off x="6805993" y="3222098"/>
              <a:ext cx="2243" cy="673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6"/>
                </a:cxn>
                <a:cxn ang="0">
                  <a:pos x="2" y="6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6">
                  <a:moveTo>
                    <a:pt x="2" y="0"/>
                  </a:moveTo>
                  <a:lnTo>
                    <a:pt x="0" y="6"/>
                  </a:lnTo>
                  <a:lnTo>
                    <a:pt x="2" y="6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34" name="Freeform 174"/>
            <p:cNvSpPr>
              <a:spLocks/>
            </p:cNvSpPr>
            <p:nvPr/>
          </p:nvSpPr>
          <p:spPr bwMode="auto">
            <a:xfrm>
              <a:off x="6797020" y="3240043"/>
              <a:ext cx="2243" cy="224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35" name="Freeform 175"/>
            <p:cNvSpPr>
              <a:spLocks/>
            </p:cNvSpPr>
            <p:nvPr/>
          </p:nvSpPr>
          <p:spPr bwMode="auto">
            <a:xfrm>
              <a:off x="6763372" y="3278178"/>
              <a:ext cx="6730" cy="6730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4" y="6"/>
                </a:cxn>
                <a:cxn ang="0">
                  <a:pos x="0" y="6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6" h="6">
                  <a:moveTo>
                    <a:pt x="6" y="0"/>
                  </a:moveTo>
                  <a:lnTo>
                    <a:pt x="4" y="6"/>
                  </a:lnTo>
                  <a:lnTo>
                    <a:pt x="0" y="6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36" name="Freeform 176"/>
            <p:cNvSpPr>
              <a:spLocks/>
            </p:cNvSpPr>
            <p:nvPr/>
          </p:nvSpPr>
          <p:spPr bwMode="auto">
            <a:xfrm>
              <a:off x="6729724" y="3298366"/>
              <a:ext cx="15702" cy="13460"/>
            </a:xfrm>
            <a:custGeom>
              <a:avLst/>
              <a:gdLst/>
              <a:ahLst/>
              <a:cxnLst>
                <a:cxn ang="0">
                  <a:pos x="14" y="2"/>
                </a:cxn>
                <a:cxn ang="0">
                  <a:pos x="6" y="10"/>
                </a:cxn>
                <a:cxn ang="0">
                  <a:pos x="0" y="12"/>
                </a:cxn>
                <a:cxn ang="0">
                  <a:pos x="2" y="10"/>
                </a:cxn>
                <a:cxn ang="0">
                  <a:pos x="6" y="4"/>
                </a:cxn>
                <a:cxn ang="0">
                  <a:pos x="12" y="0"/>
                </a:cxn>
                <a:cxn ang="0">
                  <a:pos x="14" y="2"/>
                </a:cxn>
                <a:cxn ang="0">
                  <a:pos x="14" y="2"/>
                </a:cxn>
              </a:cxnLst>
              <a:rect l="0" t="0" r="r" b="b"/>
              <a:pathLst>
                <a:path w="14" h="12">
                  <a:moveTo>
                    <a:pt x="14" y="2"/>
                  </a:moveTo>
                  <a:lnTo>
                    <a:pt x="6" y="10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6" y="4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4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37" name="Freeform 177"/>
            <p:cNvSpPr>
              <a:spLocks/>
            </p:cNvSpPr>
            <p:nvPr/>
          </p:nvSpPr>
          <p:spPr bwMode="auto">
            <a:xfrm>
              <a:off x="6691589" y="3314068"/>
              <a:ext cx="29161" cy="22432"/>
            </a:xfrm>
            <a:custGeom>
              <a:avLst/>
              <a:gdLst/>
              <a:ahLst/>
              <a:cxnLst>
                <a:cxn ang="0">
                  <a:pos x="26" y="2"/>
                </a:cxn>
                <a:cxn ang="0">
                  <a:pos x="12" y="10"/>
                </a:cxn>
                <a:cxn ang="0">
                  <a:pos x="2" y="20"/>
                </a:cxn>
                <a:cxn ang="0">
                  <a:pos x="0" y="20"/>
                </a:cxn>
                <a:cxn ang="0">
                  <a:pos x="4" y="14"/>
                </a:cxn>
                <a:cxn ang="0">
                  <a:pos x="12" y="4"/>
                </a:cxn>
                <a:cxn ang="0">
                  <a:pos x="18" y="4"/>
                </a:cxn>
                <a:cxn ang="0">
                  <a:pos x="24" y="0"/>
                </a:cxn>
                <a:cxn ang="0">
                  <a:pos x="26" y="2"/>
                </a:cxn>
                <a:cxn ang="0">
                  <a:pos x="26" y="2"/>
                </a:cxn>
              </a:cxnLst>
              <a:rect l="0" t="0" r="r" b="b"/>
              <a:pathLst>
                <a:path w="26" h="20">
                  <a:moveTo>
                    <a:pt x="26" y="2"/>
                  </a:moveTo>
                  <a:lnTo>
                    <a:pt x="12" y="10"/>
                  </a:lnTo>
                  <a:lnTo>
                    <a:pt x="2" y="20"/>
                  </a:lnTo>
                  <a:lnTo>
                    <a:pt x="0" y="20"/>
                  </a:lnTo>
                  <a:lnTo>
                    <a:pt x="4" y="14"/>
                  </a:lnTo>
                  <a:lnTo>
                    <a:pt x="12" y="4"/>
                  </a:lnTo>
                  <a:lnTo>
                    <a:pt x="18" y="4"/>
                  </a:lnTo>
                  <a:lnTo>
                    <a:pt x="24" y="0"/>
                  </a:lnTo>
                  <a:lnTo>
                    <a:pt x="26" y="2"/>
                  </a:lnTo>
                  <a:lnTo>
                    <a:pt x="26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38" name="Freeform 178"/>
            <p:cNvSpPr>
              <a:spLocks/>
            </p:cNvSpPr>
            <p:nvPr/>
          </p:nvSpPr>
          <p:spPr bwMode="auto">
            <a:xfrm>
              <a:off x="6687104" y="3349959"/>
              <a:ext cx="4487" cy="224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4" h="2">
                  <a:moveTo>
                    <a:pt x="2" y="0"/>
                  </a:move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39" name="Freeform 179"/>
            <p:cNvSpPr>
              <a:spLocks/>
            </p:cNvSpPr>
            <p:nvPr/>
          </p:nvSpPr>
          <p:spPr bwMode="auto">
            <a:xfrm>
              <a:off x="6669158" y="3336501"/>
              <a:ext cx="13460" cy="15702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2" y="2"/>
                </a:cxn>
                <a:cxn ang="0">
                  <a:pos x="0" y="14"/>
                </a:cxn>
                <a:cxn ang="0">
                  <a:pos x="0" y="12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2" h="14">
                  <a:moveTo>
                    <a:pt x="8" y="0"/>
                  </a:moveTo>
                  <a:lnTo>
                    <a:pt x="12" y="2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40" name="Freeform 180"/>
            <p:cNvSpPr>
              <a:spLocks/>
            </p:cNvSpPr>
            <p:nvPr/>
          </p:nvSpPr>
          <p:spPr bwMode="auto">
            <a:xfrm>
              <a:off x="6583916" y="3316311"/>
              <a:ext cx="89728" cy="82998"/>
            </a:xfrm>
            <a:custGeom>
              <a:avLst/>
              <a:gdLst/>
              <a:ahLst/>
              <a:cxnLst>
                <a:cxn ang="0">
                  <a:pos x="70" y="24"/>
                </a:cxn>
                <a:cxn ang="0">
                  <a:pos x="74" y="22"/>
                </a:cxn>
                <a:cxn ang="0">
                  <a:pos x="74" y="22"/>
                </a:cxn>
                <a:cxn ang="0">
                  <a:pos x="72" y="30"/>
                </a:cxn>
                <a:cxn ang="0">
                  <a:pos x="74" y="34"/>
                </a:cxn>
                <a:cxn ang="0">
                  <a:pos x="74" y="38"/>
                </a:cxn>
                <a:cxn ang="0">
                  <a:pos x="80" y="38"/>
                </a:cxn>
                <a:cxn ang="0">
                  <a:pos x="80" y="40"/>
                </a:cxn>
                <a:cxn ang="0">
                  <a:pos x="72" y="44"/>
                </a:cxn>
                <a:cxn ang="0">
                  <a:pos x="68" y="44"/>
                </a:cxn>
                <a:cxn ang="0">
                  <a:pos x="66" y="46"/>
                </a:cxn>
                <a:cxn ang="0">
                  <a:pos x="58" y="46"/>
                </a:cxn>
                <a:cxn ang="0">
                  <a:pos x="54" y="48"/>
                </a:cxn>
                <a:cxn ang="0">
                  <a:pos x="52" y="50"/>
                </a:cxn>
                <a:cxn ang="0">
                  <a:pos x="46" y="64"/>
                </a:cxn>
                <a:cxn ang="0">
                  <a:pos x="28" y="54"/>
                </a:cxn>
                <a:cxn ang="0">
                  <a:pos x="24" y="52"/>
                </a:cxn>
                <a:cxn ang="0">
                  <a:pos x="18" y="56"/>
                </a:cxn>
                <a:cxn ang="0">
                  <a:pos x="10" y="54"/>
                </a:cxn>
                <a:cxn ang="0">
                  <a:pos x="8" y="58"/>
                </a:cxn>
                <a:cxn ang="0">
                  <a:pos x="8" y="60"/>
                </a:cxn>
                <a:cxn ang="0">
                  <a:pos x="18" y="66"/>
                </a:cxn>
                <a:cxn ang="0">
                  <a:pos x="18" y="68"/>
                </a:cxn>
                <a:cxn ang="0">
                  <a:pos x="12" y="68"/>
                </a:cxn>
                <a:cxn ang="0">
                  <a:pos x="6" y="74"/>
                </a:cxn>
                <a:cxn ang="0">
                  <a:pos x="4" y="72"/>
                </a:cxn>
                <a:cxn ang="0">
                  <a:pos x="2" y="70"/>
                </a:cxn>
                <a:cxn ang="0">
                  <a:pos x="4" y="62"/>
                </a:cxn>
                <a:cxn ang="0">
                  <a:pos x="0" y="58"/>
                </a:cxn>
                <a:cxn ang="0">
                  <a:pos x="0" y="54"/>
                </a:cxn>
                <a:cxn ang="0">
                  <a:pos x="8" y="46"/>
                </a:cxn>
                <a:cxn ang="0">
                  <a:pos x="8" y="40"/>
                </a:cxn>
                <a:cxn ang="0">
                  <a:pos x="20" y="42"/>
                </a:cxn>
                <a:cxn ang="0">
                  <a:pos x="22" y="38"/>
                </a:cxn>
                <a:cxn ang="0">
                  <a:pos x="22" y="32"/>
                </a:cxn>
                <a:cxn ang="0">
                  <a:pos x="24" y="26"/>
                </a:cxn>
                <a:cxn ang="0">
                  <a:pos x="26" y="12"/>
                </a:cxn>
                <a:cxn ang="0">
                  <a:pos x="26" y="8"/>
                </a:cxn>
                <a:cxn ang="0">
                  <a:pos x="24" y="2"/>
                </a:cxn>
                <a:cxn ang="0">
                  <a:pos x="28" y="0"/>
                </a:cxn>
                <a:cxn ang="0">
                  <a:pos x="30" y="0"/>
                </a:cxn>
                <a:cxn ang="0">
                  <a:pos x="38" y="12"/>
                </a:cxn>
                <a:cxn ang="0">
                  <a:pos x="48" y="20"/>
                </a:cxn>
                <a:cxn ang="0">
                  <a:pos x="64" y="28"/>
                </a:cxn>
                <a:cxn ang="0">
                  <a:pos x="70" y="24"/>
                </a:cxn>
                <a:cxn ang="0">
                  <a:pos x="70" y="24"/>
                </a:cxn>
              </a:cxnLst>
              <a:rect l="0" t="0" r="r" b="b"/>
              <a:pathLst>
                <a:path w="80" h="74">
                  <a:moveTo>
                    <a:pt x="70" y="24"/>
                  </a:moveTo>
                  <a:lnTo>
                    <a:pt x="74" y="22"/>
                  </a:lnTo>
                  <a:lnTo>
                    <a:pt x="74" y="22"/>
                  </a:lnTo>
                  <a:lnTo>
                    <a:pt x="72" y="30"/>
                  </a:lnTo>
                  <a:lnTo>
                    <a:pt x="74" y="34"/>
                  </a:lnTo>
                  <a:lnTo>
                    <a:pt x="74" y="38"/>
                  </a:lnTo>
                  <a:lnTo>
                    <a:pt x="80" y="38"/>
                  </a:lnTo>
                  <a:lnTo>
                    <a:pt x="80" y="40"/>
                  </a:lnTo>
                  <a:lnTo>
                    <a:pt x="72" y="44"/>
                  </a:lnTo>
                  <a:lnTo>
                    <a:pt x="68" y="44"/>
                  </a:lnTo>
                  <a:lnTo>
                    <a:pt x="66" y="46"/>
                  </a:lnTo>
                  <a:lnTo>
                    <a:pt x="58" y="46"/>
                  </a:lnTo>
                  <a:lnTo>
                    <a:pt x="54" y="48"/>
                  </a:lnTo>
                  <a:lnTo>
                    <a:pt x="52" y="50"/>
                  </a:lnTo>
                  <a:lnTo>
                    <a:pt x="46" y="64"/>
                  </a:lnTo>
                  <a:lnTo>
                    <a:pt x="28" y="54"/>
                  </a:lnTo>
                  <a:lnTo>
                    <a:pt x="24" y="52"/>
                  </a:lnTo>
                  <a:lnTo>
                    <a:pt x="18" y="56"/>
                  </a:lnTo>
                  <a:lnTo>
                    <a:pt x="10" y="54"/>
                  </a:lnTo>
                  <a:lnTo>
                    <a:pt x="8" y="58"/>
                  </a:lnTo>
                  <a:lnTo>
                    <a:pt x="8" y="60"/>
                  </a:lnTo>
                  <a:lnTo>
                    <a:pt x="18" y="66"/>
                  </a:lnTo>
                  <a:lnTo>
                    <a:pt x="18" y="68"/>
                  </a:lnTo>
                  <a:lnTo>
                    <a:pt x="12" y="68"/>
                  </a:lnTo>
                  <a:lnTo>
                    <a:pt x="6" y="74"/>
                  </a:lnTo>
                  <a:lnTo>
                    <a:pt x="4" y="72"/>
                  </a:lnTo>
                  <a:lnTo>
                    <a:pt x="2" y="70"/>
                  </a:lnTo>
                  <a:lnTo>
                    <a:pt x="4" y="62"/>
                  </a:lnTo>
                  <a:lnTo>
                    <a:pt x="0" y="58"/>
                  </a:lnTo>
                  <a:lnTo>
                    <a:pt x="0" y="54"/>
                  </a:lnTo>
                  <a:lnTo>
                    <a:pt x="8" y="46"/>
                  </a:lnTo>
                  <a:lnTo>
                    <a:pt x="8" y="40"/>
                  </a:lnTo>
                  <a:lnTo>
                    <a:pt x="20" y="42"/>
                  </a:lnTo>
                  <a:lnTo>
                    <a:pt x="22" y="38"/>
                  </a:lnTo>
                  <a:lnTo>
                    <a:pt x="22" y="32"/>
                  </a:lnTo>
                  <a:lnTo>
                    <a:pt x="24" y="26"/>
                  </a:lnTo>
                  <a:lnTo>
                    <a:pt x="26" y="12"/>
                  </a:lnTo>
                  <a:lnTo>
                    <a:pt x="26" y="8"/>
                  </a:lnTo>
                  <a:lnTo>
                    <a:pt x="24" y="2"/>
                  </a:lnTo>
                  <a:lnTo>
                    <a:pt x="28" y="0"/>
                  </a:lnTo>
                  <a:lnTo>
                    <a:pt x="30" y="0"/>
                  </a:lnTo>
                  <a:lnTo>
                    <a:pt x="38" y="12"/>
                  </a:lnTo>
                  <a:lnTo>
                    <a:pt x="48" y="20"/>
                  </a:lnTo>
                  <a:lnTo>
                    <a:pt x="64" y="28"/>
                  </a:lnTo>
                  <a:lnTo>
                    <a:pt x="70" y="24"/>
                  </a:lnTo>
                  <a:lnTo>
                    <a:pt x="70" y="2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41" name="Freeform 181"/>
            <p:cNvSpPr>
              <a:spLocks/>
            </p:cNvSpPr>
            <p:nvPr/>
          </p:nvSpPr>
          <p:spPr bwMode="auto">
            <a:xfrm>
              <a:off x="6601862" y="3320798"/>
              <a:ext cx="4487" cy="224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4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4" h="2">
                  <a:moveTo>
                    <a:pt x="2" y="0"/>
                  </a:moveTo>
                  <a:lnTo>
                    <a:pt x="0" y="0"/>
                  </a:lnTo>
                  <a:lnTo>
                    <a:pt x="4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42" name="Freeform 182"/>
            <p:cNvSpPr>
              <a:spLocks/>
            </p:cNvSpPr>
            <p:nvPr/>
          </p:nvSpPr>
          <p:spPr bwMode="auto">
            <a:xfrm>
              <a:off x="6451568" y="3397067"/>
              <a:ext cx="165997" cy="150294"/>
            </a:xfrm>
            <a:custGeom>
              <a:avLst/>
              <a:gdLst/>
              <a:ahLst/>
              <a:cxnLst>
                <a:cxn ang="0">
                  <a:pos x="140" y="2"/>
                </a:cxn>
                <a:cxn ang="0">
                  <a:pos x="146" y="24"/>
                </a:cxn>
                <a:cxn ang="0">
                  <a:pos x="148" y="42"/>
                </a:cxn>
                <a:cxn ang="0">
                  <a:pos x="142" y="54"/>
                </a:cxn>
                <a:cxn ang="0">
                  <a:pos x="136" y="56"/>
                </a:cxn>
                <a:cxn ang="0">
                  <a:pos x="136" y="78"/>
                </a:cxn>
                <a:cxn ang="0">
                  <a:pos x="130" y="90"/>
                </a:cxn>
                <a:cxn ang="0">
                  <a:pos x="132" y="98"/>
                </a:cxn>
                <a:cxn ang="0">
                  <a:pos x="120" y="112"/>
                </a:cxn>
                <a:cxn ang="0">
                  <a:pos x="122" y="100"/>
                </a:cxn>
                <a:cxn ang="0">
                  <a:pos x="116" y="108"/>
                </a:cxn>
                <a:cxn ang="0">
                  <a:pos x="108" y="116"/>
                </a:cxn>
                <a:cxn ang="0">
                  <a:pos x="106" y="110"/>
                </a:cxn>
                <a:cxn ang="0">
                  <a:pos x="98" y="118"/>
                </a:cxn>
                <a:cxn ang="0">
                  <a:pos x="84" y="114"/>
                </a:cxn>
                <a:cxn ang="0">
                  <a:pos x="80" y="114"/>
                </a:cxn>
                <a:cxn ang="0">
                  <a:pos x="78" y="110"/>
                </a:cxn>
                <a:cxn ang="0">
                  <a:pos x="80" y="120"/>
                </a:cxn>
                <a:cxn ang="0">
                  <a:pos x="78" y="122"/>
                </a:cxn>
                <a:cxn ang="0">
                  <a:pos x="68" y="134"/>
                </a:cxn>
                <a:cxn ang="0">
                  <a:pos x="60" y="134"/>
                </a:cxn>
                <a:cxn ang="0">
                  <a:pos x="56" y="122"/>
                </a:cxn>
                <a:cxn ang="0">
                  <a:pos x="60" y="116"/>
                </a:cxn>
                <a:cxn ang="0">
                  <a:pos x="46" y="114"/>
                </a:cxn>
                <a:cxn ang="0">
                  <a:pos x="38" y="118"/>
                </a:cxn>
                <a:cxn ang="0">
                  <a:pos x="20" y="122"/>
                </a:cxn>
                <a:cxn ang="0">
                  <a:pos x="10" y="126"/>
                </a:cxn>
                <a:cxn ang="0">
                  <a:pos x="0" y="126"/>
                </a:cxn>
                <a:cxn ang="0">
                  <a:pos x="6" y="120"/>
                </a:cxn>
                <a:cxn ang="0">
                  <a:pos x="40" y="102"/>
                </a:cxn>
                <a:cxn ang="0">
                  <a:pos x="58" y="100"/>
                </a:cxn>
                <a:cxn ang="0">
                  <a:pos x="68" y="98"/>
                </a:cxn>
                <a:cxn ang="0">
                  <a:pos x="76" y="84"/>
                </a:cxn>
                <a:cxn ang="0">
                  <a:pos x="82" y="70"/>
                </a:cxn>
                <a:cxn ang="0">
                  <a:pos x="84" y="72"/>
                </a:cxn>
                <a:cxn ang="0">
                  <a:pos x="82" y="82"/>
                </a:cxn>
                <a:cxn ang="0">
                  <a:pos x="100" y="72"/>
                </a:cxn>
                <a:cxn ang="0">
                  <a:pos x="112" y="60"/>
                </a:cxn>
                <a:cxn ang="0">
                  <a:pos x="122" y="34"/>
                </a:cxn>
                <a:cxn ang="0">
                  <a:pos x="118" y="28"/>
                </a:cxn>
                <a:cxn ang="0">
                  <a:pos x="120" y="16"/>
                </a:cxn>
                <a:cxn ang="0">
                  <a:pos x="124" y="8"/>
                </a:cxn>
                <a:cxn ang="0">
                  <a:pos x="130" y="12"/>
                </a:cxn>
                <a:cxn ang="0">
                  <a:pos x="136" y="10"/>
                </a:cxn>
                <a:cxn ang="0">
                  <a:pos x="132" y="6"/>
                </a:cxn>
                <a:cxn ang="0">
                  <a:pos x="132" y="0"/>
                </a:cxn>
                <a:cxn ang="0">
                  <a:pos x="136" y="2"/>
                </a:cxn>
              </a:cxnLst>
              <a:rect l="0" t="0" r="r" b="b"/>
              <a:pathLst>
                <a:path w="148" h="134">
                  <a:moveTo>
                    <a:pt x="136" y="2"/>
                  </a:moveTo>
                  <a:lnTo>
                    <a:pt x="140" y="2"/>
                  </a:lnTo>
                  <a:lnTo>
                    <a:pt x="140" y="14"/>
                  </a:lnTo>
                  <a:lnTo>
                    <a:pt x="146" y="24"/>
                  </a:lnTo>
                  <a:lnTo>
                    <a:pt x="148" y="36"/>
                  </a:lnTo>
                  <a:lnTo>
                    <a:pt x="148" y="42"/>
                  </a:lnTo>
                  <a:lnTo>
                    <a:pt x="144" y="44"/>
                  </a:lnTo>
                  <a:lnTo>
                    <a:pt x="142" y="54"/>
                  </a:lnTo>
                  <a:lnTo>
                    <a:pt x="138" y="54"/>
                  </a:lnTo>
                  <a:lnTo>
                    <a:pt x="136" y="56"/>
                  </a:lnTo>
                  <a:lnTo>
                    <a:pt x="134" y="62"/>
                  </a:lnTo>
                  <a:lnTo>
                    <a:pt x="136" y="78"/>
                  </a:lnTo>
                  <a:lnTo>
                    <a:pt x="132" y="80"/>
                  </a:lnTo>
                  <a:lnTo>
                    <a:pt x="130" y="90"/>
                  </a:lnTo>
                  <a:lnTo>
                    <a:pt x="130" y="94"/>
                  </a:lnTo>
                  <a:lnTo>
                    <a:pt x="132" y="98"/>
                  </a:lnTo>
                  <a:lnTo>
                    <a:pt x="126" y="108"/>
                  </a:lnTo>
                  <a:lnTo>
                    <a:pt x="120" y="112"/>
                  </a:lnTo>
                  <a:lnTo>
                    <a:pt x="120" y="104"/>
                  </a:lnTo>
                  <a:lnTo>
                    <a:pt x="122" y="100"/>
                  </a:lnTo>
                  <a:lnTo>
                    <a:pt x="120" y="100"/>
                  </a:lnTo>
                  <a:lnTo>
                    <a:pt x="116" y="108"/>
                  </a:lnTo>
                  <a:lnTo>
                    <a:pt x="112" y="106"/>
                  </a:lnTo>
                  <a:lnTo>
                    <a:pt x="108" y="116"/>
                  </a:lnTo>
                  <a:lnTo>
                    <a:pt x="106" y="116"/>
                  </a:lnTo>
                  <a:lnTo>
                    <a:pt x="106" y="110"/>
                  </a:lnTo>
                  <a:lnTo>
                    <a:pt x="104" y="110"/>
                  </a:lnTo>
                  <a:lnTo>
                    <a:pt x="98" y="118"/>
                  </a:lnTo>
                  <a:lnTo>
                    <a:pt x="82" y="118"/>
                  </a:lnTo>
                  <a:lnTo>
                    <a:pt x="84" y="114"/>
                  </a:lnTo>
                  <a:lnTo>
                    <a:pt x="82" y="114"/>
                  </a:lnTo>
                  <a:lnTo>
                    <a:pt x="80" y="114"/>
                  </a:lnTo>
                  <a:lnTo>
                    <a:pt x="78" y="114"/>
                  </a:lnTo>
                  <a:lnTo>
                    <a:pt x="78" y="110"/>
                  </a:lnTo>
                  <a:lnTo>
                    <a:pt x="74" y="116"/>
                  </a:lnTo>
                  <a:lnTo>
                    <a:pt x="80" y="120"/>
                  </a:lnTo>
                  <a:lnTo>
                    <a:pt x="80" y="124"/>
                  </a:lnTo>
                  <a:lnTo>
                    <a:pt x="78" y="122"/>
                  </a:lnTo>
                  <a:lnTo>
                    <a:pt x="72" y="124"/>
                  </a:lnTo>
                  <a:lnTo>
                    <a:pt x="68" y="134"/>
                  </a:lnTo>
                  <a:lnTo>
                    <a:pt x="64" y="134"/>
                  </a:lnTo>
                  <a:lnTo>
                    <a:pt x="60" y="134"/>
                  </a:lnTo>
                  <a:lnTo>
                    <a:pt x="56" y="126"/>
                  </a:lnTo>
                  <a:lnTo>
                    <a:pt x="56" y="122"/>
                  </a:lnTo>
                  <a:lnTo>
                    <a:pt x="60" y="118"/>
                  </a:lnTo>
                  <a:lnTo>
                    <a:pt x="60" y="116"/>
                  </a:lnTo>
                  <a:lnTo>
                    <a:pt x="54" y="116"/>
                  </a:lnTo>
                  <a:lnTo>
                    <a:pt x="46" y="114"/>
                  </a:lnTo>
                  <a:lnTo>
                    <a:pt x="38" y="120"/>
                  </a:lnTo>
                  <a:lnTo>
                    <a:pt x="38" y="118"/>
                  </a:lnTo>
                  <a:lnTo>
                    <a:pt x="22" y="124"/>
                  </a:lnTo>
                  <a:lnTo>
                    <a:pt x="20" y="122"/>
                  </a:lnTo>
                  <a:lnTo>
                    <a:pt x="14" y="128"/>
                  </a:lnTo>
                  <a:lnTo>
                    <a:pt x="10" y="126"/>
                  </a:lnTo>
                  <a:lnTo>
                    <a:pt x="4" y="128"/>
                  </a:lnTo>
                  <a:lnTo>
                    <a:pt x="0" y="126"/>
                  </a:lnTo>
                  <a:lnTo>
                    <a:pt x="0" y="122"/>
                  </a:lnTo>
                  <a:lnTo>
                    <a:pt x="6" y="120"/>
                  </a:lnTo>
                  <a:lnTo>
                    <a:pt x="24" y="102"/>
                  </a:lnTo>
                  <a:lnTo>
                    <a:pt x="40" y="102"/>
                  </a:lnTo>
                  <a:lnTo>
                    <a:pt x="58" y="98"/>
                  </a:lnTo>
                  <a:lnTo>
                    <a:pt x="58" y="100"/>
                  </a:lnTo>
                  <a:lnTo>
                    <a:pt x="64" y="102"/>
                  </a:lnTo>
                  <a:lnTo>
                    <a:pt x="68" y="98"/>
                  </a:lnTo>
                  <a:lnTo>
                    <a:pt x="68" y="90"/>
                  </a:lnTo>
                  <a:lnTo>
                    <a:pt x="76" y="84"/>
                  </a:lnTo>
                  <a:lnTo>
                    <a:pt x="78" y="72"/>
                  </a:lnTo>
                  <a:lnTo>
                    <a:pt x="82" y="70"/>
                  </a:lnTo>
                  <a:lnTo>
                    <a:pt x="84" y="70"/>
                  </a:lnTo>
                  <a:lnTo>
                    <a:pt x="84" y="72"/>
                  </a:lnTo>
                  <a:lnTo>
                    <a:pt x="80" y="76"/>
                  </a:lnTo>
                  <a:lnTo>
                    <a:pt x="82" y="82"/>
                  </a:lnTo>
                  <a:lnTo>
                    <a:pt x="86" y="82"/>
                  </a:lnTo>
                  <a:lnTo>
                    <a:pt x="100" y="72"/>
                  </a:lnTo>
                  <a:lnTo>
                    <a:pt x="106" y="62"/>
                  </a:lnTo>
                  <a:lnTo>
                    <a:pt x="112" y="60"/>
                  </a:lnTo>
                  <a:lnTo>
                    <a:pt x="118" y="46"/>
                  </a:lnTo>
                  <a:lnTo>
                    <a:pt x="122" y="34"/>
                  </a:lnTo>
                  <a:lnTo>
                    <a:pt x="122" y="30"/>
                  </a:lnTo>
                  <a:lnTo>
                    <a:pt x="118" y="28"/>
                  </a:lnTo>
                  <a:lnTo>
                    <a:pt x="120" y="22"/>
                  </a:lnTo>
                  <a:lnTo>
                    <a:pt x="120" y="16"/>
                  </a:lnTo>
                  <a:lnTo>
                    <a:pt x="124" y="12"/>
                  </a:lnTo>
                  <a:lnTo>
                    <a:pt x="124" y="8"/>
                  </a:lnTo>
                  <a:lnTo>
                    <a:pt x="128" y="6"/>
                  </a:lnTo>
                  <a:lnTo>
                    <a:pt x="130" y="12"/>
                  </a:lnTo>
                  <a:lnTo>
                    <a:pt x="132" y="10"/>
                  </a:lnTo>
                  <a:lnTo>
                    <a:pt x="136" y="10"/>
                  </a:lnTo>
                  <a:lnTo>
                    <a:pt x="138" y="4"/>
                  </a:lnTo>
                  <a:lnTo>
                    <a:pt x="132" y="6"/>
                  </a:lnTo>
                  <a:lnTo>
                    <a:pt x="132" y="4"/>
                  </a:lnTo>
                  <a:lnTo>
                    <a:pt x="132" y="0"/>
                  </a:lnTo>
                  <a:lnTo>
                    <a:pt x="136" y="2"/>
                  </a:lnTo>
                  <a:lnTo>
                    <a:pt x="136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43" name="Freeform 183"/>
            <p:cNvSpPr>
              <a:spLocks/>
            </p:cNvSpPr>
            <p:nvPr/>
          </p:nvSpPr>
          <p:spPr bwMode="auto">
            <a:xfrm>
              <a:off x="6469514" y="3531658"/>
              <a:ext cx="38135" cy="31405"/>
            </a:xfrm>
            <a:custGeom>
              <a:avLst/>
              <a:gdLst/>
              <a:ahLst/>
              <a:cxnLst>
                <a:cxn ang="0">
                  <a:pos x="28" y="18"/>
                </a:cxn>
                <a:cxn ang="0">
                  <a:pos x="20" y="14"/>
                </a:cxn>
                <a:cxn ang="0">
                  <a:pos x="18" y="16"/>
                </a:cxn>
                <a:cxn ang="0">
                  <a:pos x="16" y="18"/>
                </a:cxn>
                <a:cxn ang="0">
                  <a:pos x="12" y="26"/>
                </a:cxn>
                <a:cxn ang="0">
                  <a:pos x="8" y="28"/>
                </a:cxn>
                <a:cxn ang="0">
                  <a:pos x="6" y="24"/>
                </a:cxn>
                <a:cxn ang="0">
                  <a:pos x="4" y="18"/>
                </a:cxn>
                <a:cxn ang="0">
                  <a:pos x="0" y="16"/>
                </a:cxn>
                <a:cxn ang="0">
                  <a:pos x="8" y="6"/>
                </a:cxn>
                <a:cxn ang="0">
                  <a:pos x="16" y="8"/>
                </a:cxn>
                <a:cxn ang="0">
                  <a:pos x="24" y="0"/>
                </a:cxn>
                <a:cxn ang="0">
                  <a:pos x="32" y="4"/>
                </a:cxn>
                <a:cxn ang="0">
                  <a:pos x="34" y="10"/>
                </a:cxn>
                <a:cxn ang="0">
                  <a:pos x="28" y="18"/>
                </a:cxn>
                <a:cxn ang="0">
                  <a:pos x="28" y="18"/>
                </a:cxn>
              </a:cxnLst>
              <a:rect l="0" t="0" r="r" b="b"/>
              <a:pathLst>
                <a:path w="34" h="28">
                  <a:moveTo>
                    <a:pt x="28" y="18"/>
                  </a:moveTo>
                  <a:lnTo>
                    <a:pt x="20" y="14"/>
                  </a:lnTo>
                  <a:lnTo>
                    <a:pt x="18" y="16"/>
                  </a:lnTo>
                  <a:lnTo>
                    <a:pt x="16" y="18"/>
                  </a:lnTo>
                  <a:lnTo>
                    <a:pt x="12" y="26"/>
                  </a:lnTo>
                  <a:lnTo>
                    <a:pt x="8" y="28"/>
                  </a:lnTo>
                  <a:lnTo>
                    <a:pt x="6" y="24"/>
                  </a:lnTo>
                  <a:lnTo>
                    <a:pt x="4" y="18"/>
                  </a:lnTo>
                  <a:lnTo>
                    <a:pt x="0" y="16"/>
                  </a:lnTo>
                  <a:lnTo>
                    <a:pt x="8" y="6"/>
                  </a:lnTo>
                  <a:lnTo>
                    <a:pt x="16" y="8"/>
                  </a:lnTo>
                  <a:lnTo>
                    <a:pt x="24" y="0"/>
                  </a:lnTo>
                  <a:lnTo>
                    <a:pt x="32" y="4"/>
                  </a:lnTo>
                  <a:lnTo>
                    <a:pt x="34" y="10"/>
                  </a:lnTo>
                  <a:lnTo>
                    <a:pt x="28" y="18"/>
                  </a:lnTo>
                  <a:lnTo>
                    <a:pt x="28" y="1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44" name="Freeform 184"/>
            <p:cNvSpPr>
              <a:spLocks/>
            </p:cNvSpPr>
            <p:nvPr/>
          </p:nvSpPr>
          <p:spPr bwMode="auto">
            <a:xfrm>
              <a:off x="6431379" y="3540631"/>
              <a:ext cx="35891" cy="51593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2" y="0"/>
                </a:cxn>
                <a:cxn ang="0">
                  <a:pos x="10" y="6"/>
                </a:cxn>
                <a:cxn ang="0">
                  <a:pos x="4" y="6"/>
                </a:cxn>
                <a:cxn ang="0">
                  <a:pos x="0" y="12"/>
                </a:cxn>
                <a:cxn ang="0">
                  <a:pos x="4" y="16"/>
                </a:cxn>
                <a:cxn ang="0">
                  <a:pos x="4" y="18"/>
                </a:cxn>
                <a:cxn ang="0">
                  <a:pos x="0" y="14"/>
                </a:cxn>
                <a:cxn ang="0">
                  <a:pos x="2" y="22"/>
                </a:cxn>
                <a:cxn ang="0">
                  <a:pos x="6" y="18"/>
                </a:cxn>
                <a:cxn ang="0">
                  <a:pos x="8" y="20"/>
                </a:cxn>
                <a:cxn ang="0">
                  <a:pos x="10" y="18"/>
                </a:cxn>
                <a:cxn ang="0">
                  <a:pos x="8" y="16"/>
                </a:cxn>
                <a:cxn ang="0">
                  <a:pos x="8" y="12"/>
                </a:cxn>
                <a:cxn ang="0">
                  <a:pos x="8" y="12"/>
                </a:cxn>
                <a:cxn ang="0">
                  <a:pos x="12" y="18"/>
                </a:cxn>
                <a:cxn ang="0">
                  <a:pos x="12" y="24"/>
                </a:cxn>
                <a:cxn ang="0">
                  <a:pos x="8" y="32"/>
                </a:cxn>
                <a:cxn ang="0">
                  <a:pos x="8" y="40"/>
                </a:cxn>
                <a:cxn ang="0">
                  <a:pos x="12" y="44"/>
                </a:cxn>
                <a:cxn ang="0">
                  <a:pos x="14" y="36"/>
                </a:cxn>
                <a:cxn ang="0">
                  <a:pos x="16" y="36"/>
                </a:cxn>
                <a:cxn ang="0">
                  <a:pos x="14" y="38"/>
                </a:cxn>
                <a:cxn ang="0">
                  <a:pos x="14" y="46"/>
                </a:cxn>
                <a:cxn ang="0">
                  <a:pos x="18" y="44"/>
                </a:cxn>
                <a:cxn ang="0">
                  <a:pos x="20" y="38"/>
                </a:cxn>
                <a:cxn ang="0">
                  <a:pos x="22" y="40"/>
                </a:cxn>
                <a:cxn ang="0">
                  <a:pos x="28" y="24"/>
                </a:cxn>
                <a:cxn ang="0">
                  <a:pos x="32" y="16"/>
                </a:cxn>
                <a:cxn ang="0">
                  <a:pos x="30" y="12"/>
                </a:cxn>
                <a:cxn ang="0">
                  <a:pos x="26" y="10"/>
                </a:cxn>
                <a:cxn ang="0">
                  <a:pos x="26" y="4"/>
                </a:cxn>
                <a:cxn ang="0">
                  <a:pos x="20" y="6"/>
                </a:cxn>
                <a:cxn ang="0">
                  <a:pos x="18" y="0"/>
                </a:cxn>
                <a:cxn ang="0">
                  <a:pos x="16" y="0"/>
                </a:cxn>
                <a:cxn ang="0">
                  <a:pos x="16" y="0"/>
                </a:cxn>
              </a:cxnLst>
              <a:rect l="0" t="0" r="r" b="b"/>
              <a:pathLst>
                <a:path w="32" h="46">
                  <a:moveTo>
                    <a:pt x="16" y="0"/>
                  </a:moveTo>
                  <a:lnTo>
                    <a:pt x="12" y="0"/>
                  </a:lnTo>
                  <a:lnTo>
                    <a:pt x="10" y="6"/>
                  </a:lnTo>
                  <a:lnTo>
                    <a:pt x="4" y="6"/>
                  </a:lnTo>
                  <a:lnTo>
                    <a:pt x="0" y="12"/>
                  </a:lnTo>
                  <a:lnTo>
                    <a:pt x="4" y="16"/>
                  </a:lnTo>
                  <a:lnTo>
                    <a:pt x="4" y="18"/>
                  </a:lnTo>
                  <a:lnTo>
                    <a:pt x="0" y="14"/>
                  </a:lnTo>
                  <a:lnTo>
                    <a:pt x="2" y="22"/>
                  </a:lnTo>
                  <a:lnTo>
                    <a:pt x="6" y="18"/>
                  </a:lnTo>
                  <a:lnTo>
                    <a:pt x="8" y="20"/>
                  </a:lnTo>
                  <a:lnTo>
                    <a:pt x="10" y="18"/>
                  </a:lnTo>
                  <a:lnTo>
                    <a:pt x="8" y="16"/>
                  </a:lnTo>
                  <a:lnTo>
                    <a:pt x="8" y="12"/>
                  </a:lnTo>
                  <a:lnTo>
                    <a:pt x="8" y="12"/>
                  </a:lnTo>
                  <a:lnTo>
                    <a:pt x="12" y="18"/>
                  </a:lnTo>
                  <a:lnTo>
                    <a:pt x="12" y="24"/>
                  </a:lnTo>
                  <a:lnTo>
                    <a:pt x="8" y="32"/>
                  </a:lnTo>
                  <a:lnTo>
                    <a:pt x="8" y="40"/>
                  </a:lnTo>
                  <a:lnTo>
                    <a:pt x="12" y="44"/>
                  </a:lnTo>
                  <a:lnTo>
                    <a:pt x="14" y="36"/>
                  </a:lnTo>
                  <a:lnTo>
                    <a:pt x="16" y="36"/>
                  </a:lnTo>
                  <a:lnTo>
                    <a:pt x="14" y="38"/>
                  </a:lnTo>
                  <a:lnTo>
                    <a:pt x="14" y="46"/>
                  </a:lnTo>
                  <a:lnTo>
                    <a:pt x="18" y="44"/>
                  </a:lnTo>
                  <a:lnTo>
                    <a:pt x="20" y="38"/>
                  </a:lnTo>
                  <a:lnTo>
                    <a:pt x="22" y="40"/>
                  </a:lnTo>
                  <a:lnTo>
                    <a:pt x="28" y="24"/>
                  </a:lnTo>
                  <a:lnTo>
                    <a:pt x="32" y="16"/>
                  </a:lnTo>
                  <a:lnTo>
                    <a:pt x="30" y="12"/>
                  </a:lnTo>
                  <a:lnTo>
                    <a:pt x="26" y="10"/>
                  </a:lnTo>
                  <a:lnTo>
                    <a:pt x="26" y="4"/>
                  </a:lnTo>
                  <a:lnTo>
                    <a:pt x="20" y="6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45" name="Freeform 185"/>
            <p:cNvSpPr>
              <a:spLocks/>
            </p:cNvSpPr>
            <p:nvPr/>
          </p:nvSpPr>
          <p:spPr bwMode="auto">
            <a:xfrm>
              <a:off x="6438109" y="3565306"/>
              <a:ext cx="2243" cy="673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6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6">
                  <a:moveTo>
                    <a:pt x="0" y="0"/>
                  </a:moveTo>
                  <a:lnTo>
                    <a:pt x="0" y="6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46" name="Freeform 186"/>
            <p:cNvSpPr>
              <a:spLocks/>
            </p:cNvSpPr>
            <p:nvPr/>
          </p:nvSpPr>
          <p:spPr bwMode="auto">
            <a:xfrm>
              <a:off x="6451568" y="3596711"/>
              <a:ext cx="1122" cy="6730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h="6">
                  <a:moveTo>
                    <a:pt x="0" y="2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47" name="Freeform 187"/>
            <p:cNvSpPr>
              <a:spLocks/>
            </p:cNvSpPr>
            <p:nvPr/>
          </p:nvSpPr>
          <p:spPr bwMode="auto">
            <a:xfrm>
              <a:off x="6442596" y="3603440"/>
              <a:ext cx="2243" cy="224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48" name="Freeform 188"/>
            <p:cNvSpPr>
              <a:spLocks/>
            </p:cNvSpPr>
            <p:nvPr/>
          </p:nvSpPr>
          <p:spPr bwMode="auto">
            <a:xfrm>
              <a:off x="6415677" y="3560819"/>
              <a:ext cx="2243" cy="4487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4">
                  <a:moveTo>
                    <a:pt x="2" y="0"/>
                  </a:moveTo>
                  <a:lnTo>
                    <a:pt x="0" y="2"/>
                  </a:lnTo>
                  <a:lnTo>
                    <a:pt x="0" y="4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49" name="Freeform 189"/>
            <p:cNvSpPr>
              <a:spLocks/>
            </p:cNvSpPr>
            <p:nvPr/>
          </p:nvSpPr>
          <p:spPr bwMode="auto">
            <a:xfrm>
              <a:off x="6422406" y="3556334"/>
              <a:ext cx="2243" cy="4487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4">
                  <a:moveTo>
                    <a:pt x="2" y="0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50" name="Freeform 190"/>
            <p:cNvSpPr>
              <a:spLocks/>
            </p:cNvSpPr>
            <p:nvPr/>
          </p:nvSpPr>
          <p:spPr bwMode="auto">
            <a:xfrm>
              <a:off x="6431379" y="3540631"/>
              <a:ext cx="1122" cy="44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4">
                  <a:moveTo>
                    <a:pt x="0" y="0"/>
                  </a:moveTo>
                  <a:lnTo>
                    <a:pt x="0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51" name="Freeform 191"/>
            <p:cNvSpPr>
              <a:spLocks/>
            </p:cNvSpPr>
            <p:nvPr/>
          </p:nvSpPr>
          <p:spPr bwMode="auto">
            <a:xfrm>
              <a:off x="6424650" y="3533901"/>
              <a:ext cx="1122" cy="44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4">
                  <a:moveTo>
                    <a:pt x="0" y="0"/>
                  </a:moveTo>
                  <a:lnTo>
                    <a:pt x="0" y="4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52" name="Freeform 192"/>
            <p:cNvSpPr>
              <a:spLocks/>
            </p:cNvSpPr>
            <p:nvPr/>
          </p:nvSpPr>
          <p:spPr bwMode="auto">
            <a:xfrm>
              <a:off x="6426893" y="3527171"/>
              <a:ext cx="2243" cy="673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6">
                  <a:moveTo>
                    <a:pt x="0" y="0"/>
                  </a:moveTo>
                  <a:lnTo>
                    <a:pt x="2" y="2"/>
                  </a:lnTo>
                  <a:lnTo>
                    <a:pt x="0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53" name="Freeform 193"/>
            <p:cNvSpPr>
              <a:spLocks/>
            </p:cNvSpPr>
            <p:nvPr/>
          </p:nvSpPr>
          <p:spPr bwMode="auto">
            <a:xfrm>
              <a:off x="6449324" y="3473335"/>
              <a:ext cx="1122" cy="22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54" name="Freeform 194"/>
            <p:cNvSpPr>
              <a:spLocks/>
            </p:cNvSpPr>
            <p:nvPr/>
          </p:nvSpPr>
          <p:spPr bwMode="auto">
            <a:xfrm>
              <a:off x="6379786" y="3547361"/>
              <a:ext cx="8973" cy="6730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6"/>
                </a:cxn>
                <a:cxn ang="0">
                  <a:pos x="2" y="6"/>
                </a:cxn>
                <a:cxn ang="0">
                  <a:pos x="6" y="6"/>
                </a:cxn>
                <a:cxn ang="0">
                  <a:pos x="8" y="2"/>
                </a:cxn>
                <a:cxn ang="0">
                  <a:pos x="8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8" h="6">
                  <a:moveTo>
                    <a:pt x="0" y="2"/>
                  </a:moveTo>
                  <a:lnTo>
                    <a:pt x="0" y="6"/>
                  </a:lnTo>
                  <a:lnTo>
                    <a:pt x="2" y="6"/>
                  </a:lnTo>
                  <a:lnTo>
                    <a:pt x="6" y="6"/>
                  </a:lnTo>
                  <a:lnTo>
                    <a:pt x="8" y="2"/>
                  </a:lnTo>
                  <a:lnTo>
                    <a:pt x="8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55" name="Freeform 195"/>
            <p:cNvSpPr>
              <a:spLocks/>
            </p:cNvSpPr>
            <p:nvPr/>
          </p:nvSpPr>
          <p:spPr bwMode="auto">
            <a:xfrm>
              <a:off x="6287815" y="3688682"/>
              <a:ext cx="24675" cy="53836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22" y="4"/>
                </a:cxn>
                <a:cxn ang="0">
                  <a:pos x="22" y="10"/>
                </a:cxn>
                <a:cxn ang="0">
                  <a:pos x="18" y="28"/>
                </a:cxn>
                <a:cxn ang="0">
                  <a:pos x="10" y="42"/>
                </a:cxn>
                <a:cxn ang="0">
                  <a:pos x="8" y="48"/>
                </a:cxn>
                <a:cxn ang="0">
                  <a:pos x="6" y="42"/>
                </a:cxn>
                <a:cxn ang="0">
                  <a:pos x="0" y="36"/>
                </a:cxn>
                <a:cxn ang="0">
                  <a:pos x="0" y="24"/>
                </a:cxn>
                <a:cxn ang="0">
                  <a:pos x="2" y="18"/>
                </a:cxn>
                <a:cxn ang="0">
                  <a:pos x="10" y="4"/>
                </a:cxn>
                <a:cxn ang="0">
                  <a:pos x="18" y="0"/>
                </a:cxn>
                <a:cxn ang="0">
                  <a:pos x="18" y="0"/>
                </a:cxn>
              </a:cxnLst>
              <a:rect l="0" t="0" r="r" b="b"/>
              <a:pathLst>
                <a:path w="22" h="48">
                  <a:moveTo>
                    <a:pt x="18" y="0"/>
                  </a:moveTo>
                  <a:lnTo>
                    <a:pt x="22" y="4"/>
                  </a:lnTo>
                  <a:lnTo>
                    <a:pt x="22" y="10"/>
                  </a:lnTo>
                  <a:lnTo>
                    <a:pt x="18" y="28"/>
                  </a:lnTo>
                  <a:lnTo>
                    <a:pt x="10" y="42"/>
                  </a:lnTo>
                  <a:lnTo>
                    <a:pt x="8" y="48"/>
                  </a:lnTo>
                  <a:lnTo>
                    <a:pt x="6" y="42"/>
                  </a:lnTo>
                  <a:lnTo>
                    <a:pt x="0" y="36"/>
                  </a:lnTo>
                  <a:lnTo>
                    <a:pt x="0" y="24"/>
                  </a:lnTo>
                  <a:lnTo>
                    <a:pt x="2" y="18"/>
                  </a:lnTo>
                  <a:lnTo>
                    <a:pt x="10" y="4"/>
                  </a:lnTo>
                  <a:lnTo>
                    <a:pt x="18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56" name="Freeform 196"/>
            <p:cNvSpPr>
              <a:spLocks/>
            </p:cNvSpPr>
            <p:nvPr/>
          </p:nvSpPr>
          <p:spPr bwMode="auto">
            <a:xfrm>
              <a:off x="6341652" y="3702141"/>
              <a:ext cx="2243" cy="22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57" name="Freeform 197"/>
            <p:cNvSpPr>
              <a:spLocks/>
            </p:cNvSpPr>
            <p:nvPr/>
          </p:nvSpPr>
          <p:spPr bwMode="auto">
            <a:xfrm>
              <a:off x="6346138" y="3702141"/>
              <a:ext cx="2243" cy="224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2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58" name="Freeform 198"/>
            <p:cNvSpPr>
              <a:spLocks/>
            </p:cNvSpPr>
            <p:nvPr/>
          </p:nvSpPr>
          <p:spPr bwMode="auto">
            <a:xfrm>
              <a:off x="6399975" y="3661763"/>
              <a:ext cx="8973" cy="13460"/>
            </a:xfrm>
            <a:custGeom>
              <a:avLst/>
              <a:gdLst/>
              <a:ahLst/>
              <a:cxnLst>
                <a:cxn ang="0">
                  <a:pos x="2" y="6"/>
                </a:cxn>
                <a:cxn ang="0">
                  <a:pos x="4" y="2"/>
                </a:cxn>
                <a:cxn ang="0">
                  <a:pos x="8" y="0"/>
                </a:cxn>
                <a:cxn ang="0">
                  <a:pos x="6" y="4"/>
                </a:cxn>
                <a:cxn ang="0">
                  <a:pos x="4" y="8"/>
                </a:cxn>
                <a:cxn ang="0">
                  <a:pos x="2" y="12"/>
                </a:cxn>
                <a:cxn ang="0">
                  <a:pos x="0" y="10"/>
                </a:cxn>
                <a:cxn ang="0">
                  <a:pos x="2" y="6"/>
                </a:cxn>
                <a:cxn ang="0">
                  <a:pos x="2" y="6"/>
                </a:cxn>
              </a:cxnLst>
              <a:rect l="0" t="0" r="r" b="b"/>
              <a:pathLst>
                <a:path w="8" h="12">
                  <a:moveTo>
                    <a:pt x="2" y="6"/>
                  </a:moveTo>
                  <a:lnTo>
                    <a:pt x="4" y="2"/>
                  </a:lnTo>
                  <a:lnTo>
                    <a:pt x="8" y="0"/>
                  </a:lnTo>
                  <a:lnTo>
                    <a:pt x="6" y="4"/>
                  </a:lnTo>
                  <a:lnTo>
                    <a:pt x="4" y="8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2" y="6"/>
                  </a:lnTo>
                  <a:lnTo>
                    <a:pt x="2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59" name="Freeform 199"/>
            <p:cNvSpPr>
              <a:spLocks/>
            </p:cNvSpPr>
            <p:nvPr/>
          </p:nvSpPr>
          <p:spPr bwMode="auto">
            <a:xfrm>
              <a:off x="6417920" y="3643818"/>
              <a:ext cx="2243" cy="2243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lnTo>
                    <a:pt x="0" y="0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60" name="Freeform 200"/>
            <p:cNvSpPr>
              <a:spLocks/>
            </p:cNvSpPr>
            <p:nvPr/>
          </p:nvSpPr>
          <p:spPr bwMode="auto">
            <a:xfrm>
              <a:off x="6424650" y="3634845"/>
              <a:ext cx="4487" cy="4487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4" y="0"/>
                </a:cxn>
                <a:cxn ang="0">
                  <a:pos x="2" y="4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4" h="4">
                  <a:moveTo>
                    <a:pt x="2" y="2"/>
                  </a:moveTo>
                  <a:lnTo>
                    <a:pt x="4" y="0"/>
                  </a:lnTo>
                  <a:lnTo>
                    <a:pt x="2" y="4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61" name="Rectangle 201"/>
            <p:cNvSpPr>
              <a:spLocks noChangeArrowheads="1"/>
            </p:cNvSpPr>
            <p:nvPr/>
          </p:nvSpPr>
          <p:spPr bwMode="auto">
            <a:xfrm>
              <a:off x="6366327" y="3695411"/>
              <a:ext cx="1122" cy="2243"/>
            </a:xfrm>
            <a:prstGeom prst="rect">
              <a:avLst/>
            </a:pr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62" name="Freeform 213"/>
            <p:cNvSpPr>
              <a:spLocks/>
            </p:cNvSpPr>
            <p:nvPr/>
          </p:nvSpPr>
          <p:spPr bwMode="auto">
            <a:xfrm>
              <a:off x="5913202" y="2262011"/>
              <a:ext cx="20188" cy="8973"/>
            </a:xfrm>
            <a:custGeom>
              <a:avLst/>
              <a:gdLst/>
              <a:ahLst/>
              <a:cxnLst>
                <a:cxn ang="0">
                  <a:pos x="14" y="8"/>
                </a:cxn>
                <a:cxn ang="0">
                  <a:pos x="0" y="2"/>
                </a:cxn>
                <a:cxn ang="0">
                  <a:pos x="16" y="0"/>
                </a:cxn>
                <a:cxn ang="0">
                  <a:pos x="18" y="4"/>
                </a:cxn>
                <a:cxn ang="0">
                  <a:pos x="18" y="8"/>
                </a:cxn>
                <a:cxn ang="0">
                  <a:pos x="14" y="8"/>
                </a:cxn>
                <a:cxn ang="0">
                  <a:pos x="14" y="8"/>
                </a:cxn>
              </a:cxnLst>
              <a:rect l="0" t="0" r="r" b="b"/>
              <a:pathLst>
                <a:path w="18" h="8">
                  <a:moveTo>
                    <a:pt x="14" y="8"/>
                  </a:moveTo>
                  <a:lnTo>
                    <a:pt x="0" y="2"/>
                  </a:lnTo>
                  <a:lnTo>
                    <a:pt x="16" y="0"/>
                  </a:lnTo>
                  <a:lnTo>
                    <a:pt x="18" y="4"/>
                  </a:lnTo>
                  <a:lnTo>
                    <a:pt x="18" y="8"/>
                  </a:lnTo>
                  <a:lnTo>
                    <a:pt x="14" y="8"/>
                  </a:lnTo>
                  <a:lnTo>
                    <a:pt x="14" y="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63" name="Freeform 215"/>
            <p:cNvSpPr>
              <a:spLocks/>
            </p:cNvSpPr>
            <p:nvPr/>
          </p:nvSpPr>
          <p:spPr bwMode="auto">
            <a:xfrm>
              <a:off x="6157710" y="2365198"/>
              <a:ext cx="26918" cy="24675"/>
            </a:xfrm>
            <a:custGeom>
              <a:avLst/>
              <a:gdLst/>
              <a:ahLst/>
              <a:cxnLst>
                <a:cxn ang="0">
                  <a:pos x="20" y="2"/>
                </a:cxn>
                <a:cxn ang="0">
                  <a:pos x="24" y="4"/>
                </a:cxn>
                <a:cxn ang="0">
                  <a:pos x="24" y="12"/>
                </a:cxn>
                <a:cxn ang="0">
                  <a:pos x="18" y="22"/>
                </a:cxn>
                <a:cxn ang="0">
                  <a:pos x="0" y="12"/>
                </a:cxn>
                <a:cxn ang="0">
                  <a:pos x="6" y="10"/>
                </a:cxn>
                <a:cxn ang="0">
                  <a:pos x="6" y="0"/>
                </a:cxn>
                <a:cxn ang="0">
                  <a:pos x="20" y="2"/>
                </a:cxn>
                <a:cxn ang="0">
                  <a:pos x="20" y="2"/>
                </a:cxn>
              </a:cxnLst>
              <a:rect l="0" t="0" r="r" b="b"/>
              <a:pathLst>
                <a:path w="24" h="22">
                  <a:moveTo>
                    <a:pt x="20" y="2"/>
                  </a:moveTo>
                  <a:lnTo>
                    <a:pt x="24" y="4"/>
                  </a:lnTo>
                  <a:lnTo>
                    <a:pt x="24" y="12"/>
                  </a:lnTo>
                  <a:lnTo>
                    <a:pt x="18" y="22"/>
                  </a:lnTo>
                  <a:lnTo>
                    <a:pt x="0" y="12"/>
                  </a:lnTo>
                  <a:lnTo>
                    <a:pt x="6" y="10"/>
                  </a:lnTo>
                  <a:lnTo>
                    <a:pt x="6" y="0"/>
                  </a:lnTo>
                  <a:lnTo>
                    <a:pt x="20" y="2"/>
                  </a:lnTo>
                  <a:lnTo>
                    <a:pt x="2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64" name="Freeform 226"/>
            <p:cNvSpPr>
              <a:spLocks/>
            </p:cNvSpPr>
            <p:nvPr/>
          </p:nvSpPr>
          <p:spPr bwMode="auto">
            <a:xfrm>
              <a:off x="6545782" y="3085263"/>
              <a:ext cx="13460" cy="15702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12"/>
                </a:cxn>
                <a:cxn ang="0">
                  <a:pos x="2" y="10"/>
                </a:cxn>
                <a:cxn ang="0">
                  <a:pos x="6" y="14"/>
                </a:cxn>
                <a:cxn ang="0">
                  <a:pos x="8" y="12"/>
                </a:cxn>
                <a:cxn ang="0">
                  <a:pos x="12" y="4"/>
                </a:cxn>
                <a:cxn ang="0">
                  <a:pos x="10" y="2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0" y="8"/>
                </a:cxn>
                <a:cxn ang="0">
                  <a:pos x="0" y="8"/>
                </a:cxn>
              </a:cxnLst>
              <a:rect l="0" t="0" r="r" b="b"/>
              <a:pathLst>
                <a:path w="12" h="14">
                  <a:moveTo>
                    <a:pt x="0" y="8"/>
                  </a:moveTo>
                  <a:lnTo>
                    <a:pt x="0" y="12"/>
                  </a:lnTo>
                  <a:lnTo>
                    <a:pt x="2" y="10"/>
                  </a:lnTo>
                  <a:lnTo>
                    <a:pt x="6" y="14"/>
                  </a:lnTo>
                  <a:lnTo>
                    <a:pt x="8" y="12"/>
                  </a:lnTo>
                  <a:lnTo>
                    <a:pt x="12" y="4"/>
                  </a:lnTo>
                  <a:lnTo>
                    <a:pt x="10" y="2"/>
                  </a:lnTo>
                  <a:lnTo>
                    <a:pt x="6" y="0"/>
                  </a:lnTo>
                  <a:lnTo>
                    <a:pt x="4" y="0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65" name="Freeform 227"/>
            <p:cNvSpPr>
              <a:spLocks/>
            </p:cNvSpPr>
            <p:nvPr/>
          </p:nvSpPr>
          <p:spPr bwMode="auto">
            <a:xfrm>
              <a:off x="6936097" y="2975347"/>
              <a:ext cx="20188" cy="2018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4" y="6"/>
                </a:cxn>
                <a:cxn ang="0">
                  <a:pos x="0" y="18"/>
                </a:cxn>
                <a:cxn ang="0">
                  <a:pos x="4" y="18"/>
                </a:cxn>
                <a:cxn ang="0">
                  <a:pos x="18" y="6"/>
                </a:cxn>
                <a:cxn ang="0">
                  <a:pos x="16" y="0"/>
                </a:cxn>
                <a:cxn ang="0">
                  <a:pos x="14" y="0"/>
                </a:cxn>
                <a:cxn ang="0">
                  <a:pos x="14" y="0"/>
                </a:cxn>
              </a:cxnLst>
              <a:rect l="0" t="0" r="r" b="b"/>
              <a:pathLst>
                <a:path w="18" h="18">
                  <a:moveTo>
                    <a:pt x="14" y="0"/>
                  </a:moveTo>
                  <a:lnTo>
                    <a:pt x="4" y="6"/>
                  </a:lnTo>
                  <a:lnTo>
                    <a:pt x="0" y="18"/>
                  </a:lnTo>
                  <a:lnTo>
                    <a:pt x="4" y="18"/>
                  </a:lnTo>
                  <a:lnTo>
                    <a:pt x="18" y="6"/>
                  </a:lnTo>
                  <a:lnTo>
                    <a:pt x="16" y="0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66" name="Freeform 240"/>
            <p:cNvSpPr>
              <a:spLocks/>
            </p:cNvSpPr>
            <p:nvPr/>
          </p:nvSpPr>
          <p:spPr bwMode="auto">
            <a:xfrm>
              <a:off x="7292766" y="2934969"/>
              <a:ext cx="6730" cy="44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4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4">
                  <a:moveTo>
                    <a:pt x="0" y="0"/>
                  </a:moveTo>
                  <a:lnTo>
                    <a:pt x="6" y="4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67" name="Freeform 241"/>
            <p:cNvSpPr>
              <a:spLocks/>
            </p:cNvSpPr>
            <p:nvPr/>
          </p:nvSpPr>
          <p:spPr bwMode="auto">
            <a:xfrm>
              <a:off x="6043307" y="3921973"/>
              <a:ext cx="2243" cy="448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4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4">
                  <a:moveTo>
                    <a:pt x="0" y="2"/>
                  </a:moveTo>
                  <a:lnTo>
                    <a:pt x="2" y="4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68" name="Freeform 243"/>
            <p:cNvSpPr>
              <a:spLocks/>
            </p:cNvSpPr>
            <p:nvPr/>
          </p:nvSpPr>
          <p:spPr bwMode="auto">
            <a:xfrm>
              <a:off x="4791605" y="3379121"/>
              <a:ext cx="35891" cy="29161"/>
            </a:xfrm>
            <a:custGeom>
              <a:avLst/>
              <a:gdLst/>
              <a:ahLst/>
              <a:cxnLst>
                <a:cxn ang="0">
                  <a:pos x="2" y="6"/>
                </a:cxn>
                <a:cxn ang="0">
                  <a:pos x="4" y="2"/>
                </a:cxn>
                <a:cxn ang="0">
                  <a:pos x="8" y="0"/>
                </a:cxn>
                <a:cxn ang="0">
                  <a:pos x="10" y="2"/>
                </a:cxn>
                <a:cxn ang="0">
                  <a:pos x="12" y="0"/>
                </a:cxn>
                <a:cxn ang="0">
                  <a:pos x="24" y="2"/>
                </a:cxn>
                <a:cxn ang="0">
                  <a:pos x="30" y="6"/>
                </a:cxn>
                <a:cxn ang="0">
                  <a:pos x="32" y="18"/>
                </a:cxn>
                <a:cxn ang="0">
                  <a:pos x="26" y="22"/>
                </a:cxn>
                <a:cxn ang="0">
                  <a:pos x="22" y="22"/>
                </a:cxn>
                <a:cxn ang="0">
                  <a:pos x="14" y="26"/>
                </a:cxn>
                <a:cxn ang="0">
                  <a:pos x="6" y="26"/>
                </a:cxn>
                <a:cxn ang="0">
                  <a:pos x="2" y="22"/>
                </a:cxn>
                <a:cxn ang="0">
                  <a:pos x="0" y="18"/>
                </a:cxn>
                <a:cxn ang="0">
                  <a:pos x="0" y="4"/>
                </a:cxn>
                <a:cxn ang="0">
                  <a:pos x="2" y="6"/>
                </a:cxn>
                <a:cxn ang="0">
                  <a:pos x="2" y="6"/>
                </a:cxn>
              </a:cxnLst>
              <a:rect l="0" t="0" r="r" b="b"/>
              <a:pathLst>
                <a:path w="32" h="26">
                  <a:moveTo>
                    <a:pt x="2" y="6"/>
                  </a:moveTo>
                  <a:lnTo>
                    <a:pt x="4" y="2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24" y="2"/>
                  </a:lnTo>
                  <a:lnTo>
                    <a:pt x="30" y="6"/>
                  </a:lnTo>
                  <a:lnTo>
                    <a:pt x="32" y="18"/>
                  </a:lnTo>
                  <a:lnTo>
                    <a:pt x="26" y="22"/>
                  </a:lnTo>
                  <a:lnTo>
                    <a:pt x="22" y="22"/>
                  </a:lnTo>
                  <a:lnTo>
                    <a:pt x="14" y="26"/>
                  </a:lnTo>
                  <a:lnTo>
                    <a:pt x="6" y="26"/>
                  </a:lnTo>
                  <a:lnTo>
                    <a:pt x="2" y="22"/>
                  </a:lnTo>
                  <a:lnTo>
                    <a:pt x="0" y="18"/>
                  </a:lnTo>
                  <a:lnTo>
                    <a:pt x="0" y="4"/>
                  </a:lnTo>
                  <a:lnTo>
                    <a:pt x="2" y="6"/>
                  </a:lnTo>
                  <a:lnTo>
                    <a:pt x="2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69" name="Freeform 244"/>
            <p:cNvSpPr>
              <a:spLocks/>
            </p:cNvSpPr>
            <p:nvPr/>
          </p:nvSpPr>
          <p:spPr bwMode="auto">
            <a:xfrm>
              <a:off x="4771417" y="3372392"/>
              <a:ext cx="26918" cy="60566"/>
            </a:xfrm>
            <a:custGeom>
              <a:avLst/>
              <a:gdLst/>
              <a:ahLst/>
              <a:cxnLst>
                <a:cxn ang="0">
                  <a:pos x="12" y="54"/>
                </a:cxn>
                <a:cxn ang="0">
                  <a:pos x="24" y="38"/>
                </a:cxn>
                <a:cxn ang="0">
                  <a:pos x="24" y="32"/>
                </a:cxn>
                <a:cxn ang="0">
                  <a:pos x="20" y="28"/>
                </a:cxn>
                <a:cxn ang="0">
                  <a:pos x="18" y="24"/>
                </a:cxn>
                <a:cxn ang="0">
                  <a:pos x="18" y="10"/>
                </a:cxn>
                <a:cxn ang="0">
                  <a:pos x="12" y="2"/>
                </a:cxn>
                <a:cxn ang="0">
                  <a:pos x="6" y="0"/>
                </a:cxn>
                <a:cxn ang="0">
                  <a:pos x="4" y="4"/>
                </a:cxn>
                <a:cxn ang="0">
                  <a:pos x="2" y="14"/>
                </a:cxn>
                <a:cxn ang="0">
                  <a:pos x="4" y="16"/>
                </a:cxn>
                <a:cxn ang="0">
                  <a:pos x="2" y="24"/>
                </a:cxn>
                <a:cxn ang="0">
                  <a:pos x="4" y="26"/>
                </a:cxn>
                <a:cxn ang="0">
                  <a:pos x="2" y="34"/>
                </a:cxn>
                <a:cxn ang="0">
                  <a:pos x="2" y="40"/>
                </a:cxn>
                <a:cxn ang="0">
                  <a:pos x="0" y="40"/>
                </a:cxn>
                <a:cxn ang="0">
                  <a:pos x="4" y="46"/>
                </a:cxn>
                <a:cxn ang="0">
                  <a:pos x="8" y="48"/>
                </a:cxn>
                <a:cxn ang="0">
                  <a:pos x="10" y="52"/>
                </a:cxn>
                <a:cxn ang="0">
                  <a:pos x="12" y="54"/>
                </a:cxn>
                <a:cxn ang="0">
                  <a:pos x="12" y="54"/>
                </a:cxn>
              </a:cxnLst>
              <a:rect l="0" t="0" r="r" b="b"/>
              <a:pathLst>
                <a:path w="24" h="54">
                  <a:moveTo>
                    <a:pt x="12" y="54"/>
                  </a:moveTo>
                  <a:lnTo>
                    <a:pt x="24" y="38"/>
                  </a:lnTo>
                  <a:lnTo>
                    <a:pt x="24" y="32"/>
                  </a:lnTo>
                  <a:lnTo>
                    <a:pt x="20" y="28"/>
                  </a:lnTo>
                  <a:lnTo>
                    <a:pt x="18" y="24"/>
                  </a:lnTo>
                  <a:lnTo>
                    <a:pt x="18" y="10"/>
                  </a:lnTo>
                  <a:lnTo>
                    <a:pt x="12" y="2"/>
                  </a:lnTo>
                  <a:lnTo>
                    <a:pt x="6" y="0"/>
                  </a:lnTo>
                  <a:lnTo>
                    <a:pt x="4" y="4"/>
                  </a:lnTo>
                  <a:lnTo>
                    <a:pt x="2" y="14"/>
                  </a:lnTo>
                  <a:lnTo>
                    <a:pt x="4" y="16"/>
                  </a:lnTo>
                  <a:lnTo>
                    <a:pt x="2" y="24"/>
                  </a:lnTo>
                  <a:lnTo>
                    <a:pt x="4" y="26"/>
                  </a:lnTo>
                  <a:lnTo>
                    <a:pt x="2" y="34"/>
                  </a:lnTo>
                  <a:lnTo>
                    <a:pt x="2" y="40"/>
                  </a:lnTo>
                  <a:lnTo>
                    <a:pt x="0" y="40"/>
                  </a:lnTo>
                  <a:lnTo>
                    <a:pt x="4" y="46"/>
                  </a:lnTo>
                  <a:lnTo>
                    <a:pt x="8" y="48"/>
                  </a:lnTo>
                  <a:lnTo>
                    <a:pt x="10" y="52"/>
                  </a:lnTo>
                  <a:lnTo>
                    <a:pt x="12" y="54"/>
                  </a:lnTo>
                  <a:lnTo>
                    <a:pt x="12" y="5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70" name="Freeform 245"/>
            <p:cNvSpPr>
              <a:spLocks/>
            </p:cNvSpPr>
            <p:nvPr/>
          </p:nvSpPr>
          <p:spPr bwMode="auto">
            <a:xfrm>
              <a:off x="4760200" y="3298366"/>
              <a:ext cx="65053" cy="89728"/>
            </a:xfrm>
            <a:custGeom>
              <a:avLst/>
              <a:gdLst/>
              <a:ahLst/>
              <a:cxnLst>
                <a:cxn ang="0">
                  <a:pos x="52" y="68"/>
                </a:cxn>
                <a:cxn ang="0">
                  <a:pos x="52" y="50"/>
                </a:cxn>
                <a:cxn ang="0">
                  <a:pos x="54" y="40"/>
                </a:cxn>
                <a:cxn ang="0">
                  <a:pos x="54" y="38"/>
                </a:cxn>
                <a:cxn ang="0">
                  <a:pos x="56" y="32"/>
                </a:cxn>
                <a:cxn ang="0">
                  <a:pos x="50" y="30"/>
                </a:cxn>
                <a:cxn ang="0">
                  <a:pos x="40" y="20"/>
                </a:cxn>
                <a:cxn ang="0">
                  <a:pos x="30" y="6"/>
                </a:cxn>
                <a:cxn ang="0">
                  <a:pos x="22" y="0"/>
                </a:cxn>
                <a:cxn ang="0">
                  <a:pos x="4" y="6"/>
                </a:cxn>
                <a:cxn ang="0">
                  <a:pos x="4" y="12"/>
                </a:cxn>
                <a:cxn ang="0">
                  <a:pos x="6" y="14"/>
                </a:cxn>
                <a:cxn ang="0">
                  <a:pos x="10" y="18"/>
                </a:cxn>
                <a:cxn ang="0">
                  <a:pos x="12" y="22"/>
                </a:cxn>
                <a:cxn ang="0">
                  <a:pos x="8" y="34"/>
                </a:cxn>
                <a:cxn ang="0">
                  <a:pos x="16" y="40"/>
                </a:cxn>
                <a:cxn ang="0">
                  <a:pos x="12" y="40"/>
                </a:cxn>
                <a:cxn ang="0">
                  <a:pos x="14" y="46"/>
                </a:cxn>
                <a:cxn ang="0">
                  <a:pos x="8" y="50"/>
                </a:cxn>
                <a:cxn ang="0">
                  <a:pos x="8" y="52"/>
                </a:cxn>
                <a:cxn ang="0">
                  <a:pos x="8" y="54"/>
                </a:cxn>
                <a:cxn ang="0">
                  <a:pos x="4" y="52"/>
                </a:cxn>
                <a:cxn ang="0">
                  <a:pos x="2" y="58"/>
                </a:cxn>
                <a:cxn ang="0">
                  <a:pos x="0" y="62"/>
                </a:cxn>
                <a:cxn ang="0">
                  <a:pos x="0" y="66"/>
                </a:cxn>
                <a:cxn ang="0">
                  <a:pos x="0" y="70"/>
                </a:cxn>
                <a:cxn ang="0">
                  <a:pos x="6" y="74"/>
                </a:cxn>
                <a:cxn ang="0">
                  <a:pos x="10" y="80"/>
                </a:cxn>
                <a:cxn ang="0">
                  <a:pos x="14" y="70"/>
                </a:cxn>
                <a:cxn ang="0">
                  <a:pos x="22" y="68"/>
                </a:cxn>
                <a:cxn ang="0">
                  <a:pos x="30" y="78"/>
                </a:cxn>
                <a:cxn ang="0">
                  <a:pos x="36" y="72"/>
                </a:cxn>
                <a:cxn ang="0">
                  <a:pos x="40" y="72"/>
                </a:cxn>
                <a:cxn ang="0">
                  <a:pos x="52" y="74"/>
                </a:cxn>
              </a:cxnLst>
              <a:rect l="0" t="0" r="r" b="b"/>
              <a:pathLst>
                <a:path w="58" h="80">
                  <a:moveTo>
                    <a:pt x="52" y="74"/>
                  </a:moveTo>
                  <a:lnTo>
                    <a:pt x="52" y="68"/>
                  </a:lnTo>
                  <a:lnTo>
                    <a:pt x="58" y="58"/>
                  </a:lnTo>
                  <a:lnTo>
                    <a:pt x="52" y="50"/>
                  </a:lnTo>
                  <a:lnTo>
                    <a:pt x="52" y="46"/>
                  </a:lnTo>
                  <a:lnTo>
                    <a:pt x="54" y="40"/>
                  </a:lnTo>
                  <a:lnTo>
                    <a:pt x="58" y="38"/>
                  </a:lnTo>
                  <a:lnTo>
                    <a:pt x="54" y="38"/>
                  </a:lnTo>
                  <a:lnTo>
                    <a:pt x="52" y="34"/>
                  </a:lnTo>
                  <a:lnTo>
                    <a:pt x="56" y="32"/>
                  </a:lnTo>
                  <a:lnTo>
                    <a:pt x="54" y="28"/>
                  </a:lnTo>
                  <a:lnTo>
                    <a:pt x="50" y="30"/>
                  </a:lnTo>
                  <a:lnTo>
                    <a:pt x="40" y="26"/>
                  </a:lnTo>
                  <a:lnTo>
                    <a:pt x="40" y="20"/>
                  </a:lnTo>
                  <a:lnTo>
                    <a:pt x="34" y="18"/>
                  </a:lnTo>
                  <a:lnTo>
                    <a:pt x="30" y="6"/>
                  </a:lnTo>
                  <a:lnTo>
                    <a:pt x="24" y="2"/>
                  </a:lnTo>
                  <a:lnTo>
                    <a:pt x="22" y="0"/>
                  </a:lnTo>
                  <a:lnTo>
                    <a:pt x="16" y="0"/>
                  </a:lnTo>
                  <a:lnTo>
                    <a:pt x="4" y="6"/>
                  </a:lnTo>
                  <a:lnTo>
                    <a:pt x="6" y="6"/>
                  </a:lnTo>
                  <a:lnTo>
                    <a:pt x="4" y="12"/>
                  </a:lnTo>
                  <a:lnTo>
                    <a:pt x="8" y="12"/>
                  </a:lnTo>
                  <a:lnTo>
                    <a:pt x="6" y="14"/>
                  </a:lnTo>
                  <a:lnTo>
                    <a:pt x="12" y="16"/>
                  </a:lnTo>
                  <a:lnTo>
                    <a:pt x="10" y="18"/>
                  </a:lnTo>
                  <a:lnTo>
                    <a:pt x="8" y="24"/>
                  </a:lnTo>
                  <a:lnTo>
                    <a:pt x="12" y="22"/>
                  </a:lnTo>
                  <a:lnTo>
                    <a:pt x="12" y="24"/>
                  </a:lnTo>
                  <a:lnTo>
                    <a:pt x="8" y="34"/>
                  </a:lnTo>
                  <a:lnTo>
                    <a:pt x="10" y="34"/>
                  </a:lnTo>
                  <a:lnTo>
                    <a:pt x="16" y="40"/>
                  </a:lnTo>
                  <a:lnTo>
                    <a:pt x="14" y="40"/>
                  </a:lnTo>
                  <a:lnTo>
                    <a:pt x="12" y="40"/>
                  </a:lnTo>
                  <a:lnTo>
                    <a:pt x="10" y="40"/>
                  </a:lnTo>
                  <a:lnTo>
                    <a:pt x="14" y="46"/>
                  </a:lnTo>
                  <a:lnTo>
                    <a:pt x="14" y="48"/>
                  </a:lnTo>
                  <a:lnTo>
                    <a:pt x="8" y="50"/>
                  </a:lnTo>
                  <a:lnTo>
                    <a:pt x="6" y="50"/>
                  </a:lnTo>
                  <a:lnTo>
                    <a:pt x="8" y="52"/>
                  </a:lnTo>
                  <a:lnTo>
                    <a:pt x="8" y="54"/>
                  </a:lnTo>
                  <a:lnTo>
                    <a:pt x="8" y="54"/>
                  </a:lnTo>
                  <a:lnTo>
                    <a:pt x="6" y="52"/>
                  </a:lnTo>
                  <a:lnTo>
                    <a:pt x="4" y="52"/>
                  </a:lnTo>
                  <a:lnTo>
                    <a:pt x="2" y="56"/>
                  </a:lnTo>
                  <a:lnTo>
                    <a:pt x="2" y="58"/>
                  </a:lnTo>
                  <a:lnTo>
                    <a:pt x="0" y="58"/>
                  </a:lnTo>
                  <a:lnTo>
                    <a:pt x="0" y="62"/>
                  </a:lnTo>
                  <a:lnTo>
                    <a:pt x="0" y="64"/>
                  </a:lnTo>
                  <a:lnTo>
                    <a:pt x="0" y="66"/>
                  </a:lnTo>
                  <a:lnTo>
                    <a:pt x="0" y="68"/>
                  </a:lnTo>
                  <a:lnTo>
                    <a:pt x="0" y="70"/>
                  </a:lnTo>
                  <a:lnTo>
                    <a:pt x="4" y="72"/>
                  </a:lnTo>
                  <a:lnTo>
                    <a:pt x="6" y="74"/>
                  </a:lnTo>
                  <a:lnTo>
                    <a:pt x="8" y="76"/>
                  </a:lnTo>
                  <a:lnTo>
                    <a:pt x="10" y="80"/>
                  </a:lnTo>
                  <a:lnTo>
                    <a:pt x="12" y="80"/>
                  </a:lnTo>
                  <a:lnTo>
                    <a:pt x="14" y="70"/>
                  </a:lnTo>
                  <a:lnTo>
                    <a:pt x="16" y="66"/>
                  </a:lnTo>
                  <a:lnTo>
                    <a:pt x="22" y="68"/>
                  </a:lnTo>
                  <a:lnTo>
                    <a:pt x="28" y="76"/>
                  </a:lnTo>
                  <a:lnTo>
                    <a:pt x="30" y="78"/>
                  </a:lnTo>
                  <a:lnTo>
                    <a:pt x="32" y="74"/>
                  </a:lnTo>
                  <a:lnTo>
                    <a:pt x="36" y="72"/>
                  </a:lnTo>
                  <a:lnTo>
                    <a:pt x="38" y="74"/>
                  </a:lnTo>
                  <a:lnTo>
                    <a:pt x="40" y="72"/>
                  </a:lnTo>
                  <a:lnTo>
                    <a:pt x="52" y="74"/>
                  </a:lnTo>
                  <a:lnTo>
                    <a:pt x="52" y="7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71" name="Freeform 246"/>
            <p:cNvSpPr>
              <a:spLocks/>
            </p:cNvSpPr>
            <p:nvPr/>
          </p:nvSpPr>
          <p:spPr bwMode="auto">
            <a:xfrm>
              <a:off x="2725624" y="3563063"/>
              <a:ext cx="453125" cy="296101"/>
            </a:xfrm>
            <a:custGeom>
              <a:avLst/>
              <a:gdLst/>
              <a:ahLst/>
              <a:cxnLst>
                <a:cxn ang="0">
                  <a:pos x="46" y="20"/>
                </a:cxn>
                <a:cxn ang="0">
                  <a:pos x="62" y="46"/>
                </a:cxn>
                <a:cxn ang="0">
                  <a:pos x="80" y="72"/>
                </a:cxn>
                <a:cxn ang="0">
                  <a:pos x="94" y="86"/>
                </a:cxn>
                <a:cxn ang="0">
                  <a:pos x="104" y="104"/>
                </a:cxn>
                <a:cxn ang="0">
                  <a:pos x="116" y="114"/>
                </a:cxn>
                <a:cxn ang="0">
                  <a:pos x="136" y="134"/>
                </a:cxn>
                <a:cxn ang="0">
                  <a:pos x="154" y="152"/>
                </a:cxn>
                <a:cxn ang="0">
                  <a:pos x="160" y="174"/>
                </a:cxn>
                <a:cxn ang="0">
                  <a:pos x="158" y="192"/>
                </a:cxn>
                <a:cxn ang="0">
                  <a:pos x="184" y="212"/>
                </a:cxn>
                <a:cxn ang="0">
                  <a:pos x="244" y="238"/>
                </a:cxn>
                <a:cxn ang="0">
                  <a:pos x="268" y="246"/>
                </a:cxn>
                <a:cxn ang="0">
                  <a:pos x="304" y="242"/>
                </a:cxn>
                <a:cxn ang="0">
                  <a:pos x="332" y="256"/>
                </a:cxn>
                <a:cxn ang="0">
                  <a:pos x="352" y="234"/>
                </a:cxn>
                <a:cxn ang="0">
                  <a:pos x="362" y="218"/>
                </a:cxn>
                <a:cxn ang="0">
                  <a:pos x="382" y="210"/>
                </a:cxn>
                <a:cxn ang="0">
                  <a:pos x="388" y="210"/>
                </a:cxn>
                <a:cxn ang="0">
                  <a:pos x="392" y="196"/>
                </a:cxn>
                <a:cxn ang="0">
                  <a:pos x="398" y="180"/>
                </a:cxn>
                <a:cxn ang="0">
                  <a:pos x="394" y="166"/>
                </a:cxn>
                <a:cxn ang="0">
                  <a:pos x="376" y="168"/>
                </a:cxn>
                <a:cxn ang="0">
                  <a:pos x="350" y="198"/>
                </a:cxn>
                <a:cxn ang="0">
                  <a:pos x="336" y="210"/>
                </a:cxn>
                <a:cxn ang="0">
                  <a:pos x="322" y="210"/>
                </a:cxn>
                <a:cxn ang="0">
                  <a:pos x="294" y="206"/>
                </a:cxn>
                <a:cxn ang="0">
                  <a:pos x="276" y="188"/>
                </a:cxn>
                <a:cxn ang="0">
                  <a:pos x="266" y="170"/>
                </a:cxn>
                <a:cxn ang="0">
                  <a:pos x="260" y="140"/>
                </a:cxn>
                <a:cxn ang="0">
                  <a:pos x="266" y="112"/>
                </a:cxn>
                <a:cxn ang="0">
                  <a:pos x="266" y="104"/>
                </a:cxn>
                <a:cxn ang="0">
                  <a:pos x="252" y="100"/>
                </a:cxn>
                <a:cxn ang="0">
                  <a:pos x="232" y="78"/>
                </a:cxn>
                <a:cxn ang="0">
                  <a:pos x="218" y="54"/>
                </a:cxn>
                <a:cxn ang="0">
                  <a:pos x="190" y="44"/>
                </a:cxn>
                <a:cxn ang="0">
                  <a:pos x="164" y="44"/>
                </a:cxn>
                <a:cxn ang="0">
                  <a:pos x="144" y="18"/>
                </a:cxn>
                <a:cxn ang="0">
                  <a:pos x="116" y="12"/>
                </a:cxn>
                <a:cxn ang="0">
                  <a:pos x="62" y="12"/>
                </a:cxn>
                <a:cxn ang="0">
                  <a:pos x="20" y="0"/>
                </a:cxn>
                <a:cxn ang="0">
                  <a:pos x="6" y="18"/>
                </a:cxn>
                <a:cxn ang="0">
                  <a:pos x="20" y="46"/>
                </a:cxn>
                <a:cxn ang="0">
                  <a:pos x="42" y="72"/>
                </a:cxn>
                <a:cxn ang="0">
                  <a:pos x="34" y="76"/>
                </a:cxn>
                <a:cxn ang="0">
                  <a:pos x="36" y="80"/>
                </a:cxn>
                <a:cxn ang="0">
                  <a:pos x="50" y="92"/>
                </a:cxn>
                <a:cxn ang="0">
                  <a:pos x="64" y="100"/>
                </a:cxn>
                <a:cxn ang="0">
                  <a:pos x="66" y="120"/>
                </a:cxn>
                <a:cxn ang="0">
                  <a:pos x="74" y="124"/>
                </a:cxn>
                <a:cxn ang="0">
                  <a:pos x="96" y="148"/>
                </a:cxn>
                <a:cxn ang="0">
                  <a:pos x="98" y="132"/>
                </a:cxn>
                <a:cxn ang="0">
                  <a:pos x="86" y="124"/>
                </a:cxn>
                <a:cxn ang="0">
                  <a:pos x="78" y="106"/>
                </a:cxn>
                <a:cxn ang="0">
                  <a:pos x="72" y="94"/>
                </a:cxn>
                <a:cxn ang="0">
                  <a:pos x="64" y="80"/>
                </a:cxn>
                <a:cxn ang="0">
                  <a:pos x="52" y="60"/>
                </a:cxn>
                <a:cxn ang="0">
                  <a:pos x="38" y="46"/>
                </a:cxn>
                <a:cxn ang="0">
                  <a:pos x="30" y="12"/>
                </a:cxn>
              </a:cxnLst>
              <a:rect l="0" t="0" r="r" b="b"/>
              <a:pathLst>
                <a:path w="404" h="264">
                  <a:moveTo>
                    <a:pt x="30" y="12"/>
                  </a:moveTo>
                  <a:lnTo>
                    <a:pt x="38" y="18"/>
                  </a:lnTo>
                  <a:lnTo>
                    <a:pt x="44" y="18"/>
                  </a:lnTo>
                  <a:lnTo>
                    <a:pt x="46" y="20"/>
                  </a:lnTo>
                  <a:lnTo>
                    <a:pt x="52" y="24"/>
                  </a:lnTo>
                  <a:lnTo>
                    <a:pt x="54" y="32"/>
                  </a:lnTo>
                  <a:lnTo>
                    <a:pt x="58" y="42"/>
                  </a:lnTo>
                  <a:lnTo>
                    <a:pt x="62" y="46"/>
                  </a:lnTo>
                  <a:lnTo>
                    <a:pt x="62" y="52"/>
                  </a:lnTo>
                  <a:lnTo>
                    <a:pt x="64" y="52"/>
                  </a:lnTo>
                  <a:lnTo>
                    <a:pt x="70" y="62"/>
                  </a:lnTo>
                  <a:lnTo>
                    <a:pt x="80" y="72"/>
                  </a:lnTo>
                  <a:lnTo>
                    <a:pt x="88" y="74"/>
                  </a:lnTo>
                  <a:lnTo>
                    <a:pt x="86" y="78"/>
                  </a:lnTo>
                  <a:lnTo>
                    <a:pt x="88" y="82"/>
                  </a:lnTo>
                  <a:lnTo>
                    <a:pt x="94" y="86"/>
                  </a:lnTo>
                  <a:lnTo>
                    <a:pt x="98" y="92"/>
                  </a:lnTo>
                  <a:lnTo>
                    <a:pt x="102" y="92"/>
                  </a:lnTo>
                  <a:lnTo>
                    <a:pt x="106" y="96"/>
                  </a:lnTo>
                  <a:lnTo>
                    <a:pt x="104" y="104"/>
                  </a:lnTo>
                  <a:lnTo>
                    <a:pt x="104" y="108"/>
                  </a:lnTo>
                  <a:lnTo>
                    <a:pt x="110" y="106"/>
                  </a:lnTo>
                  <a:lnTo>
                    <a:pt x="110" y="110"/>
                  </a:lnTo>
                  <a:lnTo>
                    <a:pt x="116" y="114"/>
                  </a:lnTo>
                  <a:lnTo>
                    <a:pt x="118" y="114"/>
                  </a:lnTo>
                  <a:lnTo>
                    <a:pt x="122" y="118"/>
                  </a:lnTo>
                  <a:lnTo>
                    <a:pt x="124" y="124"/>
                  </a:lnTo>
                  <a:lnTo>
                    <a:pt x="136" y="134"/>
                  </a:lnTo>
                  <a:lnTo>
                    <a:pt x="138" y="138"/>
                  </a:lnTo>
                  <a:lnTo>
                    <a:pt x="140" y="138"/>
                  </a:lnTo>
                  <a:lnTo>
                    <a:pt x="144" y="144"/>
                  </a:lnTo>
                  <a:lnTo>
                    <a:pt x="154" y="152"/>
                  </a:lnTo>
                  <a:lnTo>
                    <a:pt x="156" y="162"/>
                  </a:lnTo>
                  <a:lnTo>
                    <a:pt x="158" y="164"/>
                  </a:lnTo>
                  <a:lnTo>
                    <a:pt x="160" y="172"/>
                  </a:lnTo>
                  <a:lnTo>
                    <a:pt x="160" y="174"/>
                  </a:lnTo>
                  <a:lnTo>
                    <a:pt x="156" y="178"/>
                  </a:lnTo>
                  <a:lnTo>
                    <a:pt x="160" y="180"/>
                  </a:lnTo>
                  <a:lnTo>
                    <a:pt x="154" y="184"/>
                  </a:lnTo>
                  <a:lnTo>
                    <a:pt x="158" y="192"/>
                  </a:lnTo>
                  <a:lnTo>
                    <a:pt x="166" y="200"/>
                  </a:lnTo>
                  <a:lnTo>
                    <a:pt x="172" y="202"/>
                  </a:lnTo>
                  <a:lnTo>
                    <a:pt x="178" y="206"/>
                  </a:lnTo>
                  <a:lnTo>
                    <a:pt x="184" y="212"/>
                  </a:lnTo>
                  <a:lnTo>
                    <a:pt x="198" y="218"/>
                  </a:lnTo>
                  <a:lnTo>
                    <a:pt x="204" y="218"/>
                  </a:lnTo>
                  <a:lnTo>
                    <a:pt x="216" y="228"/>
                  </a:lnTo>
                  <a:lnTo>
                    <a:pt x="244" y="238"/>
                  </a:lnTo>
                  <a:lnTo>
                    <a:pt x="246" y="238"/>
                  </a:lnTo>
                  <a:lnTo>
                    <a:pt x="254" y="242"/>
                  </a:lnTo>
                  <a:lnTo>
                    <a:pt x="262" y="246"/>
                  </a:lnTo>
                  <a:lnTo>
                    <a:pt x="268" y="246"/>
                  </a:lnTo>
                  <a:lnTo>
                    <a:pt x="276" y="250"/>
                  </a:lnTo>
                  <a:lnTo>
                    <a:pt x="280" y="250"/>
                  </a:lnTo>
                  <a:lnTo>
                    <a:pt x="294" y="242"/>
                  </a:lnTo>
                  <a:lnTo>
                    <a:pt x="304" y="242"/>
                  </a:lnTo>
                  <a:lnTo>
                    <a:pt x="314" y="248"/>
                  </a:lnTo>
                  <a:lnTo>
                    <a:pt x="332" y="264"/>
                  </a:lnTo>
                  <a:lnTo>
                    <a:pt x="334" y="258"/>
                  </a:lnTo>
                  <a:lnTo>
                    <a:pt x="332" y="256"/>
                  </a:lnTo>
                  <a:lnTo>
                    <a:pt x="342" y="242"/>
                  </a:lnTo>
                  <a:lnTo>
                    <a:pt x="354" y="242"/>
                  </a:lnTo>
                  <a:lnTo>
                    <a:pt x="354" y="238"/>
                  </a:lnTo>
                  <a:lnTo>
                    <a:pt x="352" y="234"/>
                  </a:lnTo>
                  <a:lnTo>
                    <a:pt x="340" y="224"/>
                  </a:lnTo>
                  <a:lnTo>
                    <a:pt x="350" y="224"/>
                  </a:lnTo>
                  <a:lnTo>
                    <a:pt x="350" y="218"/>
                  </a:lnTo>
                  <a:lnTo>
                    <a:pt x="362" y="218"/>
                  </a:lnTo>
                  <a:lnTo>
                    <a:pt x="372" y="218"/>
                  </a:lnTo>
                  <a:lnTo>
                    <a:pt x="376" y="218"/>
                  </a:lnTo>
                  <a:lnTo>
                    <a:pt x="380" y="210"/>
                  </a:lnTo>
                  <a:lnTo>
                    <a:pt x="382" y="210"/>
                  </a:lnTo>
                  <a:lnTo>
                    <a:pt x="386" y="204"/>
                  </a:lnTo>
                  <a:lnTo>
                    <a:pt x="388" y="206"/>
                  </a:lnTo>
                  <a:lnTo>
                    <a:pt x="386" y="208"/>
                  </a:lnTo>
                  <a:lnTo>
                    <a:pt x="388" y="210"/>
                  </a:lnTo>
                  <a:lnTo>
                    <a:pt x="390" y="216"/>
                  </a:lnTo>
                  <a:lnTo>
                    <a:pt x="390" y="214"/>
                  </a:lnTo>
                  <a:lnTo>
                    <a:pt x="394" y="198"/>
                  </a:lnTo>
                  <a:lnTo>
                    <a:pt x="392" y="196"/>
                  </a:lnTo>
                  <a:lnTo>
                    <a:pt x="394" y="194"/>
                  </a:lnTo>
                  <a:lnTo>
                    <a:pt x="394" y="194"/>
                  </a:lnTo>
                  <a:lnTo>
                    <a:pt x="392" y="192"/>
                  </a:lnTo>
                  <a:lnTo>
                    <a:pt x="398" y="180"/>
                  </a:lnTo>
                  <a:lnTo>
                    <a:pt x="402" y="176"/>
                  </a:lnTo>
                  <a:lnTo>
                    <a:pt x="404" y="172"/>
                  </a:lnTo>
                  <a:lnTo>
                    <a:pt x="402" y="166"/>
                  </a:lnTo>
                  <a:lnTo>
                    <a:pt x="394" y="166"/>
                  </a:lnTo>
                  <a:lnTo>
                    <a:pt x="392" y="168"/>
                  </a:lnTo>
                  <a:lnTo>
                    <a:pt x="392" y="166"/>
                  </a:lnTo>
                  <a:lnTo>
                    <a:pt x="386" y="164"/>
                  </a:lnTo>
                  <a:lnTo>
                    <a:pt x="376" y="168"/>
                  </a:lnTo>
                  <a:lnTo>
                    <a:pt x="364" y="168"/>
                  </a:lnTo>
                  <a:lnTo>
                    <a:pt x="356" y="172"/>
                  </a:lnTo>
                  <a:lnTo>
                    <a:pt x="354" y="186"/>
                  </a:lnTo>
                  <a:lnTo>
                    <a:pt x="350" y="198"/>
                  </a:lnTo>
                  <a:lnTo>
                    <a:pt x="344" y="202"/>
                  </a:lnTo>
                  <a:lnTo>
                    <a:pt x="344" y="206"/>
                  </a:lnTo>
                  <a:lnTo>
                    <a:pt x="340" y="210"/>
                  </a:lnTo>
                  <a:lnTo>
                    <a:pt x="336" y="210"/>
                  </a:lnTo>
                  <a:lnTo>
                    <a:pt x="336" y="206"/>
                  </a:lnTo>
                  <a:lnTo>
                    <a:pt x="330" y="206"/>
                  </a:lnTo>
                  <a:lnTo>
                    <a:pt x="328" y="206"/>
                  </a:lnTo>
                  <a:lnTo>
                    <a:pt x="322" y="210"/>
                  </a:lnTo>
                  <a:lnTo>
                    <a:pt x="310" y="210"/>
                  </a:lnTo>
                  <a:lnTo>
                    <a:pt x="304" y="214"/>
                  </a:lnTo>
                  <a:lnTo>
                    <a:pt x="302" y="214"/>
                  </a:lnTo>
                  <a:lnTo>
                    <a:pt x="294" y="206"/>
                  </a:lnTo>
                  <a:lnTo>
                    <a:pt x="290" y="208"/>
                  </a:lnTo>
                  <a:lnTo>
                    <a:pt x="284" y="204"/>
                  </a:lnTo>
                  <a:lnTo>
                    <a:pt x="280" y="200"/>
                  </a:lnTo>
                  <a:lnTo>
                    <a:pt x="276" y="188"/>
                  </a:lnTo>
                  <a:lnTo>
                    <a:pt x="268" y="180"/>
                  </a:lnTo>
                  <a:lnTo>
                    <a:pt x="266" y="174"/>
                  </a:lnTo>
                  <a:lnTo>
                    <a:pt x="264" y="172"/>
                  </a:lnTo>
                  <a:lnTo>
                    <a:pt x="266" y="170"/>
                  </a:lnTo>
                  <a:lnTo>
                    <a:pt x="266" y="166"/>
                  </a:lnTo>
                  <a:lnTo>
                    <a:pt x="260" y="162"/>
                  </a:lnTo>
                  <a:lnTo>
                    <a:pt x="258" y="158"/>
                  </a:lnTo>
                  <a:lnTo>
                    <a:pt x="260" y="140"/>
                  </a:lnTo>
                  <a:lnTo>
                    <a:pt x="258" y="122"/>
                  </a:lnTo>
                  <a:lnTo>
                    <a:pt x="260" y="116"/>
                  </a:lnTo>
                  <a:lnTo>
                    <a:pt x="260" y="112"/>
                  </a:lnTo>
                  <a:lnTo>
                    <a:pt x="266" y="112"/>
                  </a:lnTo>
                  <a:lnTo>
                    <a:pt x="266" y="110"/>
                  </a:lnTo>
                  <a:lnTo>
                    <a:pt x="268" y="106"/>
                  </a:lnTo>
                  <a:lnTo>
                    <a:pt x="266" y="108"/>
                  </a:lnTo>
                  <a:lnTo>
                    <a:pt x="266" y="104"/>
                  </a:lnTo>
                  <a:lnTo>
                    <a:pt x="268" y="102"/>
                  </a:lnTo>
                  <a:lnTo>
                    <a:pt x="262" y="104"/>
                  </a:lnTo>
                  <a:lnTo>
                    <a:pt x="258" y="100"/>
                  </a:lnTo>
                  <a:lnTo>
                    <a:pt x="252" y="100"/>
                  </a:lnTo>
                  <a:lnTo>
                    <a:pt x="244" y="98"/>
                  </a:lnTo>
                  <a:lnTo>
                    <a:pt x="240" y="96"/>
                  </a:lnTo>
                  <a:lnTo>
                    <a:pt x="236" y="90"/>
                  </a:lnTo>
                  <a:lnTo>
                    <a:pt x="232" y="78"/>
                  </a:lnTo>
                  <a:lnTo>
                    <a:pt x="228" y="74"/>
                  </a:lnTo>
                  <a:lnTo>
                    <a:pt x="226" y="70"/>
                  </a:lnTo>
                  <a:lnTo>
                    <a:pt x="222" y="66"/>
                  </a:lnTo>
                  <a:lnTo>
                    <a:pt x="218" y="54"/>
                  </a:lnTo>
                  <a:lnTo>
                    <a:pt x="210" y="46"/>
                  </a:lnTo>
                  <a:lnTo>
                    <a:pt x="208" y="44"/>
                  </a:lnTo>
                  <a:lnTo>
                    <a:pt x="194" y="44"/>
                  </a:lnTo>
                  <a:lnTo>
                    <a:pt x="190" y="44"/>
                  </a:lnTo>
                  <a:lnTo>
                    <a:pt x="184" y="56"/>
                  </a:lnTo>
                  <a:lnTo>
                    <a:pt x="178" y="56"/>
                  </a:lnTo>
                  <a:lnTo>
                    <a:pt x="168" y="48"/>
                  </a:lnTo>
                  <a:lnTo>
                    <a:pt x="164" y="44"/>
                  </a:lnTo>
                  <a:lnTo>
                    <a:pt x="162" y="32"/>
                  </a:lnTo>
                  <a:lnTo>
                    <a:pt x="154" y="26"/>
                  </a:lnTo>
                  <a:lnTo>
                    <a:pt x="148" y="18"/>
                  </a:lnTo>
                  <a:lnTo>
                    <a:pt x="144" y="18"/>
                  </a:lnTo>
                  <a:lnTo>
                    <a:pt x="142" y="14"/>
                  </a:lnTo>
                  <a:lnTo>
                    <a:pt x="138" y="12"/>
                  </a:lnTo>
                  <a:lnTo>
                    <a:pt x="128" y="12"/>
                  </a:lnTo>
                  <a:lnTo>
                    <a:pt x="116" y="12"/>
                  </a:lnTo>
                  <a:lnTo>
                    <a:pt x="116" y="20"/>
                  </a:lnTo>
                  <a:lnTo>
                    <a:pt x="94" y="20"/>
                  </a:lnTo>
                  <a:lnTo>
                    <a:pt x="80" y="20"/>
                  </a:lnTo>
                  <a:lnTo>
                    <a:pt x="62" y="12"/>
                  </a:lnTo>
                  <a:lnTo>
                    <a:pt x="42" y="6"/>
                  </a:lnTo>
                  <a:lnTo>
                    <a:pt x="30" y="2"/>
                  </a:lnTo>
                  <a:lnTo>
                    <a:pt x="30" y="0"/>
                  </a:lnTo>
                  <a:lnTo>
                    <a:pt x="20" y="0"/>
                  </a:lnTo>
                  <a:lnTo>
                    <a:pt x="10" y="2"/>
                  </a:lnTo>
                  <a:lnTo>
                    <a:pt x="0" y="2"/>
                  </a:lnTo>
                  <a:lnTo>
                    <a:pt x="6" y="14"/>
                  </a:lnTo>
                  <a:lnTo>
                    <a:pt x="6" y="18"/>
                  </a:lnTo>
                  <a:lnTo>
                    <a:pt x="14" y="28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20" y="46"/>
                  </a:lnTo>
                  <a:lnTo>
                    <a:pt x="26" y="50"/>
                  </a:lnTo>
                  <a:lnTo>
                    <a:pt x="28" y="50"/>
                  </a:lnTo>
                  <a:lnTo>
                    <a:pt x="40" y="64"/>
                  </a:lnTo>
                  <a:lnTo>
                    <a:pt x="42" y="72"/>
                  </a:lnTo>
                  <a:lnTo>
                    <a:pt x="40" y="72"/>
                  </a:lnTo>
                  <a:lnTo>
                    <a:pt x="40" y="76"/>
                  </a:lnTo>
                  <a:lnTo>
                    <a:pt x="38" y="74"/>
                  </a:lnTo>
                  <a:lnTo>
                    <a:pt x="34" y="76"/>
                  </a:lnTo>
                  <a:lnTo>
                    <a:pt x="28" y="76"/>
                  </a:lnTo>
                  <a:lnTo>
                    <a:pt x="28" y="76"/>
                  </a:lnTo>
                  <a:lnTo>
                    <a:pt x="30" y="76"/>
                  </a:lnTo>
                  <a:lnTo>
                    <a:pt x="36" y="80"/>
                  </a:lnTo>
                  <a:lnTo>
                    <a:pt x="36" y="84"/>
                  </a:lnTo>
                  <a:lnTo>
                    <a:pt x="40" y="86"/>
                  </a:lnTo>
                  <a:lnTo>
                    <a:pt x="48" y="90"/>
                  </a:lnTo>
                  <a:lnTo>
                    <a:pt x="50" y="92"/>
                  </a:lnTo>
                  <a:lnTo>
                    <a:pt x="54" y="88"/>
                  </a:lnTo>
                  <a:lnTo>
                    <a:pt x="54" y="92"/>
                  </a:lnTo>
                  <a:lnTo>
                    <a:pt x="58" y="96"/>
                  </a:lnTo>
                  <a:lnTo>
                    <a:pt x="64" y="100"/>
                  </a:lnTo>
                  <a:lnTo>
                    <a:pt x="66" y="106"/>
                  </a:lnTo>
                  <a:lnTo>
                    <a:pt x="68" y="114"/>
                  </a:lnTo>
                  <a:lnTo>
                    <a:pt x="66" y="120"/>
                  </a:lnTo>
                  <a:lnTo>
                    <a:pt x="66" y="120"/>
                  </a:lnTo>
                  <a:lnTo>
                    <a:pt x="68" y="120"/>
                  </a:lnTo>
                  <a:lnTo>
                    <a:pt x="70" y="122"/>
                  </a:lnTo>
                  <a:lnTo>
                    <a:pt x="72" y="124"/>
                  </a:lnTo>
                  <a:lnTo>
                    <a:pt x="74" y="124"/>
                  </a:lnTo>
                  <a:lnTo>
                    <a:pt x="76" y="128"/>
                  </a:lnTo>
                  <a:lnTo>
                    <a:pt x="88" y="136"/>
                  </a:lnTo>
                  <a:lnTo>
                    <a:pt x="92" y="140"/>
                  </a:lnTo>
                  <a:lnTo>
                    <a:pt x="96" y="148"/>
                  </a:lnTo>
                  <a:lnTo>
                    <a:pt x="102" y="144"/>
                  </a:lnTo>
                  <a:lnTo>
                    <a:pt x="102" y="140"/>
                  </a:lnTo>
                  <a:lnTo>
                    <a:pt x="102" y="138"/>
                  </a:lnTo>
                  <a:lnTo>
                    <a:pt x="98" y="132"/>
                  </a:lnTo>
                  <a:lnTo>
                    <a:pt x="92" y="128"/>
                  </a:lnTo>
                  <a:lnTo>
                    <a:pt x="90" y="130"/>
                  </a:lnTo>
                  <a:lnTo>
                    <a:pt x="88" y="128"/>
                  </a:lnTo>
                  <a:lnTo>
                    <a:pt x="86" y="124"/>
                  </a:lnTo>
                  <a:lnTo>
                    <a:pt x="86" y="118"/>
                  </a:lnTo>
                  <a:lnTo>
                    <a:pt x="82" y="114"/>
                  </a:lnTo>
                  <a:lnTo>
                    <a:pt x="82" y="110"/>
                  </a:lnTo>
                  <a:lnTo>
                    <a:pt x="78" y="106"/>
                  </a:lnTo>
                  <a:lnTo>
                    <a:pt x="78" y="98"/>
                  </a:lnTo>
                  <a:lnTo>
                    <a:pt x="74" y="92"/>
                  </a:lnTo>
                  <a:lnTo>
                    <a:pt x="72" y="90"/>
                  </a:lnTo>
                  <a:lnTo>
                    <a:pt x="72" y="94"/>
                  </a:lnTo>
                  <a:lnTo>
                    <a:pt x="70" y="92"/>
                  </a:lnTo>
                  <a:lnTo>
                    <a:pt x="68" y="86"/>
                  </a:lnTo>
                  <a:lnTo>
                    <a:pt x="66" y="84"/>
                  </a:lnTo>
                  <a:lnTo>
                    <a:pt x="64" y="80"/>
                  </a:lnTo>
                  <a:lnTo>
                    <a:pt x="60" y="74"/>
                  </a:lnTo>
                  <a:lnTo>
                    <a:pt x="58" y="66"/>
                  </a:lnTo>
                  <a:lnTo>
                    <a:pt x="56" y="66"/>
                  </a:lnTo>
                  <a:lnTo>
                    <a:pt x="52" y="60"/>
                  </a:lnTo>
                  <a:lnTo>
                    <a:pt x="50" y="58"/>
                  </a:lnTo>
                  <a:lnTo>
                    <a:pt x="46" y="52"/>
                  </a:lnTo>
                  <a:lnTo>
                    <a:pt x="40" y="46"/>
                  </a:lnTo>
                  <a:lnTo>
                    <a:pt x="38" y="46"/>
                  </a:lnTo>
                  <a:lnTo>
                    <a:pt x="34" y="40"/>
                  </a:lnTo>
                  <a:lnTo>
                    <a:pt x="32" y="28"/>
                  </a:lnTo>
                  <a:lnTo>
                    <a:pt x="30" y="24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72" name="Freeform 247"/>
            <p:cNvSpPr>
              <a:spLocks/>
            </p:cNvSpPr>
            <p:nvPr/>
          </p:nvSpPr>
          <p:spPr bwMode="auto">
            <a:xfrm>
              <a:off x="3445689" y="3257988"/>
              <a:ext cx="80755" cy="65053"/>
            </a:xfrm>
            <a:custGeom>
              <a:avLst/>
              <a:gdLst/>
              <a:ahLst/>
              <a:cxnLst>
                <a:cxn ang="0">
                  <a:pos x="70" y="40"/>
                </a:cxn>
                <a:cxn ang="0">
                  <a:pos x="72" y="38"/>
                </a:cxn>
                <a:cxn ang="0">
                  <a:pos x="70" y="38"/>
                </a:cxn>
                <a:cxn ang="0">
                  <a:pos x="62" y="34"/>
                </a:cxn>
                <a:cxn ang="0">
                  <a:pos x="58" y="26"/>
                </a:cxn>
                <a:cxn ang="0">
                  <a:pos x="58" y="18"/>
                </a:cxn>
                <a:cxn ang="0">
                  <a:pos x="52" y="18"/>
                </a:cxn>
                <a:cxn ang="0">
                  <a:pos x="56" y="14"/>
                </a:cxn>
                <a:cxn ang="0">
                  <a:pos x="58" y="8"/>
                </a:cxn>
                <a:cxn ang="0">
                  <a:pos x="58" y="6"/>
                </a:cxn>
                <a:cxn ang="0">
                  <a:pos x="54" y="2"/>
                </a:cxn>
                <a:cxn ang="0">
                  <a:pos x="46" y="6"/>
                </a:cxn>
                <a:cxn ang="0">
                  <a:pos x="44" y="2"/>
                </a:cxn>
                <a:cxn ang="0">
                  <a:pos x="38" y="0"/>
                </a:cxn>
                <a:cxn ang="0">
                  <a:pos x="30" y="2"/>
                </a:cxn>
                <a:cxn ang="0">
                  <a:pos x="28" y="4"/>
                </a:cxn>
                <a:cxn ang="0">
                  <a:pos x="22" y="4"/>
                </a:cxn>
                <a:cxn ang="0">
                  <a:pos x="18" y="2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8" y="2"/>
                </a:cxn>
                <a:cxn ang="0">
                  <a:pos x="8" y="10"/>
                </a:cxn>
                <a:cxn ang="0">
                  <a:pos x="6" y="12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2" y="18"/>
                </a:cxn>
                <a:cxn ang="0">
                  <a:pos x="10" y="14"/>
                </a:cxn>
                <a:cxn ang="0">
                  <a:pos x="18" y="20"/>
                </a:cxn>
                <a:cxn ang="0">
                  <a:pos x="18" y="34"/>
                </a:cxn>
                <a:cxn ang="0">
                  <a:pos x="18" y="46"/>
                </a:cxn>
                <a:cxn ang="0">
                  <a:pos x="20" y="48"/>
                </a:cxn>
                <a:cxn ang="0">
                  <a:pos x="20" y="54"/>
                </a:cxn>
                <a:cxn ang="0">
                  <a:pos x="24" y="56"/>
                </a:cxn>
                <a:cxn ang="0">
                  <a:pos x="26" y="56"/>
                </a:cxn>
                <a:cxn ang="0">
                  <a:pos x="28" y="56"/>
                </a:cxn>
                <a:cxn ang="0">
                  <a:pos x="32" y="58"/>
                </a:cxn>
                <a:cxn ang="0">
                  <a:pos x="38" y="56"/>
                </a:cxn>
                <a:cxn ang="0">
                  <a:pos x="40" y="56"/>
                </a:cxn>
                <a:cxn ang="0">
                  <a:pos x="42" y="54"/>
                </a:cxn>
                <a:cxn ang="0">
                  <a:pos x="46" y="54"/>
                </a:cxn>
                <a:cxn ang="0">
                  <a:pos x="58" y="46"/>
                </a:cxn>
                <a:cxn ang="0">
                  <a:pos x="62" y="42"/>
                </a:cxn>
                <a:cxn ang="0">
                  <a:pos x="62" y="44"/>
                </a:cxn>
                <a:cxn ang="0">
                  <a:pos x="64" y="44"/>
                </a:cxn>
                <a:cxn ang="0">
                  <a:pos x="66" y="40"/>
                </a:cxn>
                <a:cxn ang="0">
                  <a:pos x="70" y="40"/>
                </a:cxn>
                <a:cxn ang="0">
                  <a:pos x="70" y="40"/>
                </a:cxn>
              </a:cxnLst>
              <a:rect l="0" t="0" r="r" b="b"/>
              <a:pathLst>
                <a:path w="72" h="58">
                  <a:moveTo>
                    <a:pt x="70" y="40"/>
                  </a:moveTo>
                  <a:lnTo>
                    <a:pt x="72" y="38"/>
                  </a:lnTo>
                  <a:lnTo>
                    <a:pt x="70" y="38"/>
                  </a:lnTo>
                  <a:lnTo>
                    <a:pt x="62" y="34"/>
                  </a:lnTo>
                  <a:lnTo>
                    <a:pt x="58" y="26"/>
                  </a:lnTo>
                  <a:lnTo>
                    <a:pt x="58" y="18"/>
                  </a:lnTo>
                  <a:lnTo>
                    <a:pt x="52" y="18"/>
                  </a:lnTo>
                  <a:lnTo>
                    <a:pt x="56" y="14"/>
                  </a:lnTo>
                  <a:lnTo>
                    <a:pt x="58" y="8"/>
                  </a:lnTo>
                  <a:lnTo>
                    <a:pt x="58" y="6"/>
                  </a:lnTo>
                  <a:lnTo>
                    <a:pt x="54" y="2"/>
                  </a:lnTo>
                  <a:lnTo>
                    <a:pt x="46" y="6"/>
                  </a:lnTo>
                  <a:lnTo>
                    <a:pt x="44" y="2"/>
                  </a:lnTo>
                  <a:lnTo>
                    <a:pt x="38" y="0"/>
                  </a:lnTo>
                  <a:lnTo>
                    <a:pt x="30" y="2"/>
                  </a:lnTo>
                  <a:lnTo>
                    <a:pt x="28" y="4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8" y="2"/>
                  </a:lnTo>
                  <a:lnTo>
                    <a:pt x="8" y="10"/>
                  </a:lnTo>
                  <a:lnTo>
                    <a:pt x="6" y="12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2" y="18"/>
                  </a:lnTo>
                  <a:lnTo>
                    <a:pt x="10" y="14"/>
                  </a:lnTo>
                  <a:lnTo>
                    <a:pt x="18" y="20"/>
                  </a:lnTo>
                  <a:lnTo>
                    <a:pt x="18" y="34"/>
                  </a:lnTo>
                  <a:lnTo>
                    <a:pt x="18" y="46"/>
                  </a:lnTo>
                  <a:lnTo>
                    <a:pt x="20" y="48"/>
                  </a:lnTo>
                  <a:lnTo>
                    <a:pt x="20" y="54"/>
                  </a:lnTo>
                  <a:lnTo>
                    <a:pt x="24" y="56"/>
                  </a:lnTo>
                  <a:lnTo>
                    <a:pt x="26" y="56"/>
                  </a:lnTo>
                  <a:lnTo>
                    <a:pt x="28" y="56"/>
                  </a:lnTo>
                  <a:lnTo>
                    <a:pt x="32" y="58"/>
                  </a:lnTo>
                  <a:lnTo>
                    <a:pt x="38" y="56"/>
                  </a:lnTo>
                  <a:lnTo>
                    <a:pt x="40" y="56"/>
                  </a:lnTo>
                  <a:lnTo>
                    <a:pt x="42" y="54"/>
                  </a:lnTo>
                  <a:lnTo>
                    <a:pt x="46" y="54"/>
                  </a:lnTo>
                  <a:lnTo>
                    <a:pt x="58" y="46"/>
                  </a:lnTo>
                  <a:lnTo>
                    <a:pt x="62" y="42"/>
                  </a:lnTo>
                  <a:lnTo>
                    <a:pt x="62" y="44"/>
                  </a:lnTo>
                  <a:lnTo>
                    <a:pt x="64" y="44"/>
                  </a:lnTo>
                  <a:lnTo>
                    <a:pt x="66" y="40"/>
                  </a:lnTo>
                  <a:lnTo>
                    <a:pt x="70" y="40"/>
                  </a:lnTo>
                  <a:lnTo>
                    <a:pt x="70" y="4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73" name="Freeform 248"/>
            <p:cNvSpPr>
              <a:spLocks/>
            </p:cNvSpPr>
            <p:nvPr/>
          </p:nvSpPr>
          <p:spPr bwMode="auto">
            <a:xfrm>
              <a:off x="3490553" y="3302853"/>
              <a:ext cx="76268" cy="53836"/>
            </a:xfrm>
            <a:custGeom>
              <a:avLst/>
              <a:gdLst/>
              <a:ahLst/>
              <a:cxnLst>
                <a:cxn ang="0">
                  <a:pos x="64" y="8"/>
                </a:cxn>
                <a:cxn ang="0">
                  <a:pos x="62" y="6"/>
                </a:cxn>
                <a:cxn ang="0">
                  <a:pos x="56" y="6"/>
                </a:cxn>
                <a:cxn ang="0">
                  <a:pos x="58" y="4"/>
                </a:cxn>
                <a:cxn ang="0">
                  <a:pos x="56" y="2"/>
                </a:cxn>
                <a:cxn ang="0">
                  <a:pos x="52" y="6"/>
                </a:cxn>
                <a:cxn ang="0">
                  <a:pos x="46" y="6"/>
                </a:cxn>
                <a:cxn ang="0">
                  <a:pos x="44" y="4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6" y="0"/>
                </a:cxn>
                <a:cxn ang="0">
                  <a:pos x="24" y="4"/>
                </a:cxn>
                <a:cxn ang="0">
                  <a:pos x="18" y="10"/>
                </a:cxn>
                <a:cxn ang="0">
                  <a:pos x="18" y="12"/>
                </a:cxn>
                <a:cxn ang="0">
                  <a:pos x="24" y="10"/>
                </a:cxn>
                <a:cxn ang="0">
                  <a:pos x="38" y="12"/>
                </a:cxn>
                <a:cxn ang="0">
                  <a:pos x="36" y="12"/>
                </a:cxn>
                <a:cxn ang="0">
                  <a:pos x="32" y="14"/>
                </a:cxn>
                <a:cxn ang="0">
                  <a:pos x="26" y="18"/>
                </a:cxn>
                <a:cxn ang="0">
                  <a:pos x="22" y="14"/>
                </a:cxn>
                <a:cxn ang="0">
                  <a:pos x="8" y="22"/>
                </a:cxn>
                <a:cxn ang="0">
                  <a:pos x="8" y="24"/>
                </a:cxn>
                <a:cxn ang="0">
                  <a:pos x="4" y="24"/>
                </a:cxn>
                <a:cxn ang="0">
                  <a:pos x="0" y="30"/>
                </a:cxn>
                <a:cxn ang="0">
                  <a:pos x="4" y="26"/>
                </a:cxn>
                <a:cxn ang="0">
                  <a:pos x="0" y="32"/>
                </a:cxn>
                <a:cxn ang="0">
                  <a:pos x="0" y="38"/>
                </a:cxn>
                <a:cxn ang="0">
                  <a:pos x="2" y="42"/>
                </a:cxn>
                <a:cxn ang="0">
                  <a:pos x="4" y="42"/>
                </a:cxn>
                <a:cxn ang="0">
                  <a:pos x="6" y="46"/>
                </a:cxn>
                <a:cxn ang="0">
                  <a:pos x="10" y="48"/>
                </a:cxn>
                <a:cxn ang="0">
                  <a:pos x="12" y="44"/>
                </a:cxn>
                <a:cxn ang="0">
                  <a:pos x="14" y="44"/>
                </a:cxn>
                <a:cxn ang="0">
                  <a:pos x="26" y="32"/>
                </a:cxn>
                <a:cxn ang="0">
                  <a:pos x="26" y="26"/>
                </a:cxn>
                <a:cxn ang="0">
                  <a:pos x="28" y="28"/>
                </a:cxn>
                <a:cxn ang="0">
                  <a:pos x="30" y="26"/>
                </a:cxn>
                <a:cxn ang="0">
                  <a:pos x="32" y="28"/>
                </a:cxn>
                <a:cxn ang="0">
                  <a:pos x="34" y="28"/>
                </a:cxn>
                <a:cxn ang="0">
                  <a:pos x="34" y="24"/>
                </a:cxn>
                <a:cxn ang="0">
                  <a:pos x="38" y="26"/>
                </a:cxn>
                <a:cxn ang="0">
                  <a:pos x="44" y="24"/>
                </a:cxn>
                <a:cxn ang="0">
                  <a:pos x="60" y="14"/>
                </a:cxn>
                <a:cxn ang="0">
                  <a:pos x="66" y="14"/>
                </a:cxn>
                <a:cxn ang="0">
                  <a:pos x="68" y="12"/>
                </a:cxn>
                <a:cxn ang="0">
                  <a:pos x="68" y="12"/>
                </a:cxn>
                <a:cxn ang="0">
                  <a:pos x="64" y="12"/>
                </a:cxn>
                <a:cxn ang="0">
                  <a:pos x="66" y="10"/>
                </a:cxn>
                <a:cxn ang="0">
                  <a:pos x="64" y="8"/>
                </a:cxn>
                <a:cxn ang="0">
                  <a:pos x="64" y="8"/>
                </a:cxn>
              </a:cxnLst>
              <a:rect l="0" t="0" r="r" b="b"/>
              <a:pathLst>
                <a:path w="68" h="48">
                  <a:moveTo>
                    <a:pt x="64" y="8"/>
                  </a:moveTo>
                  <a:lnTo>
                    <a:pt x="62" y="6"/>
                  </a:lnTo>
                  <a:lnTo>
                    <a:pt x="56" y="6"/>
                  </a:lnTo>
                  <a:lnTo>
                    <a:pt x="58" y="4"/>
                  </a:lnTo>
                  <a:lnTo>
                    <a:pt x="56" y="2"/>
                  </a:lnTo>
                  <a:lnTo>
                    <a:pt x="52" y="6"/>
                  </a:lnTo>
                  <a:lnTo>
                    <a:pt x="46" y="6"/>
                  </a:lnTo>
                  <a:lnTo>
                    <a:pt x="44" y="4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6" y="0"/>
                  </a:lnTo>
                  <a:lnTo>
                    <a:pt x="24" y="4"/>
                  </a:lnTo>
                  <a:lnTo>
                    <a:pt x="18" y="10"/>
                  </a:lnTo>
                  <a:lnTo>
                    <a:pt x="18" y="12"/>
                  </a:lnTo>
                  <a:lnTo>
                    <a:pt x="24" y="10"/>
                  </a:lnTo>
                  <a:lnTo>
                    <a:pt x="38" y="12"/>
                  </a:lnTo>
                  <a:lnTo>
                    <a:pt x="36" y="12"/>
                  </a:lnTo>
                  <a:lnTo>
                    <a:pt x="32" y="14"/>
                  </a:lnTo>
                  <a:lnTo>
                    <a:pt x="26" y="18"/>
                  </a:lnTo>
                  <a:lnTo>
                    <a:pt x="22" y="14"/>
                  </a:lnTo>
                  <a:lnTo>
                    <a:pt x="8" y="22"/>
                  </a:lnTo>
                  <a:lnTo>
                    <a:pt x="8" y="24"/>
                  </a:lnTo>
                  <a:lnTo>
                    <a:pt x="4" y="24"/>
                  </a:lnTo>
                  <a:lnTo>
                    <a:pt x="0" y="30"/>
                  </a:lnTo>
                  <a:lnTo>
                    <a:pt x="4" y="26"/>
                  </a:lnTo>
                  <a:lnTo>
                    <a:pt x="0" y="32"/>
                  </a:lnTo>
                  <a:lnTo>
                    <a:pt x="0" y="38"/>
                  </a:lnTo>
                  <a:lnTo>
                    <a:pt x="2" y="42"/>
                  </a:lnTo>
                  <a:lnTo>
                    <a:pt x="4" y="42"/>
                  </a:lnTo>
                  <a:lnTo>
                    <a:pt x="6" y="46"/>
                  </a:lnTo>
                  <a:lnTo>
                    <a:pt x="10" y="48"/>
                  </a:lnTo>
                  <a:lnTo>
                    <a:pt x="12" y="44"/>
                  </a:lnTo>
                  <a:lnTo>
                    <a:pt x="14" y="44"/>
                  </a:lnTo>
                  <a:lnTo>
                    <a:pt x="26" y="32"/>
                  </a:lnTo>
                  <a:lnTo>
                    <a:pt x="26" y="26"/>
                  </a:lnTo>
                  <a:lnTo>
                    <a:pt x="28" y="28"/>
                  </a:lnTo>
                  <a:lnTo>
                    <a:pt x="30" y="26"/>
                  </a:lnTo>
                  <a:lnTo>
                    <a:pt x="32" y="28"/>
                  </a:lnTo>
                  <a:lnTo>
                    <a:pt x="34" y="28"/>
                  </a:lnTo>
                  <a:lnTo>
                    <a:pt x="34" y="24"/>
                  </a:lnTo>
                  <a:lnTo>
                    <a:pt x="38" y="26"/>
                  </a:lnTo>
                  <a:lnTo>
                    <a:pt x="44" y="24"/>
                  </a:lnTo>
                  <a:lnTo>
                    <a:pt x="60" y="14"/>
                  </a:lnTo>
                  <a:lnTo>
                    <a:pt x="66" y="14"/>
                  </a:lnTo>
                  <a:lnTo>
                    <a:pt x="68" y="12"/>
                  </a:lnTo>
                  <a:lnTo>
                    <a:pt x="68" y="12"/>
                  </a:lnTo>
                  <a:lnTo>
                    <a:pt x="64" y="12"/>
                  </a:lnTo>
                  <a:lnTo>
                    <a:pt x="66" y="10"/>
                  </a:lnTo>
                  <a:lnTo>
                    <a:pt x="64" y="8"/>
                  </a:lnTo>
                  <a:lnTo>
                    <a:pt x="64" y="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74" name="Freeform 249"/>
            <p:cNvSpPr>
              <a:spLocks/>
            </p:cNvSpPr>
            <p:nvPr/>
          </p:nvSpPr>
          <p:spPr bwMode="auto">
            <a:xfrm>
              <a:off x="3324556" y="3446417"/>
              <a:ext cx="2243" cy="224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75" name="Freeform 250"/>
            <p:cNvSpPr>
              <a:spLocks/>
            </p:cNvSpPr>
            <p:nvPr/>
          </p:nvSpPr>
          <p:spPr bwMode="auto">
            <a:xfrm>
              <a:off x="3342502" y="3464363"/>
              <a:ext cx="8973" cy="15702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0" y="10"/>
                </a:cxn>
                <a:cxn ang="0">
                  <a:pos x="0" y="14"/>
                </a:cxn>
                <a:cxn ang="0">
                  <a:pos x="4" y="12"/>
                </a:cxn>
                <a:cxn ang="0">
                  <a:pos x="4" y="6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8" h="14">
                  <a:moveTo>
                    <a:pt x="2" y="0"/>
                  </a:moveTo>
                  <a:lnTo>
                    <a:pt x="4" y="2"/>
                  </a:lnTo>
                  <a:lnTo>
                    <a:pt x="4" y="2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4" y="12"/>
                  </a:lnTo>
                  <a:lnTo>
                    <a:pt x="4" y="6"/>
                  </a:lnTo>
                  <a:lnTo>
                    <a:pt x="8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76" name="Freeform 251"/>
            <p:cNvSpPr>
              <a:spLocks/>
            </p:cNvSpPr>
            <p:nvPr/>
          </p:nvSpPr>
          <p:spPr bwMode="auto">
            <a:xfrm>
              <a:off x="1958452" y="2528950"/>
              <a:ext cx="448638" cy="563041"/>
            </a:xfrm>
            <a:custGeom>
              <a:avLst/>
              <a:gdLst/>
              <a:ahLst/>
              <a:cxnLst>
                <a:cxn ang="0">
                  <a:pos x="370" y="368"/>
                </a:cxn>
                <a:cxn ang="0">
                  <a:pos x="362" y="284"/>
                </a:cxn>
                <a:cxn ang="0">
                  <a:pos x="362" y="152"/>
                </a:cxn>
                <a:cxn ang="0">
                  <a:pos x="332" y="50"/>
                </a:cxn>
                <a:cxn ang="0">
                  <a:pos x="252" y="36"/>
                </a:cxn>
                <a:cxn ang="0">
                  <a:pos x="212" y="28"/>
                </a:cxn>
                <a:cxn ang="0">
                  <a:pos x="180" y="20"/>
                </a:cxn>
                <a:cxn ang="0">
                  <a:pos x="170" y="26"/>
                </a:cxn>
                <a:cxn ang="0">
                  <a:pos x="148" y="6"/>
                </a:cxn>
                <a:cxn ang="0">
                  <a:pos x="114" y="26"/>
                </a:cxn>
                <a:cxn ang="0">
                  <a:pos x="108" y="40"/>
                </a:cxn>
                <a:cxn ang="0">
                  <a:pos x="78" y="52"/>
                </a:cxn>
                <a:cxn ang="0">
                  <a:pos x="54" y="94"/>
                </a:cxn>
                <a:cxn ang="0">
                  <a:pos x="60" y="162"/>
                </a:cxn>
                <a:cxn ang="0">
                  <a:pos x="88" y="166"/>
                </a:cxn>
                <a:cxn ang="0">
                  <a:pos x="114" y="180"/>
                </a:cxn>
                <a:cxn ang="0">
                  <a:pos x="84" y="188"/>
                </a:cxn>
                <a:cxn ang="0">
                  <a:pos x="80" y="196"/>
                </a:cxn>
                <a:cxn ang="0">
                  <a:pos x="30" y="190"/>
                </a:cxn>
                <a:cxn ang="0">
                  <a:pos x="10" y="218"/>
                </a:cxn>
                <a:cxn ang="0">
                  <a:pos x="26" y="244"/>
                </a:cxn>
                <a:cxn ang="0">
                  <a:pos x="70" y="246"/>
                </a:cxn>
                <a:cxn ang="0">
                  <a:pos x="96" y="246"/>
                </a:cxn>
                <a:cxn ang="0">
                  <a:pos x="78" y="280"/>
                </a:cxn>
                <a:cxn ang="0">
                  <a:pos x="52" y="300"/>
                </a:cxn>
                <a:cxn ang="0">
                  <a:pos x="24" y="330"/>
                </a:cxn>
                <a:cxn ang="0">
                  <a:pos x="36" y="338"/>
                </a:cxn>
                <a:cxn ang="0">
                  <a:pos x="48" y="352"/>
                </a:cxn>
                <a:cxn ang="0">
                  <a:pos x="54" y="376"/>
                </a:cxn>
                <a:cxn ang="0">
                  <a:pos x="88" y="352"/>
                </a:cxn>
                <a:cxn ang="0">
                  <a:pos x="84" y="406"/>
                </a:cxn>
                <a:cxn ang="0">
                  <a:pos x="108" y="406"/>
                </a:cxn>
                <a:cxn ang="0">
                  <a:pos x="126" y="406"/>
                </a:cxn>
                <a:cxn ang="0">
                  <a:pos x="144" y="420"/>
                </a:cxn>
                <a:cxn ang="0">
                  <a:pos x="122" y="456"/>
                </a:cxn>
                <a:cxn ang="0">
                  <a:pos x="90" y="476"/>
                </a:cxn>
                <a:cxn ang="0">
                  <a:pos x="66" y="496"/>
                </a:cxn>
                <a:cxn ang="0">
                  <a:pos x="88" y="484"/>
                </a:cxn>
                <a:cxn ang="0">
                  <a:pos x="112" y="486"/>
                </a:cxn>
                <a:cxn ang="0">
                  <a:pos x="136" y="464"/>
                </a:cxn>
                <a:cxn ang="0">
                  <a:pos x="154" y="450"/>
                </a:cxn>
                <a:cxn ang="0">
                  <a:pos x="174" y="428"/>
                </a:cxn>
                <a:cxn ang="0">
                  <a:pos x="192" y="400"/>
                </a:cxn>
                <a:cxn ang="0">
                  <a:pos x="200" y="380"/>
                </a:cxn>
                <a:cxn ang="0">
                  <a:pos x="218" y="350"/>
                </a:cxn>
                <a:cxn ang="0">
                  <a:pos x="234" y="334"/>
                </a:cxn>
                <a:cxn ang="0">
                  <a:pos x="254" y="352"/>
                </a:cxn>
                <a:cxn ang="0">
                  <a:pos x="216" y="382"/>
                </a:cxn>
                <a:cxn ang="0">
                  <a:pos x="216" y="396"/>
                </a:cxn>
                <a:cxn ang="0">
                  <a:pos x="236" y="392"/>
                </a:cxn>
                <a:cxn ang="0">
                  <a:pos x="260" y="376"/>
                </a:cxn>
                <a:cxn ang="0">
                  <a:pos x="260" y="360"/>
                </a:cxn>
                <a:cxn ang="0">
                  <a:pos x="264" y="346"/>
                </a:cxn>
                <a:cxn ang="0">
                  <a:pos x="272" y="350"/>
                </a:cxn>
                <a:cxn ang="0">
                  <a:pos x="298" y="358"/>
                </a:cxn>
                <a:cxn ang="0">
                  <a:pos x="334" y="372"/>
                </a:cxn>
                <a:cxn ang="0">
                  <a:pos x="376" y="380"/>
                </a:cxn>
                <a:cxn ang="0">
                  <a:pos x="380" y="386"/>
                </a:cxn>
              </a:cxnLst>
              <a:rect l="0" t="0" r="r" b="b"/>
              <a:pathLst>
                <a:path w="400" h="502">
                  <a:moveTo>
                    <a:pt x="400" y="390"/>
                  </a:moveTo>
                  <a:lnTo>
                    <a:pt x="388" y="376"/>
                  </a:lnTo>
                  <a:lnTo>
                    <a:pt x="386" y="374"/>
                  </a:lnTo>
                  <a:lnTo>
                    <a:pt x="388" y="368"/>
                  </a:lnTo>
                  <a:lnTo>
                    <a:pt x="378" y="368"/>
                  </a:lnTo>
                  <a:lnTo>
                    <a:pt x="376" y="372"/>
                  </a:lnTo>
                  <a:lnTo>
                    <a:pt x="370" y="368"/>
                  </a:lnTo>
                  <a:lnTo>
                    <a:pt x="368" y="370"/>
                  </a:lnTo>
                  <a:lnTo>
                    <a:pt x="362" y="368"/>
                  </a:lnTo>
                  <a:lnTo>
                    <a:pt x="362" y="352"/>
                  </a:lnTo>
                  <a:lnTo>
                    <a:pt x="362" y="336"/>
                  </a:lnTo>
                  <a:lnTo>
                    <a:pt x="362" y="318"/>
                  </a:lnTo>
                  <a:lnTo>
                    <a:pt x="362" y="302"/>
                  </a:lnTo>
                  <a:lnTo>
                    <a:pt x="362" y="284"/>
                  </a:lnTo>
                  <a:lnTo>
                    <a:pt x="362" y="266"/>
                  </a:lnTo>
                  <a:lnTo>
                    <a:pt x="362" y="248"/>
                  </a:lnTo>
                  <a:lnTo>
                    <a:pt x="362" y="230"/>
                  </a:lnTo>
                  <a:lnTo>
                    <a:pt x="362" y="212"/>
                  </a:lnTo>
                  <a:lnTo>
                    <a:pt x="362" y="192"/>
                  </a:lnTo>
                  <a:lnTo>
                    <a:pt x="362" y="172"/>
                  </a:lnTo>
                  <a:lnTo>
                    <a:pt x="362" y="152"/>
                  </a:lnTo>
                  <a:lnTo>
                    <a:pt x="362" y="132"/>
                  </a:lnTo>
                  <a:lnTo>
                    <a:pt x="362" y="110"/>
                  </a:lnTo>
                  <a:lnTo>
                    <a:pt x="362" y="88"/>
                  </a:lnTo>
                  <a:lnTo>
                    <a:pt x="362" y="66"/>
                  </a:lnTo>
                  <a:lnTo>
                    <a:pt x="360" y="66"/>
                  </a:lnTo>
                  <a:lnTo>
                    <a:pt x="358" y="70"/>
                  </a:lnTo>
                  <a:lnTo>
                    <a:pt x="332" y="50"/>
                  </a:lnTo>
                  <a:lnTo>
                    <a:pt x="330" y="50"/>
                  </a:lnTo>
                  <a:lnTo>
                    <a:pt x="328" y="54"/>
                  </a:lnTo>
                  <a:lnTo>
                    <a:pt x="326" y="50"/>
                  </a:lnTo>
                  <a:lnTo>
                    <a:pt x="304" y="56"/>
                  </a:lnTo>
                  <a:lnTo>
                    <a:pt x="296" y="48"/>
                  </a:lnTo>
                  <a:lnTo>
                    <a:pt x="282" y="50"/>
                  </a:lnTo>
                  <a:lnTo>
                    <a:pt x="252" y="36"/>
                  </a:lnTo>
                  <a:lnTo>
                    <a:pt x="238" y="40"/>
                  </a:lnTo>
                  <a:lnTo>
                    <a:pt x="240" y="38"/>
                  </a:lnTo>
                  <a:lnTo>
                    <a:pt x="238" y="36"/>
                  </a:lnTo>
                  <a:lnTo>
                    <a:pt x="220" y="38"/>
                  </a:lnTo>
                  <a:lnTo>
                    <a:pt x="222" y="34"/>
                  </a:lnTo>
                  <a:lnTo>
                    <a:pt x="216" y="32"/>
                  </a:lnTo>
                  <a:lnTo>
                    <a:pt x="212" y="28"/>
                  </a:lnTo>
                  <a:lnTo>
                    <a:pt x="214" y="22"/>
                  </a:lnTo>
                  <a:lnTo>
                    <a:pt x="206" y="20"/>
                  </a:lnTo>
                  <a:lnTo>
                    <a:pt x="206" y="24"/>
                  </a:lnTo>
                  <a:lnTo>
                    <a:pt x="204" y="24"/>
                  </a:lnTo>
                  <a:lnTo>
                    <a:pt x="198" y="18"/>
                  </a:lnTo>
                  <a:lnTo>
                    <a:pt x="186" y="22"/>
                  </a:lnTo>
                  <a:lnTo>
                    <a:pt x="180" y="20"/>
                  </a:lnTo>
                  <a:lnTo>
                    <a:pt x="182" y="18"/>
                  </a:lnTo>
                  <a:lnTo>
                    <a:pt x="178" y="12"/>
                  </a:lnTo>
                  <a:lnTo>
                    <a:pt x="174" y="10"/>
                  </a:lnTo>
                  <a:lnTo>
                    <a:pt x="170" y="14"/>
                  </a:lnTo>
                  <a:lnTo>
                    <a:pt x="170" y="18"/>
                  </a:lnTo>
                  <a:lnTo>
                    <a:pt x="172" y="26"/>
                  </a:lnTo>
                  <a:lnTo>
                    <a:pt x="170" y="26"/>
                  </a:lnTo>
                  <a:lnTo>
                    <a:pt x="168" y="22"/>
                  </a:lnTo>
                  <a:lnTo>
                    <a:pt x="158" y="22"/>
                  </a:lnTo>
                  <a:lnTo>
                    <a:pt x="160" y="18"/>
                  </a:lnTo>
                  <a:lnTo>
                    <a:pt x="168" y="12"/>
                  </a:lnTo>
                  <a:lnTo>
                    <a:pt x="168" y="10"/>
                  </a:lnTo>
                  <a:lnTo>
                    <a:pt x="152" y="0"/>
                  </a:lnTo>
                  <a:lnTo>
                    <a:pt x="148" y="6"/>
                  </a:lnTo>
                  <a:lnTo>
                    <a:pt x="148" y="10"/>
                  </a:lnTo>
                  <a:lnTo>
                    <a:pt x="136" y="22"/>
                  </a:lnTo>
                  <a:lnTo>
                    <a:pt x="120" y="24"/>
                  </a:lnTo>
                  <a:lnTo>
                    <a:pt x="120" y="24"/>
                  </a:lnTo>
                  <a:lnTo>
                    <a:pt x="118" y="26"/>
                  </a:lnTo>
                  <a:lnTo>
                    <a:pt x="118" y="28"/>
                  </a:lnTo>
                  <a:lnTo>
                    <a:pt x="114" y="26"/>
                  </a:lnTo>
                  <a:lnTo>
                    <a:pt x="122" y="18"/>
                  </a:lnTo>
                  <a:lnTo>
                    <a:pt x="110" y="26"/>
                  </a:lnTo>
                  <a:lnTo>
                    <a:pt x="106" y="30"/>
                  </a:lnTo>
                  <a:lnTo>
                    <a:pt x="116" y="34"/>
                  </a:lnTo>
                  <a:lnTo>
                    <a:pt x="110" y="36"/>
                  </a:lnTo>
                  <a:lnTo>
                    <a:pt x="108" y="46"/>
                  </a:lnTo>
                  <a:lnTo>
                    <a:pt x="108" y="40"/>
                  </a:lnTo>
                  <a:lnTo>
                    <a:pt x="106" y="42"/>
                  </a:lnTo>
                  <a:lnTo>
                    <a:pt x="108" y="34"/>
                  </a:lnTo>
                  <a:lnTo>
                    <a:pt x="106" y="32"/>
                  </a:lnTo>
                  <a:lnTo>
                    <a:pt x="82" y="50"/>
                  </a:lnTo>
                  <a:lnTo>
                    <a:pt x="84" y="44"/>
                  </a:lnTo>
                  <a:lnTo>
                    <a:pt x="82" y="44"/>
                  </a:lnTo>
                  <a:lnTo>
                    <a:pt x="78" y="52"/>
                  </a:lnTo>
                  <a:lnTo>
                    <a:pt x="76" y="54"/>
                  </a:lnTo>
                  <a:lnTo>
                    <a:pt x="70" y="62"/>
                  </a:lnTo>
                  <a:lnTo>
                    <a:pt x="68" y="66"/>
                  </a:lnTo>
                  <a:lnTo>
                    <a:pt x="66" y="78"/>
                  </a:lnTo>
                  <a:lnTo>
                    <a:pt x="66" y="76"/>
                  </a:lnTo>
                  <a:lnTo>
                    <a:pt x="60" y="88"/>
                  </a:lnTo>
                  <a:lnTo>
                    <a:pt x="54" y="94"/>
                  </a:lnTo>
                  <a:lnTo>
                    <a:pt x="24" y="98"/>
                  </a:lnTo>
                  <a:lnTo>
                    <a:pt x="24" y="112"/>
                  </a:lnTo>
                  <a:lnTo>
                    <a:pt x="26" y="112"/>
                  </a:lnTo>
                  <a:lnTo>
                    <a:pt x="16" y="116"/>
                  </a:lnTo>
                  <a:lnTo>
                    <a:pt x="50" y="140"/>
                  </a:lnTo>
                  <a:lnTo>
                    <a:pt x="56" y="148"/>
                  </a:lnTo>
                  <a:lnTo>
                    <a:pt x="60" y="162"/>
                  </a:lnTo>
                  <a:lnTo>
                    <a:pt x="70" y="166"/>
                  </a:lnTo>
                  <a:lnTo>
                    <a:pt x="72" y="162"/>
                  </a:lnTo>
                  <a:lnTo>
                    <a:pt x="74" y="160"/>
                  </a:lnTo>
                  <a:lnTo>
                    <a:pt x="74" y="166"/>
                  </a:lnTo>
                  <a:lnTo>
                    <a:pt x="74" y="166"/>
                  </a:lnTo>
                  <a:lnTo>
                    <a:pt x="86" y="164"/>
                  </a:lnTo>
                  <a:lnTo>
                    <a:pt x="88" y="166"/>
                  </a:lnTo>
                  <a:lnTo>
                    <a:pt x="84" y="172"/>
                  </a:lnTo>
                  <a:lnTo>
                    <a:pt x="90" y="180"/>
                  </a:lnTo>
                  <a:lnTo>
                    <a:pt x="92" y="176"/>
                  </a:lnTo>
                  <a:lnTo>
                    <a:pt x="92" y="178"/>
                  </a:lnTo>
                  <a:lnTo>
                    <a:pt x="100" y="180"/>
                  </a:lnTo>
                  <a:lnTo>
                    <a:pt x="114" y="176"/>
                  </a:lnTo>
                  <a:lnTo>
                    <a:pt x="114" y="180"/>
                  </a:lnTo>
                  <a:lnTo>
                    <a:pt x="100" y="186"/>
                  </a:lnTo>
                  <a:lnTo>
                    <a:pt x="92" y="180"/>
                  </a:lnTo>
                  <a:lnTo>
                    <a:pt x="86" y="182"/>
                  </a:lnTo>
                  <a:lnTo>
                    <a:pt x="80" y="176"/>
                  </a:lnTo>
                  <a:lnTo>
                    <a:pt x="84" y="182"/>
                  </a:lnTo>
                  <a:lnTo>
                    <a:pt x="82" y="188"/>
                  </a:lnTo>
                  <a:lnTo>
                    <a:pt x="84" y="188"/>
                  </a:lnTo>
                  <a:lnTo>
                    <a:pt x="84" y="184"/>
                  </a:lnTo>
                  <a:lnTo>
                    <a:pt x="96" y="190"/>
                  </a:lnTo>
                  <a:lnTo>
                    <a:pt x="94" y="194"/>
                  </a:lnTo>
                  <a:lnTo>
                    <a:pt x="94" y="190"/>
                  </a:lnTo>
                  <a:lnTo>
                    <a:pt x="88" y="190"/>
                  </a:lnTo>
                  <a:lnTo>
                    <a:pt x="84" y="200"/>
                  </a:lnTo>
                  <a:lnTo>
                    <a:pt x="80" y="196"/>
                  </a:lnTo>
                  <a:lnTo>
                    <a:pt x="60" y="196"/>
                  </a:lnTo>
                  <a:lnTo>
                    <a:pt x="54" y="192"/>
                  </a:lnTo>
                  <a:lnTo>
                    <a:pt x="58" y="188"/>
                  </a:lnTo>
                  <a:lnTo>
                    <a:pt x="58" y="180"/>
                  </a:lnTo>
                  <a:lnTo>
                    <a:pt x="60" y="178"/>
                  </a:lnTo>
                  <a:lnTo>
                    <a:pt x="46" y="178"/>
                  </a:lnTo>
                  <a:lnTo>
                    <a:pt x="30" y="190"/>
                  </a:lnTo>
                  <a:lnTo>
                    <a:pt x="34" y="194"/>
                  </a:lnTo>
                  <a:lnTo>
                    <a:pt x="24" y="192"/>
                  </a:lnTo>
                  <a:lnTo>
                    <a:pt x="14" y="202"/>
                  </a:lnTo>
                  <a:lnTo>
                    <a:pt x="8" y="204"/>
                  </a:lnTo>
                  <a:lnTo>
                    <a:pt x="8" y="206"/>
                  </a:lnTo>
                  <a:lnTo>
                    <a:pt x="0" y="208"/>
                  </a:lnTo>
                  <a:lnTo>
                    <a:pt x="10" y="218"/>
                  </a:lnTo>
                  <a:lnTo>
                    <a:pt x="26" y="222"/>
                  </a:lnTo>
                  <a:lnTo>
                    <a:pt x="20" y="226"/>
                  </a:lnTo>
                  <a:lnTo>
                    <a:pt x="16" y="222"/>
                  </a:lnTo>
                  <a:lnTo>
                    <a:pt x="16" y="224"/>
                  </a:lnTo>
                  <a:lnTo>
                    <a:pt x="22" y="234"/>
                  </a:lnTo>
                  <a:lnTo>
                    <a:pt x="22" y="240"/>
                  </a:lnTo>
                  <a:lnTo>
                    <a:pt x="26" y="244"/>
                  </a:lnTo>
                  <a:lnTo>
                    <a:pt x="44" y="248"/>
                  </a:lnTo>
                  <a:lnTo>
                    <a:pt x="60" y="244"/>
                  </a:lnTo>
                  <a:lnTo>
                    <a:pt x="66" y="250"/>
                  </a:lnTo>
                  <a:lnTo>
                    <a:pt x="68" y="246"/>
                  </a:lnTo>
                  <a:lnTo>
                    <a:pt x="62" y="242"/>
                  </a:lnTo>
                  <a:lnTo>
                    <a:pt x="66" y="242"/>
                  </a:lnTo>
                  <a:lnTo>
                    <a:pt x="70" y="246"/>
                  </a:lnTo>
                  <a:lnTo>
                    <a:pt x="72" y="252"/>
                  </a:lnTo>
                  <a:lnTo>
                    <a:pt x="76" y="246"/>
                  </a:lnTo>
                  <a:lnTo>
                    <a:pt x="84" y="236"/>
                  </a:lnTo>
                  <a:lnTo>
                    <a:pt x="90" y="238"/>
                  </a:lnTo>
                  <a:lnTo>
                    <a:pt x="94" y="234"/>
                  </a:lnTo>
                  <a:lnTo>
                    <a:pt x="98" y="238"/>
                  </a:lnTo>
                  <a:lnTo>
                    <a:pt x="96" y="246"/>
                  </a:lnTo>
                  <a:lnTo>
                    <a:pt x="88" y="246"/>
                  </a:lnTo>
                  <a:lnTo>
                    <a:pt x="90" y="250"/>
                  </a:lnTo>
                  <a:lnTo>
                    <a:pt x="92" y="250"/>
                  </a:lnTo>
                  <a:lnTo>
                    <a:pt x="98" y="264"/>
                  </a:lnTo>
                  <a:lnTo>
                    <a:pt x="98" y="270"/>
                  </a:lnTo>
                  <a:lnTo>
                    <a:pt x="94" y="276"/>
                  </a:lnTo>
                  <a:lnTo>
                    <a:pt x="78" y="280"/>
                  </a:lnTo>
                  <a:lnTo>
                    <a:pt x="80" y="278"/>
                  </a:lnTo>
                  <a:lnTo>
                    <a:pt x="78" y="278"/>
                  </a:lnTo>
                  <a:lnTo>
                    <a:pt x="68" y="290"/>
                  </a:lnTo>
                  <a:lnTo>
                    <a:pt x="62" y="288"/>
                  </a:lnTo>
                  <a:lnTo>
                    <a:pt x="58" y="292"/>
                  </a:lnTo>
                  <a:lnTo>
                    <a:pt x="52" y="294"/>
                  </a:lnTo>
                  <a:lnTo>
                    <a:pt x="52" y="300"/>
                  </a:lnTo>
                  <a:lnTo>
                    <a:pt x="46" y="300"/>
                  </a:lnTo>
                  <a:lnTo>
                    <a:pt x="34" y="310"/>
                  </a:lnTo>
                  <a:lnTo>
                    <a:pt x="30" y="318"/>
                  </a:lnTo>
                  <a:lnTo>
                    <a:pt x="30" y="324"/>
                  </a:lnTo>
                  <a:lnTo>
                    <a:pt x="26" y="326"/>
                  </a:lnTo>
                  <a:lnTo>
                    <a:pt x="28" y="330"/>
                  </a:lnTo>
                  <a:lnTo>
                    <a:pt x="24" y="330"/>
                  </a:lnTo>
                  <a:lnTo>
                    <a:pt x="24" y="334"/>
                  </a:lnTo>
                  <a:lnTo>
                    <a:pt x="36" y="332"/>
                  </a:lnTo>
                  <a:lnTo>
                    <a:pt x="38" y="332"/>
                  </a:lnTo>
                  <a:lnTo>
                    <a:pt x="30" y="334"/>
                  </a:lnTo>
                  <a:lnTo>
                    <a:pt x="28" y="338"/>
                  </a:lnTo>
                  <a:lnTo>
                    <a:pt x="32" y="340"/>
                  </a:lnTo>
                  <a:lnTo>
                    <a:pt x="36" y="338"/>
                  </a:lnTo>
                  <a:lnTo>
                    <a:pt x="34" y="342"/>
                  </a:lnTo>
                  <a:lnTo>
                    <a:pt x="38" y="348"/>
                  </a:lnTo>
                  <a:lnTo>
                    <a:pt x="42" y="346"/>
                  </a:lnTo>
                  <a:lnTo>
                    <a:pt x="44" y="348"/>
                  </a:lnTo>
                  <a:lnTo>
                    <a:pt x="46" y="348"/>
                  </a:lnTo>
                  <a:lnTo>
                    <a:pt x="44" y="352"/>
                  </a:lnTo>
                  <a:lnTo>
                    <a:pt x="48" y="352"/>
                  </a:lnTo>
                  <a:lnTo>
                    <a:pt x="58" y="352"/>
                  </a:lnTo>
                  <a:lnTo>
                    <a:pt x="58" y="354"/>
                  </a:lnTo>
                  <a:lnTo>
                    <a:pt x="54" y="358"/>
                  </a:lnTo>
                  <a:lnTo>
                    <a:pt x="48" y="368"/>
                  </a:lnTo>
                  <a:lnTo>
                    <a:pt x="50" y="376"/>
                  </a:lnTo>
                  <a:lnTo>
                    <a:pt x="54" y="374"/>
                  </a:lnTo>
                  <a:lnTo>
                    <a:pt x="54" y="376"/>
                  </a:lnTo>
                  <a:lnTo>
                    <a:pt x="52" y="378"/>
                  </a:lnTo>
                  <a:lnTo>
                    <a:pt x="56" y="382"/>
                  </a:lnTo>
                  <a:lnTo>
                    <a:pt x="66" y="384"/>
                  </a:lnTo>
                  <a:lnTo>
                    <a:pt x="76" y="372"/>
                  </a:lnTo>
                  <a:lnTo>
                    <a:pt x="72" y="366"/>
                  </a:lnTo>
                  <a:lnTo>
                    <a:pt x="76" y="360"/>
                  </a:lnTo>
                  <a:lnTo>
                    <a:pt x="88" y="352"/>
                  </a:lnTo>
                  <a:lnTo>
                    <a:pt x="76" y="368"/>
                  </a:lnTo>
                  <a:lnTo>
                    <a:pt x="84" y="388"/>
                  </a:lnTo>
                  <a:lnTo>
                    <a:pt x="80" y="396"/>
                  </a:lnTo>
                  <a:lnTo>
                    <a:pt x="82" y="400"/>
                  </a:lnTo>
                  <a:lnTo>
                    <a:pt x="86" y="400"/>
                  </a:lnTo>
                  <a:lnTo>
                    <a:pt x="84" y="402"/>
                  </a:lnTo>
                  <a:lnTo>
                    <a:pt x="84" y="406"/>
                  </a:lnTo>
                  <a:lnTo>
                    <a:pt x="86" y="406"/>
                  </a:lnTo>
                  <a:lnTo>
                    <a:pt x="78" y="412"/>
                  </a:lnTo>
                  <a:lnTo>
                    <a:pt x="84" y="412"/>
                  </a:lnTo>
                  <a:lnTo>
                    <a:pt x="96" y="404"/>
                  </a:lnTo>
                  <a:lnTo>
                    <a:pt x="104" y="394"/>
                  </a:lnTo>
                  <a:lnTo>
                    <a:pt x="104" y="404"/>
                  </a:lnTo>
                  <a:lnTo>
                    <a:pt x="108" y="406"/>
                  </a:lnTo>
                  <a:lnTo>
                    <a:pt x="114" y="404"/>
                  </a:lnTo>
                  <a:lnTo>
                    <a:pt x="120" y="418"/>
                  </a:lnTo>
                  <a:lnTo>
                    <a:pt x="124" y="414"/>
                  </a:lnTo>
                  <a:lnTo>
                    <a:pt x="122" y="408"/>
                  </a:lnTo>
                  <a:lnTo>
                    <a:pt x="126" y="402"/>
                  </a:lnTo>
                  <a:lnTo>
                    <a:pt x="128" y="402"/>
                  </a:lnTo>
                  <a:lnTo>
                    <a:pt x="126" y="406"/>
                  </a:lnTo>
                  <a:lnTo>
                    <a:pt x="134" y="410"/>
                  </a:lnTo>
                  <a:lnTo>
                    <a:pt x="152" y="400"/>
                  </a:lnTo>
                  <a:lnTo>
                    <a:pt x="146" y="408"/>
                  </a:lnTo>
                  <a:lnTo>
                    <a:pt x="146" y="408"/>
                  </a:lnTo>
                  <a:lnTo>
                    <a:pt x="142" y="412"/>
                  </a:lnTo>
                  <a:lnTo>
                    <a:pt x="140" y="420"/>
                  </a:lnTo>
                  <a:lnTo>
                    <a:pt x="144" y="420"/>
                  </a:lnTo>
                  <a:lnTo>
                    <a:pt x="140" y="424"/>
                  </a:lnTo>
                  <a:lnTo>
                    <a:pt x="138" y="436"/>
                  </a:lnTo>
                  <a:lnTo>
                    <a:pt x="134" y="444"/>
                  </a:lnTo>
                  <a:lnTo>
                    <a:pt x="132" y="444"/>
                  </a:lnTo>
                  <a:lnTo>
                    <a:pt x="126" y="450"/>
                  </a:lnTo>
                  <a:lnTo>
                    <a:pt x="124" y="456"/>
                  </a:lnTo>
                  <a:lnTo>
                    <a:pt x="122" y="456"/>
                  </a:lnTo>
                  <a:lnTo>
                    <a:pt x="104" y="468"/>
                  </a:lnTo>
                  <a:lnTo>
                    <a:pt x="100" y="478"/>
                  </a:lnTo>
                  <a:lnTo>
                    <a:pt x="98" y="478"/>
                  </a:lnTo>
                  <a:lnTo>
                    <a:pt x="96" y="480"/>
                  </a:lnTo>
                  <a:lnTo>
                    <a:pt x="94" y="478"/>
                  </a:lnTo>
                  <a:lnTo>
                    <a:pt x="96" y="476"/>
                  </a:lnTo>
                  <a:lnTo>
                    <a:pt x="90" y="476"/>
                  </a:lnTo>
                  <a:lnTo>
                    <a:pt x="78" y="482"/>
                  </a:lnTo>
                  <a:lnTo>
                    <a:pt x="68" y="494"/>
                  </a:lnTo>
                  <a:lnTo>
                    <a:pt x="62" y="496"/>
                  </a:lnTo>
                  <a:lnTo>
                    <a:pt x="60" y="496"/>
                  </a:lnTo>
                  <a:lnTo>
                    <a:pt x="64" y="502"/>
                  </a:lnTo>
                  <a:lnTo>
                    <a:pt x="66" y="500"/>
                  </a:lnTo>
                  <a:lnTo>
                    <a:pt x="66" y="496"/>
                  </a:lnTo>
                  <a:lnTo>
                    <a:pt x="68" y="500"/>
                  </a:lnTo>
                  <a:lnTo>
                    <a:pt x="72" y="498"/>
                  </a:lnTo>
                  <a:lnTo>
                    <a:pt x="72" y="494"/>
                  </a:lnTo>
                  <a:lnTo>
                    <a:pt x="74" y="498"/>
                  </a:lnTo>
                  <a:lnTo>
                    <a:pt x="80" y="496"/>
                  </a:lnTo>
                  <a:lnTo>
                    <a:pt x="86" y="484"/>
                  </a:lnTo>
                  <a:lnTo>
                    <a:pt x="88" y="484"/>
                  </a:lnTo>
                  <a:lnTo>
                    <a:pt x="88" y="490"/>
                  </a:lnTo>
                  <a:lnTo>
                    <a:pt x="98" y="488"/>
                  </a:lnTo>
                  <a:lnTo>
                    <a:pt x="98" y="486"/>
                  </a:lnTo>
                  <a:lnTo>
                    <a:pt x="100" y="488"/>
                  </a:lnTo>
                  <a:lnTo>
                    <a:pt x="110" y="480"/>
                  </a:lnTo>
                  <a:lnTo>
                    <a:pt x="112" y="482"/>
                  </a:lnTo>
                  <a:lnTo>
                    <a:pt x="112" y="486"/>
                  </a:lnTo>
                  <a:lnTo>
                    <a:pt x="114" y="478"/>
                  </a:lnTo>
                  <a:lnTo>
                    <a:pt x="120" y="478"/>
                  </a:lnTo>
                  <a:lnTo>
                    <a:pt x="126" y="474"/>
                  </a:lnTo>
                  <a:lnTo>
                    <a:pt x="126" y="470"/>
                  </a:lnTo>
                  <a:lnTo>
                    <a:pt x="124" y="468"/>
                  </a:lnTo>
                  <a:lnTo>
                    <a:pt x="128" y="466"/>
                  </a:lnTo>
                  <a:lnTo>
                    <a:pt x="136" y="464"/>
                  </a:lnTo>
                  <a:lnTo>
                    <a:pt x="136" y="462"/>
                  </a:lnTo>
                  <a:lnTo>
                    <a:pt x="134" y="462"/>
                  </a:lnTo>
                  <a:lnTo>
                    <a:pt x="138" y="460"/>
                  </a:lnTo>
                  <a:lnTo>
                    <a:pt x="140" y="462"/>
                  </a:lnTo>
                  <a:lnTo>
                    <a:pt x="140" y="456"/>
                  </a:lnTo>
                  <a:lnTo>
                    <a:pt x="144" y="456"/>
                  </a:lnTo>
                  <a:lnTo>
                    <a:pt x="154" y="450"/>
                  </a:lnTo>
                  <a:lnTo>
                    <a:pt x="156" y="444"/>
                  </a:lnTo>
                  <a:lnTo>
                    <a:pt x="160" y="440"/>
                  </a:lnTo>
                  <a:lnTo>
                    <a:pt x="160" y="438"/>
                  </a:lnTo>
                  <a:lnTo>
                    <a:pt x="164" y="438"/>
                  </a:lnTo>
                  <a:lnTo>
                    <a:pt x="164" y="434"/>
                  </a:lnTo>
                  <a:lnTo>
                    <a:pt x="168" y="434"/>
                  </a:lnTo>
                  <a:lnTo>
                    <a:pt x="174" y="428"/>
                  </a:lnTo>
                  <a:lnTo>
                    <a:pt x="186" y="422"/>
                  </a:lnTo>
                  <a:lnTo>
                    <a:pt x="184" y="418"/>
                  </a:lnTo>
                  <a:lnTo>
                    <a:pt x="186" y="418"/>
                  </a:lnTo>
                  <a:lnTo>
                    <a:pt x="186" y="414"/>
                  </a:lnTo>
                  <a:lnTo>
                    <a:pt x="194" y="410"/>
                  </a:lnTo>
                  <a:lnTo>
                    <a:pt x="196" y="406"/>
                  </a:lnTo>
                  <a:lnTo>
                    <a:pt x="192" y="400"/>
                  </a:lnTo>
                  <a:lnTo>
                    <a:pt x="184" y="400"/>
                  </a:lnTo>
                  <a:lnTo>
                    <a:pt x="186" y="392"/>
                  </a:lnTo>
                  <a:lnTo>
                    <a:pt x="192" y="390"/>
                  </a:lnTo>
                  <a:lnTo>
                    <a:pt x="192" y="388"/>
                  </a:lnTo>
                  <a:lnTo>
                    <a:pt x="192" y="384"/>
                  </a:lnTo>
                  <a:lnTo>
                    <a:pt x="198" y="384"/>
                  </a:lnTo>
                  <a:lnTo>
                    <a:pt x="200" y="380"/>
                  </a:lnTo>
                  <a:lnTo>
                    <a:pt x="198" y="380"/>
                  </a:lnTo>
                  <a:lnTo>
                    <a:pt x="206" y="376"/>
                  </a:lnTo>
                  <a:lnTo>
                    <a:pt x="204" y="372"/>
                  </a:lnTo>
                  <a:lnTo>
                    <a:pt x="200" y="368"/>
                  </a:lnTo>
                  <a:lnTo>
                    <a:pt x="206" y="370"/>
                  </a:lnTo>
                  <a:lnTo>
                    <a:pt x="210" y="364"/>
                  </a:lnTo>
                  <a:lnTo>
                    <a:pt x="218" y="350"/>
                  </a:lnTo>
                  <a:lnTo>
                    <a:pt x="232" y="340"/>
                  </a:lnTo>
                  <a:lnTo>
                    <a:pt x="232" y="334"/>
                  </a:lnTo>
                  <a:lnTo>
                    <a:pt x="236" y="320"/>
                  </a:lnTo>
                  <a:lnTo>
                    <a:pt x="238" y="312"/>
                  </a:lnTo>
                  <a:lnTo>
                    <a:pt x="240" y="316"/>
                  </a:lnTo>
                  <a:lnTo>
                    <a:pt x="238" y="326"/>
                  </a:lnTo>
                  <a:lnTo>
                    <a:pt x="234" y="334"/>
                  </a:lnTo>
                  <a:lnTo>
                    <a:pt x="234" y="340"/>
                  </a:lnTo>
                  <a:lnTo>
                    <a:pt x="240" y="342"/>
                  </a:lnTo>
                  <a:lnTo>
                    <a:pt x="250" y="334"/>
                  </a:lnTo>
                  <a:lnTo>
                    <a:pt x="248" y="338"/>
                  </a:lnTo>
                  <a:lnTo>
                    <a:pt x="240" y="344"/>
                  </a:lnTo>
                  <a:lnTo>
                    <a:pt x="240" y="346"/>
                  </a:lnTo>
                  <a:lnTo>
                    <a:pt x="254" y="352"/>
                  </a:lnTo>
                  <a:lnTo>
                    <a:pt x="252" y="354"/>
                  </a:lnTo>
                  <a:lnTo>
                    <a:pt x="240" y="352"/>
                  </a:lnTo>
                  <a:lnTo>
                    <a:pt x="236" y="348"/>
                  </a:lnTo>
                  <a:lnTo>
                    <a:pt x="224" y="356"/>
                  </a:lnTo>
                  <a:lnTo>
                    <a:pt x="222" y="358"/>
                  </a:lnTo>
                  <a:lnTo>
                    <a:pt x="222" y="368"/>
                  </a:lnTo>
                  <a:lnTo>
                    <a:pt x="216" y="382"/>
                  </a:lnTo>
                  <a:lnTo>
                    <a:pt x="220" y="386"/>
                  </a:lnTo>
                  <a:lnTo>
                    <a:pt x="228" y="382"/>
                  </a:lnTo>
                  <a:lnTo>
                    <a:pt x="226" y="386"/>
                  </a:lnTo>
                  <a:lnTo>
                    <a:pt x="222" y="388"/>
                  </a:lnTo>
                  <a:lnTo>
                    <a:pt x="224" y="390"/>
                  </a:lnTo>
                  <a:lnTo>
                    <a:pt x="218" y="390"/>
                  </a:lnTo>
                  <a:lnTo>
                    <a:pt x="216" y="396"/>
                  </a:lnTo>
                  <a:lnTo>
                    <a:pt x="218" y="398"/>
                  </a:lnTo>
                  <a:lnTo>
                    <a:pt x="224" y="396"/>
                  </a:lnTo>
                  <a:lnTo>
                    <a:pt x="226" y="392"/>
                  </a:lnTo>
                  <a:lnTo>
                    <a:pt x="228" y="394"/>
                  </a:lnTo>
                  <a:lnTo>
                    <a:pt x="234" y="388"/>
                  </a:lnTo>
                  <a:lnTo>
                    <a:pt x="236" y="386"/>
                  </a:lnTo>
                  <a:lnTo>
                    <a:pt x="236" y="392"/>
                  </a:lnTo>
                  <a:lnTo>
                    <a:pt x="238" y="384"/>
                  </a:lnTo>
                  <a:lnTo>
                    <a:pt x="244" y="384"/>
                  </a:lnTo>
                  <a:lnTo>
                    <a:pt x="244" y="376"/>
                  </a:lnTo>
                  <a:lnTo>
                    <a:pt x="246" y="384"/>
                  </a:lnTo>
                  <a:lnTo>
                    <a:pt x="248" y="374"/>
                  </a:lnTo>
                  <a:lnTo>
                    <a:pt x="250" y="376"/>
                  </a:lnTo>
                  <a:lnTo>
                    <a:pt x="260" y="376"/>
                  </a:lnTo>
                  <a:lnTo>
                    <a:pt x="262" y="372"/>
                  </a:lnTo>
                  <a:lnTo>
                    <a:pt x="266" y="370"/>
                  </a:lnTo>
                  <a:lnTo>
                    <a:pt x="262" y="368"/>
                  </a:lnTo>
                  <a:lnTo>
                    <a:pt x="268" y="362"/>
                  </a:lnTo>
                  <a:lnTo>
                    <a:pt x="266" y="360"/>
                  </a:lnTo>
                  <a:lnTo>
                    <a:pt x="260" y="362"/>
                  </a:lnTo>
                  <a:lnTo>
                    <a:pt x="260" y="360"/>
                  </a:lnTo>
                  <a:lnTo>
                    <a:pt x="264" y="358"/>
                  </a:lnTo>
                  <a:lnTo>
                    <a:pt x="264" y="356"/>
                  </a:lnTo>
                  <a:lnTo>
                    <a:pt x="258" y="354"/>
                  </a:lnTo>
                  <a:lnTo>
                    <a:pt x="262" y="352"/>
                  </a:lnTo>
                  <a:lnTo>
                    <a:pt x="264" y="348"/>
                  </a:lnTo>
                  <a:lnTo>
                    <a:pt x="262" y="348"/>
                  </a:lnTo>
                  <a:lnTo>
                    <a:pt x="264" y="346"/>
                  </a:lnTo>
                  <a:lnTo>
                    <a:pt x="266" y="346"/>
                  </a:lnTo>
                  <a:lnTo>
                    <a:pt x="270" y="342"/>
                  </a:lnTo>
                  <a:lnTo>
                    <a:pt x="268" y="350"/>
                  </a:lnTo>
                  <a:lnTo>
                    <a:pt x="268" y="352"/>
                  </a:lnTo>
                  <a:lnTo>
                    <a:pt x="272" y="350"/>
                  </a:lnTo>
                  <a:lnTo>
                    <a:pt x="272" y="344"/>
                  </a:lnTo>
                  <a:lnTo>
                    <a:pt x="272" y="350"/>
                  </a:lnTo>
                  <a:lnTo>
                    <a:pt x="274" y="350"/>
                  </a:lnTo>
                  <a:lnTo>
                    <a:pt x="286" y="346"/>
                  </a:lnTo>
                  <a:lnTo>
                    <a:pt x="286" y="352"/>
                  </a:lnTo>
                  <a:lnTo>
                    <a:pt x="284" y="356"/>
                  </a:lnTo>
                  <a:lnTo>
                    <a:pt x="294" y="354"/>
                  </a:lnTo>
                  <a:lnTo>
                    <a:pt x="290" y="358"/>
                  </a:lnTo>
                  <a:lnTo>
                    <a:pt x="298" y="358"/>
                  </a:lnTo>
                  <a:lnTo>
                    <a:pt x="296" y="362"/>
                  </a:lnTo>
                  <a:lnTo>
                    <a:pt x="304" y="366"/>
                  </a:lnTo>
                  <a:lnTo>
                    <a:pt x="308" y="362"/>
                  </a:lnTo>
                  <a:lnTo>
                    <a:pt x="310" y="368"/>
                  </a:lnTo>
                  <a:lnTo>
                    <a:pt x="318" y="372"/>
                  </a:lnTo>
                  <a:lnTo>
                    <a:pt x="320" y="376"/>
                  </a:lnTo>
                  <a:lnTo>
                    <a:pt x="334" y="372"/>
                  </a:lnTo>
                  <a:lnTo>
                    <a:pt x="350" y="376"/>
                  </a:lnTo>
                  <a:lnTo>
                    <a:pt x="356" y="374"/>
                  </a:lnTo>
                  <a:lnTo>
                    <a:pt x="358" y="376"/>
                  </a:lnTo>
                  <a:lnTo>
                    <a:pt x="356" y="378"/>
                  </a:lnTo>
                  <a:lnTo>
                    <a:pt x="356" y="378"/>
                  </a:lnTo>
                  <a:lnTo>
                    <a:pt x="366" y="382"/>
                  </a:lnTo>
                  <a:lnTo>
                    <a:pt x="376" y="380"/>
                  </a:lnTo>
                  <a:lnTo>
                    <a:pt x="382" y="374"/>
                  </a:lnTo>
                  <a:lnTo>
                    <a:pt x="388" y="380"/>
                  </a:lnTo>
                  <a:lnTo>
                    <a:pt x="384" y="382"/>
                  </a:lnTo>
                  <a:lnTo>
                    <a:pt x="384" y="388"/>
                  </a:lnTo>
                  <a:lnTo>
                    <a:pt x="382" y="376"/>
                  </a:lnTo>
                  <a:lnTo>
                    <a:pt x="380" y="378"/>
                  </a:lnTo>
                  <a:lnTo>
                    <a:pt x="380" y="386"/>
                  </a:lnTo>
                  <a:lnTo>
                    <a:pt x="378" y="388"/>
                  </a:lnTo>
                  <a:lnTo>
                    <a:pt x="394" y="398"/>
                  </a:lnTo>
                  <a:lnTo>
                    <a:pt x="398" y="396"/>
                  </a:lnTo>
                  <a:lnTo>
                    <a:pt x="398" y="392"/>
                  </a:lnTo>
                  <a:lnTo>
                    <a:pt x="400" y="390"/>
                  </a:lnTo>
                  <a:lnTo>
                    <a:pt x="400" y="39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77" name="Freeform 252"/>
            <p:cNvSpPr>
              <a:spLocks/>
            </p:cNvSpPr>
            <p:nvPr/>
          </p:nvSpPr>
          <p:spPr bwMode="auto">
            <a:xfrm>
              <a:off x="2407090" y="2957400"/>
              <a:ext cx="123376" cy="13907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28"/>
                </a:cxn>
                <a:cxn ang="0">
                  <a:pos x="6" y="30"/>
                </a:cxn>
                <a:cxn ang="0">
                  <a:pos x="22" y="38"/>
                </a:cxn>
                <a:cxn ang="0">
                  <a:pos x="26" y="36"/>
                </a:cxn>
                <a:cxn ang="0">
                  <a:pos x="20" y="24"/>
                </a:cxn>
                <a:cxn ang="0">
                  <a:pos x="16" y="20"/>
                </a:cxn>
                <a:cxn ang="0">
                  <a:pos x="20" y="22"/>
                </a:cxn>
                <a:cxn ang="0">
                  <a:pos x="24" y="26"/>
                </a:cxn>
                <a:cxn ang="0">
                  <a:pos x="32" y="30"/>
                </a:cxn>
                <a:cxn ang="0">
                  <a:pos x="34" y="36"/>
                </a:cxn>
                <a:cxn ang="0">
                  <a:pos x="38" y="40"/>
                </a:cxn>
                <a:cxn ang="0">
                  <a:pos x="40" y="34"/>
                </a:cxn>
                <a:cxn ang="0">
                  <a:pos x="36" y="16"/>
                </a:cxn>
                <a:cxn ang="0">
                  <a:pos x="36" y="10"/>
                </a:cxn>
                <a:cxn ang="0">
                  <a:pos x="54" y="38"/>
                </a:cxn>
                <a:cxn ang="0">
                  <a:pos x="62" y="40"/>
                </a:cxn>
                <a:cxn ang="0">
                  <a:pos x="58" y="46"/>
                </a:cxn>
                <a:cxn ang="0">
                  <a:pos x="60" y="48"/>
                </a:cxn>
                <a:cxn ang="0">
                  <a:pos x="70" y="58"/>
                </a:cxn>
                <a:cxn ang="0">
                  <a:pos x="62" y="56"/>
                </a:cxn>
                <a:cxn ang="0">
                  <a:pos x="64" y="62"/>
                </a:cxn>
                <a:cxn ang="0">
                  <a:pos x="64" y="64"/>
                </a:cxn>
                <a:cxn ang="0">
                  <a:pos x="68" y="68"/>
                </a:cxn>
                <a:cxn ang="0">
                  <a:pos x="74" y="72"/>
                </a:cxn>
                <a:cxn ang="0">
                  <a:pos x="72" y="74"/>
                </a:cxn>
                <a:cxn ang="0">
                  <a:pos x="80" y="84"/>
                </a:cxn>
                <a:cxn ang="0">
                  <a:pos x="84" y="92"/>
                </a:cxn>
                <a:cxn ang="0">
                  <a:pos x="80" y="102"/>
                </a:cxn>
                <a:cxn ang="0">
                  <a:pos x="82" y="106"/>
                </a:cxn>
                <a:cxn ang="0">
                  <a:pos x="86" y="98"/>
                </a:cxn>
                <a:cxn ang="0">
                  <a:pos x="94" y="92"/>
                </a:cxn>
                <a:cxn ang="0">
                  <a:pos x="98" y="102"/>
                </a:cxn>
                <a:cxn ang="0">
                  <a:pos x="102" y="110"/>
                </a:cxn>
                <a:cxn ang="0">
                  <a:pos x="98" y="118"/>
                </a:cxn>
                <a:cxn ang="0">
                  <a:pos x="100" y="120"/>
                </a:cxn>
                <a:cxn ang="0">
                  <a:pos x="104" y="120"/>
                </a:cxn>
                <a:cxn ang="0">
                  <a:pos x="108" y="118"/>
                </a:cxn>
                <a:cxn ang="0">
                  <a:pos x="110" y="114"/>
                </a:cxn>
                <a:cxn ang="0">
                  <a:pos x="110" y="96"/>
                </a:cxn>
                <a:cxn ang="0">
                  <a:pos x="96" y="86"/>
                </a:cxn>
                <a:cxn ang="0">
                  <a:pos x="84" y="80"/>
                </a:cxn>
                <a:cxn ang="0">
                  <a:pos x="78" y="68"/>
                </a:cxn>
                <a:cxn ang="0">
                  <a:pos x="58" y="30"/>
                </a:cxn>
                <a:cxn ang="0">
                  <a:pos x="50" y="18"/>
                </a:cxn>
                <a:cxn ang="0">
                  <a:pos x="26" y="6"/>
                </a:cxn>
                <a:cxn ang="0">
                  <a:pos x="8" y="22"/>
                </a:cxn>
                <a:cxn ang="0">
                  <a:pos x="2" y="10"/>
                </a:cxn>
              </a:cxnLst>
              <a:rect l="0" t="0" r="r" b="b"/>
              <a:pathLst>
                <a:path w="110" h="124">
                  <a:moveTo>
                    <a:pt x="2" y="10"/>
                  </a:moveTo>
                  <a:lnTo>
                    <a:pt x="0" y="12"/>
                  </a:lnTo>
                  <a:lnTo>
                    <a:pt x="0" y="20"/>
                  </a:lnTo>
                  <a:lnTo>
                    <a:pt x="6" y="28"/>
                  </a:lnTo>
                  <a:lnTo>
                    <a:pt x="8" y="28"/>
                  </a:lnTo>
                  <a:lnTo>
                    <a:pt x="6" y="30"/>
                  </a:lnTo>
                  <a:lnTo>
                    <a:pt x="20" y="40"/>
                  </a:lnTo>
                  <a:lnTo>
                    <a:pt x="22" y="38"/>
                  </a:lnTo>
                  <a:lnTo>
                    <a:pt x="22" y="36"/>
                  </a:lnTo>
                  <a:lnTo>
                    <a:pt x="26" y="36"/>
                  </a:lnTo>
                  <a:lnTo>
                    <a:pt x="28" y="32"/>
                  </a:lnTo>
                  <a:lnTo>
                    <a:pt x="20" y="24"/>
                  </a:lnTo>
                  <a:lnTo>
                    <a:pt x="14" y="22"/>
                  </a:lnTo>
                  <a:lnTo>
                    <a:pt x="16" y="20"/>
                  </a:lnTo>
                  <a:lnTo>
                    <a:pt x="16" y="20"/>
                  </a:lnTo>
                  <a:lnTo>
                    <a:pt x="20" y="22"/>
                  </a:lnTo>
                  <a:lnTo>
                    <a:pt x="20" y="20"/>
                  </a:lnTo>
                  <a:lnTo>
                    <a:pt x="24" y="26"/>
                  </a:lnTo>
                  <a:lnTo>
                    <a:pt x="28" y="22"/>
                  </a:lnTo>
                  <a:lnTo>
                    <a:pt x="32" y="30"/>
                  </a:lnTo>
                  <a:lnTo>
                    <a:pt x="30" y="36"/>
                  </a:lnTo>
                  <a:lnTo>
                    <a:pt x="34" y="36"/>
                  </a:lnTo>
                  <a:lnTo>
                    <a:pt x="34" y="32"/>
                  </a:lnTo>
                  <a:lnTo>
                    <a:pt x="38" y="40"/>
                  </a:lnTo>
                  <a:lnTo>
                    <a:pt x="40" y="38"/>
                  </a:lnTo>
                  <a:lnTo>
                    <a:pt x="40" y="34"/>
                  </a:lnTo>
                  <a:lnTo>
                    <a:pt x="36" y="16"/>
                  </a:lnTo>
                  <a:lnTo>
                    <a:pt x="36" y="16"/>
                  </a:lnTo>
                  <a:lnTo>
                    <a:pt x="36" y="12"/>
                  </a:lnTo>
                  <a:lnTo>
                    <a:pt x="36" y="10"/>
                  </a:lnTo>
                  <a:lnTo>
                    <a:pt x="46" y="36"/>
                  </a:lnTo>
                  <a:lnTo>
                    <a:pt x="54" y="38"/>
                  </a:lnTo>
                  <a:lnTo>
                    <a:pt x="58" y="46"/>
                  </a:lnTo>
                  <a:lnTo>
                    <a:pt x="62" y="40"/>
                  </a:lnTo>
                  <a:lnTo>
                    <a:pt x="60" y="44"/>
                  </a:lnTo>
                  <a:lnTo>
                    <a:pt x="58" y="46"/>
                  </a:lnTo>
                  <a:lnTo>
                    <a:pt x="60" y="50"/>
                  </a:lnTo>
                  <a:lnTo>
                    <a:pt x="60" y="48"/>
                  </a:lnTo>
                  <a:lnTo>
                    <a:pt x="62" y="50"/>
                  </a:lnTo>
                  <a:lnTo>
                    <a:pt x="70" y="58"/>
                  </a:lnTo>
                  <a:lnTo>
                    <a:pt x="62" y="54"/>
                  </a:lnTo>
                  <a:lnTo>
                    <a:pt x="62" y="56"/>
                  </a:lnTo>
                  <a:lnTo>
                    <a:pt x="62" y="58"/>
                  </a:lnTo>
                  <a:lnTo>
                    <a:pt x="64" y="62"/>
                  </a:lnTo>
                  <a:lnTo>
                    <a:pt x="68" y="62"/>
                  </a:lnTo>
                  <a:lnTo>
                    <a:pt x="64" y="64"/>
                  </a:lnTo>
                  <a:lnTo>
                    <a:pt x="64" y="66"/>
                  </a:lnTo>
                  <a:lnTo>
                    <a:pt x="68" y="68"/>
                  </a:lnTo>
                  <a:lnTo>
                    <a:pt x="72" y="68"/>
                  </a:lnTo>
                  <a:lnTo>
                    <a:pt x="74" y="72"/>
                  </a:lnTo>
                  <a:lnTo>
                    <a:pt x="70" y="68"/>
                  </a:lnTo>
                  <a:lnTo>
                    <a:pt x="72" y="74"/>
                  </a:lnTo>
                  <a:lnTo>
                    <a:pt x="78" y="78"/>
                  </a:lnTo>
                  <a:lnTo>
                    <a:pt x="80" y="84"/>
                  </a:lnTo>
                  <a:lnTo>
                    <a:pt x="88" y="90"/>
                  </a:lnTo>
                  <a:lnTo>
                    <a:pt x="84" y="92"/>
                  </a:lnTo>
                  <a:lnTo>
                    <a:pt x="82" y="98"/>
                  </a:lnTo>
                  <a:lnTo>
                    <a:pt x="80" y="102"/>
                  </a:lnTo>
                  <a:lnTo>
                    <a:pt x="82" y="104"/>
                  </a:lnTo>
                  <a:lnTo>
                    <a:pt x="82" y="106"/>
                  </a:lnTo>
                  <a:lnTo>
                    <a:pt x="86" y="102"/>
                  </a:lnTo>
                  <a:lnTo>
                    <a:pt x="86" y="98"/>
                  </a:lnTo>
                  <a:lnTo>
                    <a:pt x="90" y="96"/>
                  </a:lnTo>
                  <a:lnTo>
                    <a:pt x="94" y="92"/>
                  </a:lnTo>
                  <a:lnTo>
                    <a:pt x="94" y="96"/>
                  </a:lnTo>
                  <a:lnTo>
                    <a:pt x="98" y="102"/>
                  </a:lnTo>
                  <a:lnTo>
                    <a:pt x="98" y="110"/>
                  </a:lnTo>
                  <a:lnTo>
                    <a:pt x="102" y="110"/>
                  </a:lnTo>
                  <a:lnTo>
                    <a:pt x="102" y="116"/>
                  </a:lnTo>
                  <a:lnTo>
                    <a:pt x="98" y="118"/>
                  </a:lnTo>
                  <a:lnTo>
                    <a:pt x="98" y="124"/>
                  </a:lnTo>
                  <a:lnTo>
                    <a:pt x="100" y="120"/>
                  </a:lnTo>
                  <a:lnTo>
                    <a:pt x="100" y="122"/>
                  </a:lnTo>
                  <a:lnTo>
                    <a:pt x="104" y="120"/>
                  </a:lnTo>
                  <a:lnTo>
                    <a:pt x="106" y="116"/>
                  </a:lnTo>
                  <a:lnTo>
                    <a:pt x="108" y="118"/>
                  </a:lnTo>
                  <a:lnTo>
                    <a:pt x="110" y="114"/>
                  </a:lnTo>
                  <a:lnTo>
                    <a:pt x="110" y="114"/>
                  </a:lnTo>
                  <a:lnTo>
                    <a:pt x="108" y="102"/>
                  </a:lnTo>
                  <a:lnTo>
                    <a:pt x="110" y="96"/>
                  </a:lnTo>
                  <a:lnTo>
                    <a:pt x="110" y="94"/>
                  </a:lnTo>
                  <a:lnTo>
                    <a:pt x="96" y="86"/>
                  </a:lnTo>
                  <a:lnTo>
                    <a:pt x="88" y="84"/>
                  </a:lnTo>
                  <a:lnTo>
                    <a:pt x="84" y="80"/>
                  </a:lnTo>
                  <a:lnTo>
                    <a:pt x="80" y="72"/>
                  </a:lnTo>
                  <a:lnTo>
                    <a:pt x="78" y="68"/>
                  </a:lnTo>
                  <a:lnTo>
                    <a:pt x="78" y="66"/>
                  </a:lnTo>
                  <a:lnTo>
                    <a:pt x="58" y="30"/>
                  </a:lnTo>
                  <a:lnTo>
                    <a:pt x="50" y="24"/>
                  </a:lnTo>
                  <a:lnTo>
                    <a:pt x="50" y="18"/>
                  </a:lnTo>
                  <a:lnTo>
                    <a:pt x="36" y="0"/>
                  </a:lnTo>
                  <a:lnTo>
                    <a:pt x="26" y="6"/>
                  </a:lnTo>
                  <a:lnTo>
                    <a:pt x="20" y="16"/>
                  </a:lnTo>
                  <a:lnTo>
                    <a:pt x="8" y="22"/>
                  </a:lnTo>
                  <a:lnTo>
                    <a:pt x="6" y="14"/>
                  </a:lnTo>
                  <a:lnTo>
                    <a:pt x="2" y="10"/>
                  </a:lnTo>
                  <a:lnTo>
                    <a:pt x="2" y="1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78" name="Freeform 253"/>
            <p:cNvSpPr>
              <a:spLocks/>
            </p:cNvSpPr>
            <p:nvPr/>
          </p:nvSpPr>
          <p:spPr bwMode="auto">
            <a:xfrm>
              <a:off x="4993492" y="3583252"/>
              <a:ext cx="6730" cy="6730"/>
            </a:xfrm>
            <a:custGeom>
              <a:avLst/>
              <a:gdLst/>
              <a:ahLst/>
              <a:cxnLst>
                <a:cxn ang="0">
                  <a:pos x="2" y="6"/>
                </a:cxn>
                <a:cxn ang="0">
                  <a:pos x="4" y="4"/>
                </a:cxn>
                <a:cxn ang="0">
                  <a:pos x="4" y="2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2" y="6"/>
                </a:cxn>
                <a:cxn ang="0">
                  <a:pos x="2" y="6"/>
                </a:cxn>
              </a:cxnLst>
              <a:rect l="0" t="0" r="r" b="b"/>
              <a:pathLst>
                <a:path w="6" h="6">
                  <a:moveTo>
                    <a:pt x="2" y="6"/>
                  </a:moveTo>
                  <a:lnTo>
                    <a:pt x="4" y="4"/>
                  </a:lnTo>
                  <a:lnTo>
                    <a:pt x="4" y="2"/>
                  </a:lnTo>
                  <a:lnTo>
                    <a:pt x="6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2" y="6"/>
                  </a:lnTo>
                  <a:lnTo>
                    <a:pt x="2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79" name="Freeform 254"/>
            <p:cNvSpPr>
              <a:spLocks/>
            </p:cNvSpPr>
            <p:nvPr/>
          </p:nvSpPr>
          <p:spPr bwMode="auto">
            <a:xfrm>
              <a:off x="4995735" y="3551847"/>
              <a:ext cx="22432" cy="67296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2" y="32"/>
                </a:cxn>
                <a:cxn ang="0">
                  <a:pos x="2" y="30"/>
                </a:cxn>
                <a:cxn ang="0">
                  <a:pos x="4" y="28"/>
                </a:cxn>
                <a:cxn ang="0">
                  <a:pos x="2" y="28"/>
                </a:cxn>
                <a:cxn ang="0">
                  <a:pos x="4" y="24"/>
                </a:cxn>
                <a:cxn ang="0">
                  <a:pos x="6" y="20"/>
                </a:cxn>
                <a:cxn ang="0">
                  <a:pos x="12" y="2"/>
                </a:cxn>
                <a:cxn ang="0">
                  <a:pos x="18" y="4"/>
                </a:cxn>
                <a:cxn ang="0">
                  <a:pos x="18" y="0"/>
                </a:cxn>
                <a:cxn ang="0">
                  <a:pos x="20" y="0"/>
                </a:cxn>
                <a:cxn ang="0">
                  <a:pos x="18" y="8"/>
                </a:cxn>
                <a:cxn ang="0">
                  <a:pos x="18" y="14"/>
                </a:cxn>
                <a:cxn ang="0">
                  <a:pos x="16" y="12"/>
                </a:cxn>
                <a:cxn ang="0">
                  <a:pos x="12" y="12"/>
                </a:cxn>
                <a:cxn ang="0">
                  <a:pos x="10" y="16"/>
                </a:cxn>
                <a:cxn ang="0">
                  <a:pos x="10" y="22"/>
                </a:cxn>
                <a:cxn ang="0">
                  <a:pos x="14" y="24"/>
                </a:cxn>
                <a:cxn ang="0">
                  <a:pos x="10" y="24"/>
                </a:cxn>
                <a:cxn ang="0">
                  <a:pos x="8" y="30"/>
                </a:cxn>
                <a:cxn ang="0">
                  <a:pos x="10" y="30"/>
                </a:cxn>
                <a:cxn ang="0">
                  <a:pos x="16" y="28"/>
                </a:cxn>
                <a:cxn ang="0">
                  <a:pos x="16" y="28"/>
                </a:cxn>
                <a:cxn ang="0">
                  <a:pos x="16" y="34"/>
                </a:cxn>
                <a:cxn ang="0">
                  <a:pos x="12" y="42"/>
                </a:cxn>
                <a:cxn ang="0">
                  <a:pos x="10" y="60"/>
                </a:cxn>
                <a:cxn ang="0">
                  <a:pos x="8" y="60"/>
                </a:cxn>
                <a:cxn ang="0">
                  <a:pos x="6" y="54"/>
                </a:cxn>
                <a:cxn ang="0">
                  <a:pos x="4" y="46"/>
                </a:cxn>
                <a:cxn ang="0">
                  <a:pos x="2" y="38"/>
                </a:cxn>
                <a:cxn ang="0">
                  <a:pos x="0" y="34"/>
                </a:cxn>
                <a:cxn ang="0">
                  <a:pos x="0" y="34"/>
                </a:cxn>
              </a:cxnLst>
              <a:rect l="0" t="0" r="r" b="b"/>
              <a:pathLst>
                <a:path w="20" h="60">
                  <a:moveTo>
                    <a:pt x="0" y="34"/>
                  </a:moveTo>
                  <a:lnTo>
                    <a:pt x="2" y="32"/>
                  </a:lnTo>
                  <a:lnTo>
                    <a:pt x="2" y="30"/>
                  </a:lnTo>
                  <a:lnTo>
                    <a:pt x="4" y="28"/>
                  </a:lnTo>
                  <a:lnTo>
                    <a:pt x="2" y="28"/>
                  </a:lnTo>
                  <a:lnTo>
                    <a:pt x="4" y="24"/>
                  </a:lnTo>
                  <a:lnTo>
                    <a:pt x="6" y="20"/>
                  </a:lnTo>
                  <a:lnTo>
                    <a:pt x="12" y="2"/>
                  </a:lnTo>
                  <a:lnTo>
                    <a:pt x="18" y="4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18" y="8"/>
                  </a:lnTo>
                  <a:lnTo>
                    <a:pt x="18" y="14"/>
                  </a:lnTo>
                  <a:lnTo>
                    <a:pt x="16" y="12"/>
                  </a:lnTo>
                  <a:lnTo>
                    <a:pt x="12" y="12"/>
                  </a:lnTo>
                  <a:lnTo>
                    <a:pt x="10" y="16"/>
                  </a:lnTo>
                  <a:lnTo>
                    <a:pt x="10" y="22"/>
                  </a:lnTo>
                  <a:lnTo>
                    <a:pt x="14" y="24"/>
                  </a:lnTo>
                  <a:lnTo>
                    <a:pt x="10" y="24"/>
                  </a:lnTo>
                  <a:lnTo>
                    <a:pt x="8" y="30"/>
                  </a:lnTo>
                  <a:lnTo>
                    <a:pt x="10" y="30"/>
                  </a:lnTo>
                  <a:lnTo>
                    <a:pt x="16" y="28"/>
                  </a:lnTo>
                  <a:lnTo>
                    <a:pt x="16" y="28"/>
                  </a:lnTo>
                  <a:lnTo>
                    <a:pt x="16" y="34"/>
                  </a:lnTo>
                  <a:lnTo>
                    <a:pt x="12" y="42"/>
                  </a:lnTo>
                  <a:lnTo>
                    <a:pt x="10" y="60"/>
                  </a:lnTo>
                  <a:lnTo>
                    <a:pt x="8" y="60"/>
                  </a:lnTo>
                  <a:lnTo>
                    <a:pt x="6" y="54"/>
                  </a:lnTo>
                  <a:lnTo>
                    <a:pt x="4" y="46"/>
                  </a:lnTo>
                  <a:lnTo>
                    <a:pt x="2" y="38"/>
                  </a:lnTo>
                  <a:lnTo>
                    <a:pt x="0" y="34"/>
                  </a:lnTo>
                  <a:lnTo>
                    <a:pt x="0" y="3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80" name="Freeform 255"/>
            <p:cNvSpPr>
              <a:spLocks/>
            </p:cNvSpPr>
            <p:nvPr/>
          </p:nvSpPr>
          <p:spPr bwMode="auto">
            <a:xfrm>
              <a:off x="4829740" y="3058344"/>
              <a:ext cx="145807" cy="123376"/>
            </a:xfrm>
            <a:custGeom>
              <a:avLst/>
              <a:gdLst/>
              <a:ahLst/>
              <a:cxnLst>
                <a:cxn ang="0">
                  <a:pos x="4" y="104"/>
                </a:cxn>
                <a:cxn ang="0">
                  <a:pos x="6" y="94"/>
                </a:cxn>
                <a:cxn ang="0">
                  <a:pos x="0" y="88"/>
                </a:cxn>
                <a:cxn ang="0">
                  <a:pos x="10" y="80"/>
                </a:cxn>
                <a:cxn ang="0">
                  <a:pos x="10" y="72"/>
                </a:cxn>
                <a:cxn ang="0">
                  <a:pos x="4" y="50"/>
                </a:cxn>
                <a:cxn ang="0">
                  <a:pos x="22" y="50"/>
                </a:cxn>
                <a:cxn ang="0">
                  <a:pos x="22" y="46"/>
                </a:cxn>
                <a:cxn ang="0">
                  <a:pos x="28" y="44"/>
                </a:cxn>
                <a:cxn ang="0">
                  <a:pos x="36" y="46"/>
                </a:cxn>
                <a:cxn ang="0">
                  <a:pos x="32" y="40"/>
                </a:cxn>
                <a:cxn ang="0">
                  <a:pos x="36" y="36"/>
                </a:cxn>
                <a:cxn ang="0">
                  <a:pos x="36" y="28"/>
                </a:cxn>
                <a:cxn ang="0">
                  <a:pos x="46" y="24"/>
                </a:cxn>
                <a:cxn ang="0">
                  <a:pos x="48" y="20"/>
                </a:cxn>
                <a:cxn ang="0">
                  <a:pos x="44" y="18"/>
                </a:cxn>
                <a:cxn ang="0">
                  <a:pos x="44" y="14"/>
                </a:cxn>
                <a:cxn ang="0">
                  <a:pos x="48" y="12"/>
                </a:cxn>
                <a:cxn ang="0">
                  <a:pos x="48" y="12"/>
                </a:cxn>
                <a:cxn ang="0">
                  <a:pos x="54" y="8"/>
                </a:cxn>
                <a:cxn ang="0">
                  <a:pos x="60" y="8"/>
                </a:cxn>
                <a:cxn ang="0">
                  <a:pos x="64" y="0"/>
                </a:cxn>
                <a:cxn ang="0">
                  <a:pos x="70" y="0"/>
                </a:cxn>
                <a:cxn ang="0">
                  <a:pos x="82" y="2"/>
                </a:cxn>
                <a:cxn ang="0">
                  <a:pos x="86" y="4"/>
                </a:cxn>
                <a:cxn ang="0">
                  <a:pos x="84" y="10"/>
                </a:cxn>
                <a:cxn ang="0">
                  <a:pos x="98" y="6"/>
                </a:cxn>
                <a:cxn ang="0">
                  <a:pos x="104" y="12"/>
                </a:cxn>
                <a:cxn ang="0">
                  <a:pos x="106" y="22"/>
                </a:cxn>
                <a:cxn ang="0">
                  <a:pos x="104" y="32"/>
                </a:cxn>
                <a:cxn ang="0">
                  <a:pos x="116" y="48"/>
                </a:cxn>
                <a:cxn ang="0">
                  <a:pos x="118" y="54"/>
                </a:cxn>
                <a:cxn ang="0">
                  <a:pos x="124" y="54"/>
                </a:cxn>
                <a:cxn ang="0">
                  <a:pos x="130" y="58"/>
                </a:cxn>
                <a:cxn ang="0">
                  <a:pos x="130" y="62"/>
                </a:cxn>
                <a:cxn ang="0">
                  <a:pos x="122" y="68"/>
                </a:cxn>
                <a:cxn ang="0">
                  <a:pos x="114" y="66"/>
                </a:cxn>
                <a:cxn ang="0">
                  <a:pos x="110" y="70"/>
                </a:cxn>
                <a:cxn ang="0">
                  <a:pos x="116" y="92"/>
                </a:cxn>
                <a:cxn ang="0">
                  <a:pos x="106" y="92"/>
                </a:cxn>
                <a:cxn ang="0">
                  <a:pos x="102" y="98"/>
                </a:cxn>
                <a:cxn ang="0">
                  <a:pos x="100" y="108"/>
                </a:cxn>
                <a:cxn ang="0">
                  <a:pos x="98" y="110"/>
                </a:cxn>
                <a:cxn ang="0">
                  <a:pos x="94" y="108"/>
                </a:cxn>
                <a:cxn ang="0">
                  <a:pos x="86" y="110"/>
                </a:cxn>
                <a:cxn ang="0">
                  <a:pos x="80" y="104"/>
                </a:cxn>
                <a:cxn ang="0">
                  <a:pos x="76" y="108"/>
                </a:cxn>
                <a:cxn ang="0">
                  <a:pos x="68" y="104"/>
                </a:cxn>
                <a:cxn ang="0">
                  <a:pos x="60" y="108"/>
                </a:cxn>
                <a:cxn ang="0">
                  <a:pos x="58" y="104"/>
                </a:cxn>
                <a:cxn ang="0">
                  <a:pos x="54" y="104"/>
                </a:cxn>
                <a:cxn ang="0">
                  <a:pos x="50" y="100"/>
                </a:cxn>
                <a:cxn ang="0">
                  <a:pos x="36" y="96"/>
                </a:cxn>
                <a:cxn ang="0">
                  <a:pos x="28" y="96"/>
                </a:cxn>
                <a:cxn ang="0">
                  <a:pos x="18" y="96"/>
                </a:cxn>
                <a:cxn ang="0">
                  <a:pos x="14" y="100"/>
                </a:cxn>
                <a:cxn ang="0">
                  <a:pos x="4" y="104"/>
                </a:cxn>
                <a:cxn ang="0">
                  <a:pos x="4" y="104"/>
                </a:cxn>
              </a:cxnLst>
              <a:rect l="0" t="0" r="r" b="b"/>
              <a:pathLst>
                <a:path w="130" h="110">
                  <a:moveTo>
                    <a:pt x="4" y="104"/>
                  </a:moveTo>
                  <a:lnTo>
                    <a:pt x="6" y="94"/>
                  </a:lnTo>
                  <a:lnTo>
                    <a:pt x="0" y="88"/>
                  </a:lnTo>
                  <a:lnTo>
                    <a:pt x="10" y="80"/>
                  </a:lnTo>
                  <a:lnTo>
                    <a:pt x="10" y="72"/>
                  </a:lnTo>
                  <a:lnTo>
                    <a:pt x="4" y="50"/>
                  </a:lnTo>
                  <a:lnTo>
                    <a:pt x="22" y="50"/>
                  </a:lnTo>
                  <a:lnTo>
                    <a:pt x="22" y="46"/>
                  </a:lnTo>
                  <a:lnTo>
                    <a:pt x="28" y="44"/>
                  </a:lnTo>
                  <a:lnTo>
                    <a:pt x="36" y="46"/>
                  </a:lnTo>
                  <a:lnTo>
                    <a:pt x="32" y="40"/>
                  </a:lnTo>
                  <a:lnTo>
                    <a:pt x="36" y="36"/>
                  </a:lnTo>
                  <a:lnTo>
                    <a:pt x="36" y="28"/>
                  </a:lnTo>
                  <a:lnTo>
                    <a:pt x="46" y="24"/>
                  </a:lnTo>
                  <a:lnTo>
                    <a:pt x="48" y="20"/>
                  </a:lnTo>
                  <a:lnTo>
                    <a:pt x="44" y="18"/>
                  </a:lnTo>
                  <a:lnTo>
                    <a:pt x="44" y="14"/>
                  </a:lnTo>
                  <a:lnTo>
                    <a:pt x="48" y="12"/>
                  </a:lnTo>
                  <a:lnTo>
                    <a:pt x="48" y="12"/>
                  </a:lnTo>
                  <a:lnTo>
                    <a:pt x="54" y="8"/>
                  </a:lnTo>
                  <a:lnTo>
                    <a:pt x="60" y="8"/>
                  </a:lnTo>
                  <a:lnTo>
                    <a:pt x="64" y="0"/>
                  </a:lnTo>
                  <a:lnTo>
                    <a:pt x="70" y="0"/>
                  </a:lnTo>
                  <a:lnTo>
                    <a:pt x="82" y="2"/>
                  </a:lnTo>
                  <a:lnTo>
                    <a:pt x="86" y="4"/>
                  </a:lnTo>
                  <a:lnTo>
                    <a:pt x="84" y="10"/>
                  </a:lnTo>
                  <a:lnTo>
                    <a:pt x="98" y="6"/>
                  </a:lnTo>
                  <a:lnTo>
                    <a:pt x="104" y="12"/>
                  </a:lnTo>
                  <a:lnTo>
                    <a:pt x="106" y="22"/>
                  </a:lnTo>
                  <a:lnTo>
                    <a:pt x="104" y="32"/>
                  </a:lnTo>
                  <a:lnTo>
                    <a:pt x="116" y="48"/>
                  </a:lnTo>
                  <a:lnTo>
                    <a:pt x="118" y="54"/>
                  </a:lnTo>
                  <a:lnTo>
                    <a:pt x="124" y="54"/>
                  </a:lnTo>
                  <a:lnTo>
                    <a:pt x="130" y="58"/>
                  </a:lnTo>
                  <a:lnTo>
                    <a:pt x="130" y="62"/>
                  </a:lnTo>
                  <a:lnTo>
                    <a:pt x="122" y="68"/>
                  </a:lnTo>
                  <a:lnTo>
                    <a:pt x="114" y="66"/>
                  </a:lnTo>
                  <a:lnTo>
                    <a:pt x="110" y="70"/>
                  </a:lnTo>
                  <a:lnTo>
                    <a:pt x="116" y="92"/>
                  </a:lnTo>
                  <a:lnTo>
                    <a:pt x="106" y="92"/>
                  </a:lnTo>
                  <a:lnTo>
                    <a:pt x="102" y="98"/>
                  </a:lnTo>
                  <a:lnTo>
                    <a:pt x="100" y="108"/>
                  </a:lnTo>
                  <a:lnTo>
                    <a:pt x="98" y="110"/>
                  </a:lnTo>
                  <a:lnTo>
                    <a:pt x="94" y="108"/>
                  </a:lnTo>
                  <a:lnTo>
                    <a:pt x="86" y="110"/>
                  </a:lnTo>
                  <a:lnTo>
                    <a:pt x="80" y="104"/>
                  </a:lnTo>
                  <a:lnTo>
                    <a:pt x="76" y="108"/>
                  </a:lnTo>
                  <a:lnTo>
                    <a:pt x="68" y="104"/>
                  </a:lnTo>
                  <a:lnTo>
                    <a:pt x="60" y="108"/>
                  </a:lnTo>
                  <a:lnTo>
                    <a:pt x="58" y="104"/>
                  </a:lnTo>
                  <a:lnTo>
                    <a:pt x="54" y="104"/>
                  </a:lnTo>
                  <a:lnTo>
                    <a:pt x="50" y="100"/>
                  </a:lnTo>
                  <a:lnTo>
                    <a:pt x="36" y="96"/>
                  </a:lnTo>
                  <a:lnTo>
                    <a:pt x="28" y="96"/>
                  </a:lnTo>
                  <a:lnTo>
                    <a:pt x="18" y="96"/>
                  </a:lnTo>
                  <a:lnTo>
                    <a:pt x="14" y="100"/>
                  </a:lnTo>
                  <a:lnTo>
                    <a:pt x="4" y="104"/>
                  </a:lnTo>
                  <a:lnTo>
                    <a:pt x="4" y="10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81" name="Freeform 256"/>
            <p:cNvSpPr>
              <a:spLocks/>
            </p:cNvSpPr>
            <p:nvPr/>
          </p:nvSpPr>
          <p:spPr bwMode="auto">
            <a:xfrm>
              <a:off x="4852171" y="3581009"/>
              <a:ext cx="168239" cy="165997"/>
            </a:xfrm>
            <a:custGeom>
              <a:avLst/>
              <a:gdLst/>
              <a:ahLst/>
              <a:cxnLst>
                <a:cxn ang="0">
                  <a:pos x="126" y="4"/>
                </a:cxn>
                <a:cxn ang="0">
                  <a:pos x="114" y="10"/>
                </a:cxn>
                <a:cxn ang="0">
                  <a:pos x="106" y="10"/>
                </a:cxn>
                <a:cxn ang="0">
                  <a:pos x="102" y="6"/>
                </a:cxn>
                <a:cxn ang="0">
                  <a:pos x="98" y="2"/>
                </a:cxn>
                <a:cxn ang="0">
                  <a:pos x="88" y="2"/>
                </a:cxn>
                <a:cxn ang="0">
                  <a:pos x="80" y="4"/>
                </a:cxn>
                <a:cxn ang="0">
                  <a:pos x="76" y="2"/>
                </a:cxn>
                <a:cxn ang="0">
                  <a:pos x="30" y="2"/>
                </a:cxn>
                <a:cxn ang="0">
                  <a:pos x="8" y="2"/>
                </a:cxn>
                <a:cxn ang="0">
                  <a:pos x="4" y="0"/>
                </a:cxn>
                <a:cxn ang="0">
                  <a:pos x="4" y="20"/>
                </a:cxn>
                <a:cxn ang="0">
                  <a:pos x="0" y="28"/>
                </a:cxn>
                <a:cxn ang="0">
                  <a:pos x="2" y="36"/>
                </a:cxn>
                <a:cxn ang="0">
                  <a:pos x="6" y="52"/>
                </a:cxn>
                <a:cxn ang="0">
                  <a:pos x="6" y="80"/>
                </a:cxn>
                <a:cxn ang="0">
                  <a:pos x="6" y="106"/>
                </a:cxn>
                <a:cxn ang="0">
                  <a:pos x="6" y="132"/>
                </a:cxn>
                <a:cxn ang="0">
                  <a:pos x="16" y="144"/>
                </a:cxn>
                <a:cxn ang="0">
                  <a:pos x="38" y="144"/>
                </a:cxn>
                <a:cxn ang="0">
                  <a:pos x="58" y="144"/>
                </a:cxn>
                <a:cxn ang="0">
                  <a:pos x="78" y="144"/>
                </a:cxn>
                <a:cxn ang="0">
                  <a:pos x="90" y="140"/>
                </a:cxn>
                <a:cxn ang="0">
                  <a:pos x="92" y="144"/>
                </a:cxn>
                <a:cxn ang="0">
                  <a:pos x="116" y="144"/>
                </a:cxn>
                <a:cxn ang="0">
                  <a:pos x="126" y="146"/>
                </a:cxn>
                <a:cxn ang="0">
                  <a:pos x="136" y="138"/>
                </a:cxn>
                <a:cxn ang="0">
                  <a:pos x="142" y="132"/>
                </a:cxn>
                <a:cxn ang="0">
                  <a:pos x="146" y="116"/>
                </a:cxn>
                <a:cxn ang="0">
                  <a:pos x="142" y="108"/>
                </a:cxn>
                <a:cxn ang="0">
                  <a:pos x="124" y="68"/>
                </a:cxn>
                <a:cxn ang="0">
                  <a:pos x="118" y="56"/>
                </a:cxn>
                <a:cxn ang="0">
                  <a:pos x="108" y="42"/>
                </a:cxn>
                <a:cxn ang="0">
                  <a:pos x="104" y="32"/>
                </a:cxn>
                <a:cxn ang="0">
                  <a:pos x="106" y="24"/>
                </a:cxn>
                <a:cxn ang="0">
                  <a:pos x="116" y="42"/>
                </a:cxn>
                <a:cxn ang="0">
                  <a:pos x="126" y="58"/>
                </a:cxn>
                <a:cxn ang="0">
                  <a:pos x="132" y="52"/>
                </a:cxn>
                <a:cxn ang="0">
                  <a:pos x="134" y="28"/>
                </a:cxn>
                <a:cxn ang="0">
                  <a:pos x="130" y="12"/>
                </a:cxn>
                <a:cxn ang="0">
                  <a:pos x="128" y="8"/>
                </a:cxn>
              </a:cxnLst>
              <a:rect l="0" t="0" r="r" b="b"/>
              <a:pathLst>
                <a:path w="150" h="148">
                  <a:moveTo>
                    <a:pt x="128" y="8"/>
                  </a:moveTo>
                  <a:lnTo>
                    <a:pt x="126" y="4"/>
                  </a:lnTo>
                  <a:lnTo>
                    <a:pt x="120" y="8"/>
                  </a:lnTo>
                  <a:lnTo>
                    <a:pt x="114" y="10"/>
                  </a:lnTo>
                  <a:lnTo>
                    <a:pt x="112" y="8"/>
                  </a:lnTo>
                  <a:lnTo>
                    <a:pt x="106" y="10"/>
                  </a:lnTo>
                  <a:lnTo>
                    <a:pt x="104" y="6"/>
                  </a:lnTo>
                  <a:lnTo>
                    <a:pt x="102" y="6"/>
                  </a:lnTo>
                  <a:lnTo>
                    <a:pt x="102" y="6"/>
                  </a:lnTo>
                  <a:lnTo>
                    <a:pt x="98" y="2"/>
                  </a:lnTo>
                  <a:lnTo>
                    <a:pt x="94" y="2"/>
                  </a:lnTo>
                  <a:lnTo>
                    <a:pt x="88" y="2"/>
                  </a:lnTo>
                  <a:lnTo>
                    <a:pt x="86" y="2"/>
                  </a:lnTo>
                  <a:lnTo>
                    <a:pt x="80" y="4"/>
                  </a:lnTo>
                  <a:lnTo>
                    <a:pt x="82" y="2"/>
                  </a:lnTo>
                  <a:lnTo>
                    <a:pt x="76" y="2"/>
                  </a:lnTo>
                  <a:lnTo>
                    <a:pt x="58" y="12"/>
                  </a:lnTo>
                  <a:lnTo>
                    <a:pt x="30" y="2"/>
                  </a:lnTo>
                  <a:lnTo>
                    <a:pt x="16" y="0"/>
                  </a:lnTo>
                  <a:lnTo>
                    <a:pt x="8" y="2"/>
                  </a:lnTo>
                  <a:lnTo>
                    <a:pt x="6" y="0"/>
                  </a:lnTo>
                  <a:lnTo>
                    <a:pt x="4" y="0"/>
                  </a:lnTo>
                  <a:lnTo>
                    <a:pt x="2" y="4"/>
                  </a:lnTo>
                  <a:lnTo>
                    <a:pt x="4" y="20"/>
                  </a:lnTo>
                  <a:lnTo>
                    <a:pt x="0" y="24"/>
                  </a:lnTo>
                  <a:lnTo>
                    <a:pt x="0" y="28"/>
                  </a:lnTo>
                  <a:lnTo>
                    <a:pt x="2" y="32"/>
                  </a:lnTo>
                  <a:lnTo>
                    <a:pt x="2" y="36"/>
                  </a:lnTo>
                  <a:lnTo>
                    <a:pt x="6" y="40"/>
                  </a:lnTo>
                  <a:lnTo>
                    <a:pt x="6" y="52"/>
                  </a:lnTo>
                  <a:lnTo>
                    <a:pt x="6" y="66"/>
                  </a:lnTo>
                  <a:lnTo>
                    <a:pt x="6" y="80"/>
                  </a:lnTo>
                  <a:lnTo>
                    <a:pt x="6" y="92"/>
                  </a:lnTo>
                  <a:lnTo>
                    <a:pt x="6" y="106"/>
                  </a:lnTo>
                  <a:lnTo>
                    <a:pt x="6" y="118"/>
                  </a:lnTo>
                  <a:lnTo>
                    <a:pt x="6" y="132"/>
                  </a:lnTo>
                  <a:lnTo>
                    <a:pt x="6" y="144"/>
                  </a:lnTo>
                  <a:lnTo>
                    <a:pt x="16" y="144"/>
                  </a:lnTo>
                  <a:lnTo>
                    <a:pt x="26" y="144"/>
                  </a:lnTo>
                  <a:lnTo>
                    <a:pt x="38" y="144"/>
                  </a:lnTo>
                  <a:lnTo>
                    <a:pt x="48" y="144"/>
                  </a:lnTo>
                  <a:lnTo>
                    <a:pt x="58" y="144"/>
                  </a:lnTo>
                  <a:lnTo>
                    <a:pt x="68" y="144"/>
                  </a:lnTo>
                  <a:lnTo>
                    <a:pt x="78" y="144"/>
                  </a:lnTo>
                  <a:lnTo>
                    <a:pt x="90" y="144"/>
                  </a:lnTo>
                  <a:lnTo>
                    <a:pt x="90" y="140"/>
                  </a:lnTo>
                  <a:lnTo>
                    <a:pt x="92" y="142"/>
                  </a:lnTo>
                  <a:lnTo>
                    <a:pt x="92" y="144"/>
                  </a:lnTo>
                  <a:lnTo>
                    <a:pt x="104" y="144"/>
                  </a:lnTo>
                  <a:lnTo>
                    <a:pt x="116" y="144"/>
                  </a:lnTo>
                  <a:lnTo>
                    <a:pt x="120" y="148"/>
                  </a:lnTo>
                  <a:lnTo>
                    <a:pt x="126" y="146"/>
                  </a:lnTo>
                  <a:lnTo>
                    <a:pt x="128" y="140"/>
                  </a:lnTo>
                  <a:lnTo>
                    <a:pt x="136" y="138"/>
                  </a:lnTo>
                  <a:lnTo>
                    <a:pt x="138" y="132"/>
                  </a:lnTo>
                  <a:lnTo>
                    <a:pt x="142" y="132"/>
                  </a:lnTo>
                  <a:lnTo>
                    <a:pt x="148" y="128"/>
                  </a:lnTo>
                  <a:lnTo>
                    <a:pt x="146" y="116"/>
                  </a:lnTo>
                  <a:lnTo>
                    <a:pt x="150" y="116"/>
                  </a:lnTo>
                  <a:lnTo>
                    <a:pt x="142" y="108"/>
                  </a:lnTo>
                  <a:lnTo>
                    <a:pt x="126" y="78"/>
                  </a:lnTo>
                  <a:lnTo>
                    <a:pt x="124" y="68"/>
                  </a:lnTo>
                  <a:lnTo>
                    <a:pt x="120" y="62"/>
                  </a:lnTo>
                  <a:lnTo>
                    <a:pt x="118" y="56"/>
                  </a:lnTo>
                  <a:lnTo>
                    <a:pt x="112" y="50"/>
                  </a:lnTo>
                  <a:lnTo>
                    <a:pt x="108" y="42"/>
                  </a:lnTo>
                  <a:lnTo>
                    <a:pt x="108" y="36"/>
                  </a:lnTo>
                  <a:lnTo>
                    <a:pt x="104" y="32"/>
                  </a:lnTo>
                  <a:lnTo>
                    <a:pt x="106" y="24"/>
                  </a:lnTo>
                  <a:lnTo>
                    <a:pt x="106" y="24"/>
                  </a:lnTo>
                  <a:lnTo>
                    <a:pt x="108" y="32"/>
                  </a:lnTo>
                  <a:lnTo>
                    <a:pt x="116" y="42"/>
                  </a:lnTo>
                  <a:lnTo>
                    <a:pt x="116" y="46"/>
                  </a:lnTo>
                  <a:lnTo>
                    <a:pt x="126" y="58"/>
                  </a:lnTo>
                  <a:lnTo>
                    <a:pt x="132" y="56"/>
                  </a:lnTo>
                  <a:lnTo>
                    <a:pt x="132" y="52"/>
                  </a:lnTo>
                  <a:lnTo>
                    <a:pt x="136" y="34"/>
                  </a:lnTo>
                  <a:lnTo>
                    <a:pt x="134" y="28"/>
                  </a:lnTo>
                  <a:lnTo>
                    <a:pt x="132" y="20"/>
                  </a:lnTo>
                  <a:lnTo>
                    <a:pt x="130" y="12"/>
                  </a:lnTo>
                  <a:lnTo>
                    <a:pt x="128" y="8"/>
                  </a:lnTo>
                  <a:lnTo>
                    <a:pt x="128" y="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82" name="Freeform 257"/>
            <p:cNvSpPr>
              <a:spLocks/>
            </p:cNvSpPr>
            <p:nvPr/>
          </p:nvSpPr>
          <p:spPr bwMode="auto">
            <a:xfrm>
              <a:off x="5181921" y="3078533"/>
              <a:ext cx="610149" cy="325263"/>
            </a:xfrm>
            <a:custGeom>
              <a:avLst/>
              <a:gdLst/>
              <a:ahLst/>
              <a:cxnLst>
                <a:cxn ang="0">
                  <a:pos x="326" y="4"/>
                </a:cxn>
                <a:cxn ang="0">
                  <a:pos x="330" y="30"/>
                </a:cxn>
                <a:cxn ang="0">
                  <a:pos x="346" y="32"/>
                </a:cxn>
                <a:cxn ang="0">
                  <a:pos x="358" y="34"/>
                </a:cxn>
                <a:cxn ang="0">
                  <a:pos x="360" y="44"/>
                </a:cxn>
                <a:cxn ang="0">
                  <a:pos x="406" y="26"/>
                </a:cxn>
                <a:cxn ang="0">
                  <a:pos x="450" y="102"/>
                </a:cxn>
                <a:cxn ang="0">
                  <a:pos x="482" y="104"/>
                </a:cxn>
                <a:cxn ang="0">
                  <a:pos x="536" y="126"/>
                </a:cxn>
                <a:cxn ang="0">
                  <a:pos x="526" y="154"/>
                </a:cxn>
                <a:cxn ang="0">
                  <a:pos x="508" y="180"/>
                </a:cxn>
                <a:cxn ang="0">
                  <a:pos x="484" y="188"/>
                </a:cxn>
                <a:cxn ang="0">
                  <a:pos x="464" y="216"/>
                </a:cxn>
                <a:cxn ang="0">
                  <a:pos x="452" y="236"/>
                </a:cxn>
                <a:cxn ang="0">
                  <a:pos x="452" y="268"/>
                </a:cxn>
                <a:cxn ang="0">
                  <a:pos x="386" y="256"/>
                </a:cxn>
                <a:cxn ang="0">
                  <a:pos x="358" y="264"/>
                </a:cxn>
                <a:cxn ang="0">
                  <a:pos x="326" y="266"/>
                </a:cxn>
                <a:cxn ang="0">
                  <a:pos x="306" y="280"/>
                </a:cxn>
                <a:cxn ang="0">
                  <a:pos x="270" y="276"/>
                </a:cxn>
                <a:cxn ang="0">
                  <a:pos x="262" y="256"/>
                </a:cxn>
                <a:cxn ang="0">
                  <a:pos x="236" y="242"/>
                </a:cxn>
                <a:cxn ang="0">
                  <a:pos x="200" y="238"/>
                </a:cxn>
                <a:cxn ang="0">
                  <a:pos x="168" y="210"/>
                </a:cxn>
                <a:cxn ang="0">
                  <a:pos x="134" y="216"/>
                </a:cxn>
                <a:cxn ang="0">
                  <a:pos x="126" y="268"/>
                </a:cxn>
                <a:cxn ang="0">
                  <a:pos x="108" y="270"/>
                </a:cxn>
                <a:cxn ang="0">
                  <a:pos x="80" y="276"/>
                </a:cxn>
                <a:cxn ang="0">
                  <a:pos x="72" y="256"/>
                </a:cxn>
                <a:cxn ang="0">
                  <a:pos x="60" y="238"/>
                </a:cxn>
                <a:cxn ang="0">
                  <a:pos x="54" y="226"/>
                </a:cxn>
                <a:cxn ang="0">
                  <a:pos x="72" y="216"/>
                </a:cxn>
                <a:cxn ang="0">
                  <a:pos x="94" y="212"/>
                </a:cxn>
                <a:cxn ang="0">
                  <a:pos x="108" y="212"/>
                </a:cxn>
                <a:cxn ang="0">
                  <a:pos x="100" y="200"/>
                </a:cxn>
                <a:cxn ang="0">
                  <a:pos x="90" y="182"/>
                </a:cxn>
                <a:cxn ang="0">
                  <a:pos x="60" y="176"/>
                </a:cxn>
                <a:cxn ang="0">
                  <a:pos x="30" y="194"/>
                </a:cxn>
                <a:cxn ang="0">
                  <a:pos x="26" y="170"/>
                </a:cxn>
                <a:cxn ang="0">
                  <a:pos x="0" y="152"/>
                </a:cxn>
                <a:cxn ang="0">
                  <a:pos x="6" y="122"/>
                </a:cxn>
                <a:cxn ang="0">
                  <a:pos x="30" y="118"/>
                </a:cxn>
                <a:cxn ang="0">
                  <a:pos x="48" y="92"/>
                </a:cxn>
                <a:cxn ang="0">
                  <a:pos x="72" y="82"/>
                </a:cxn>
                <a:cxn ang="0">
                  <a:pos x="102" y="96"/>
                </a:cxn>
                <a:cxn ang="0">
                  <a:pos x="110" y="98"/>
                </a:cxn>
                <a:cxn ang="0">
                  <a:pos x="150" y="98"/>
                </a:cxn>
                <a:cxn ang="0">
                  <a:pos x="180" y="102"/>
                </a:cxn>
                <a:cxn ang="0">
                  <a:pos x="202" y="90"/>
                </a:cxn>
                <a:cxn ang="0">
                  <a:pos x="192" y="70"/>
                </a:cxn>
                <a:cxn ang="0">
                  <a:pos x="210" y="52"/>
                </a:cxn>
                <a:cxn ang="0">
                  <a:pos x="194" y="42"/>
                </a:cxn>
                <a:cxn ang="0">
                  <a:pos x="228" y="26"/>
                </a:cxn>
                <a:cxn ang="0">
                  <a:pos x="290" y="10"/>
                </a:cxn>
              </a:cxnLst>
              <a:rect l="0" t="0" r="r" b="b"/>
              <a:pathLst>
                <a:path w="544" h="290">
                  <a:moveTo>
                    <a:pt x="290" y="10"/>
                  </a:moveTo>
                  <a:lnTo>
                    <a:pt x="290" y="4"/>
                  </a:lnTo>
                  <a:lnTo>
                    <a:pt x="300" y="0"/>
                  </a:lnTo>
                  <a:lnTo>
                    <a:pt x="326" y="4"/>
                  </a:lnTo>
                  <a:lnTo>
                    <a:pt x="328" y="14"/>
                  </a:lnTo>
                  <a:lnTo>
                    <a:pt x="330" y="16"/>
                  </a:lnTo>
                  <a:lnTo>
                    <a:pt x="328" y="26"/>
                  </a:lnTo>
                  <a:lnTo>
                    <a:pt x="330" y="30"/>
                  </a:lnTo>
                  <a:lnTo>
                    <a:pt x="342" y="28"/>
                  </a:lnTo>
                  <a:lnTo>
                    <a:pt x="342" y="24"/>
                  </a:lnTo>
                  <a:lnTo>
                    <a:pt x="346" y="28"/>
                  </a:lnTo>
                  <a:lnTo>
                    <a:pt x="346" y="32"/>
                  </a:lnTo>
                  <a:lnTo>
                    <a:pt x="350" y="34"/>
                  </a:lnTo>
                  <a:lnTo>
                    <a:pt x="348" y="30"/>
                  </a:lnTo>
                  <a:lnTo>
                    <a:pt x="350" y="30"/>
                  </a:lnTo>
                  <a:lnTo>
                    <a:pt x="358" y="34"/>
                  </a:lnTo>
                  <a:lnTo>
                    <a:pt x="362" y="30"/>
                  </a:lnTo>
                  <a:lnTo>
                    <a:pt x="364" y="34"/>
                  </a:lnTo>
                  <a:lnTo>
                    <a:pt x="358" y="40"/>
                  </a:lnTo>
                  <a:lnTo>
                    <a:pt x="360" y="44"/>
                  </a:lnTo>
                  <a:lnTo>
                    <a:pt x="374" y="42"/>
                  </a:lnTo>
                  <a:lnTo>
                    <a:pt x="388" y="28"/>
                  </a:lnTo>
                  <a:lnTo>
                    <a:pt x="404" y="22"/>
                  </a:lnTo>
                  <a:lnTo>
                    <a:pt x="406" y="26"/>
                  </a:lnTo>
                  <a:lnTo>
                    <a:pt x="400" y="28"/>
                  </a:lnTo>
                  <a:lnTo>
                    <a:pt x="402" y="32"/>
                  </a:lnTo>
                  <a:lnTo>
                    <a:pt x="420" y="48"/>
                  </a:lnTo>
                  <a:lnTo>
                    <a:pt x="450" y="102"/>
                  </a:lnTo>
                  <a:lnTo>
                    <a:pt x="458" y="92"/>
                  </a:lnTo>
                  <a:lnTo>
                    <a:pt x="464" y="96"/>
                  </a:lnTo>
                  <a:lnTo>
                    <a:pt x="466" y="104"/>
                  </a:lnTo>
                  <a:lnTo>
                    <a:pt x="482" y="104"/>
                  </a:lnTo>
                  <a:lnTo>
                    <a:pt x="494" y="98"/>
                  </a:lnTo>
                  <a:lnTo>
                    <a:pt x="518" y="126"/>
                  </a:lnTo>
                  <a:lnTo>
                    <a:pt x="532" y="130"/>
                  </a:lnTo>
                  <a:lnTo>
                    <a:pt x="536" y="126"/>
                  </a:lnTo>
                  <a:lnTo>
                    <a:pt x="544" y="136"/>
                  </a:lnTo>
                  <a:lnTo>
                    <a:pt x="542" y="144"/>
                  </a:lnTo>
                  <a:lnTo>
                    <a:pt x="536" y="152"/>
                  </a:lnTo>
                  <a:lnTo>
                    <a:pt x="526" y="154"/>
                  </a:lnTo>
                  <a:lnTo>
                    <a:pt x="522" y="164"/>
                  </a:lnTo>
                  <a:lnTo>
                    <a:pt x="522" y="178"/>
                  </a:lnTo>
                  <a:lnTo>
                    <a:pt x="514" y="184"/>
                  </a:lnTo>
                  <a:lnTo>
                    <a:pt x="508" y="180"/>
                  </a:lnTo>
                  <a:lnTo>
                    <a:pt x="500" y="180"/>
                  </a:lnTo>
                  <a:lnTo>
                    <a:pt x="494" y="178"/>
                  </a:lnTo>
                  <a:lnTo>
                    <a:pt x="488" y="178"/>
                  </a:lnTo>
                  <a:lnTo>
                    <a:pt x="484" y="188"/>
                  </a:lnTo>
                  <a:lnTo>
                    <a:pt x="478" y="202"/>
                  </a:lnTo>
                  <a:lnTo>
                    <a:pt x="478" y="206"/>
                  </a:lnTo>
                  <a:lnTo>
                    <a:pt x="480" y="214"/>
                  </a:lnTo>
                  <a:lnTo>
                    <a:pt x="464" y="216"/>
                  </a:lnTo>
                  <a:lnTo>
                    <a:pt x="458" y="218"/>
                  </a:lnTo>
                  <a:lnTo>
                    <a:pt x="448" y="222"/>
                  </a:lnTo>
                  <a:lnTo>
                    <a:pt x="452" y="228"/>
                  </a:lnTo>
                  <a:lnTo>
                    <a:pt x="452" y="236"/>
                  </a:lnTo>
                  <a:lnTo>
                    <a:pt x="458" y="250"/>
                  </a:lnTo>
                  <a:lnTo>
                    <a:pt x="458" y="254"/>
                  </a:lnTo>
                  <a:lnTo>
                    <a:pt x="454" y="256"/>
                  </a:lnTo>
                  <a:lnTo>
                    <a:pt x="452" y="268"/>
                  </a:lnTo>
                  <a:lnTo>
                    <a:pt x="440" y="264"/>
                  </a:lnTo>
                  <a:lnTo>
                    <a:pt x="438" y="260"/>
                  </a:lnTo>
                  <a:lnTo>
                    <a:pt x="408" y="256"/>
                  </a:lnTo>
                  <a:lnTo>
                    <a:pt x="386" y="256"/>
                  </a:lnTo>
                  <a:lnTo>
                    <a:pt x="376" y="256"/>
                  </a:lnTo>
                  <a:lnTo>
                    <a:pt x="370" y="250"/>
                  </a:lnTo>
                  <a:lnTo>
                    <a:pt x="360" y="256"/>
                  </a:lnTo>
                  <a:lnTo>
                    <a:pt x="358" y="264"/>
                  </a:lnTo>
                  <a:lnTo>
                    <a:pt x="344" y="260"/>
                  </a:lnTo>
                  <a:lnTo>
                    <a:pt x="334" y="258"/>
                  </a:lnTo>
                  <a:lnTo>
                    <a:pt x="328" y="260"/>
                  </a:lnTo>
                  <a:lnTo>
                    <a:pt x="326" y="266"/>
                  </a:lnTo>
                  <a:lnTo>
                    <a:pt x="322" y="272"/>
                  </a:lnTo>
                  <a:lnTo>
                    <a:pt x="318" y="272"/>
                  </a:lnTo>
                  <a:lnTo>
                    <a:pt x="316" y="276"/>
                  </a:lnTo>
                  <a:lnTo>
                    <a:pt x="306" y="280"/>
                  </a:lnTo>
                  <a:lnTo>
                    <a:pt x="296" y="290"/>
                  </a:lnTo>
                  <a:lnTo>
                    <a:pt x="286" y="286"/>
                  </a:lnTo>
                  <a:lnTo>
                    <a:pt x="272" y="288"/>
                  </a:lnTo>
                  <a:lnTo>
                    <a:pt x="270" y="276"/>
                  </a:lnTo>
                  <a:lnTo>
                    <a:pt x="262" y="274"/>
                  </a:lnTo>
                  <a:lnTo>
                    <a:pt x="262" y="268"/>
                  </a:lnTo>
                  <a:lnTo>
                    <a:pt x="264" y="266"/>
                  </a:lnTo>
                  <a:lnTo>
                    <a:pt x="262" y="256"/>
                  </a:lnTo>
                  <a:lnTo>
                    <a:pt x="260" y="256"/>
                  </a:lnTo>
                  <a:lnTo>
                    <a:pt x="256" y="248"/>
                  </a:lnTo>
                  <a:lnTo>
                    <a:pt x="246" y="242"/>
                  </a:lnTo>
                  <a:lnTo>
                    <a:pt x="236" y="242"/>
                  </a:lnTo>
                  <a:lnTo>
                    <a:pt x="226" y="244"/>
                  </a:lnTo>
                  <a:lnTo>
                    <a:pt x="216" y="244"/>
                  </a:lnTo>
                  <a:lnTo>
                    <a:pt x="206" y="246"/>
                  </a:lnTo>
                  <a:lnTo>
                    <a:pt x="200" y="238"/>
                  </a:lnTo>
                  <a:lnTo>
                    <a:pt x="194" y="232"/>
                  </a:lnTo>
                  <a:lnTo>
                    <a:pt x="188" y="226"/>
                  </a:lnTo>
                  <a:lnTo>
                    <a:pt x="180" y="218"/>
                  </a:lnTo>
                  <a:lnTo>
                    <a:pt x="168" y="210"/>
                  </a:lnTo>
                  <a:lnTo>
                    <a:pt x="160" y="206"/>
                  </a:lnTo>
                  <a:lnTo>
                    <a:pt x="152" y="210"/>
                  </a:lnTo>
                  <a:lnTo>
                    <a:pt x="144" y="212"/>
                  </a:lnTo>
                  <a:lnTo>
                    <a:pt x="134" y="216"/>
                  </a:lnTo>
                  <a:lnTo>
                    <a:pt x="126" y="218"/>
                  </a:lnTo>
                  <a:lnTo>
                    <a:pt x="126" y="236"/>
                  </a:lnTo>
                  <a:lnTo>
                    <a:pt x="126" y="252"/>
                  </a:lnTo>
                  <a:lnTo>
                    <a:pt x="126" y="268"/>
                  </a:lnTo>
                  <a:lnTo>
                    <a:pt x="126" y="284"/>
                  </a:lnTo>
                  <a:lnTo>
                    <a:pt x="124" y="286"/>
                  </a:lnTo>
                  <a:lnTo>
                    <a:pt x="116" y="284"/>
                  </a:lnTo>
                  <a:lnTo>
                    <a:pt x="108" y="270"/>
                  </a:lnTo>
                  <a:lnTo>
                    <a:pt x="102" y="266"/>
                  </a:lnTo>
                  <a:lnTo>
                    <a:pt x="86" y="270"/>
                  </a:lnTo>
                  <a:lnTo>
                    <a:pt x="80" y="276"/>
                  </a:lnTo>
                  <a:lnTo>
                    <a:pt x="80" y="276"/>
                  </a:lnTo>
                  <a:lnTo>
                    <a:pt x="80" y="268"/>
                  </a:lnTo>
                  <a:lnTo>
                    <a:pt x="82" y="264"/>
                  </a:lnTo>
                  <a:lnTo>
                    <a:pt x="82" y="260"/>
                  </a:lnTo>
                  <a:lnTo>
                    <a:pt x="72" y="256"/>
                  </a:lnTo>
                  <a:lnTo>
                    <a:pt x="68" y="254"/>
                  </a:lnTo>
                  <a:lnTo>
                    <a:pt x="64" y="252"/>
                  </a:lnTo>
                  <a:lnTo>
                    <a:pt x="64" y="244"/>
                  </a:lnTo>
                  <a:lnTo>
                    <a:pt x="60" y="238"/>
                  </a:lnTo>
                  <a:lnTo>
                    <a:pt x="56" y="234"/>
                  </a:lnTo>
                  <a:lnTo>
                    <a:pt x="52" y="232"/>
                  </a:lnTo>
                  <a:lnTo>
                    <a:pt x="48" y="228"/>
                  </a:lnTo>
                  <a:lnTo>
                    <a:pt x="54" y="226"/>
                  </a:lnTo>
                  <a:lnTo>
                    <a:pt x="66" y="228"/>
                  </a:lnTo>
                  <a:lnTo>
                    <a:pt x="64" y="218"/>
                  </a:lnTo>
                  <a:lnTo>
                    <a:pt x="66" y="216"/>
                  </a:lnTo>
                  <a:lnTo>
                    <a:pt x="72" y="216"/>
                  </a:lnTo>
                  <a:lnTo>
                    <a:pt x="76" y="212"/>
                  </a:lnTo>
                  <a:lnTo>
                    <a:pt x="80" y="210"/>
                  </a:lnTo>
                  <a:lnTo>
                    <a:pt x="88" y="214"/>
                  </a:lnTo>
                  <a:lnTo>
                    <a:pt x="94" y="212"/>
                  </a:lnTo>
                  <a:lnTo>
                    <a:pt x="104" y="216"/>
                  </a:lnTo>
                  <a:lnTo>
                    <a:pt x="110" y="216"/>
                  </a:lnTo>
                  <a:lnTo>
                    <a:pt x="110" y="214"/>
                  </a:lnTo>
                  <a:lnTo>
                    <a:pt x="108" y="212"/>
                  </a:lnTo>
                  <a:lnTo>
                    <a:pt x="110" y="212"/>
                  </a:lnTo>
                  <a:lnTo>
                    <a:pt x="110" y="208"/>
                  </a:lnTo>
                  <a:lnTo>
                    <a:pt x="102" y="202"/>
                  </a:lnTo>
                  <a:lnTo>
                    <a:pt x="100" y="200"/>
                  </a:lnTo>
                  <a:lnTo>
                    <a:pt x="98" y="196"/>
                  </a:lnTo>
                  <a:lnTo>
                    <a:pt x="96" y="192"/>
                  </a:lnTo>
                  <a:lnTo>
                    <a:pt x="90" y="186"/>
                  </a:lnTo>
                  <a:lnTo>
                    <a:pt x="90" y="182"/>
                  </a:lnTo>
                  <a:lnTo>
                    <a:pt x="82" y="178"/>
                  </a:lnTo>
                  <a:lnTo>
                    <a:pt x="72" y="180"/>
                  </a:lnTo>
                  <a:lnTo>
                    <a:pt x="70" y="178"/>
                  </a:lnTo>
                  <a:lnTo>
                    <a:pt x="60" y="176"/>
                  </a:lnTo>
                  <a:lnTo>
                    <a:pt x="50" y="184"/>
                  </a:lnTo>
                  <a:lnTo>
                    <a:pt x="28" y="188"/>
                  </a:lnTo>
                  <a:lnTo>
                    <a:pt x="34" y="192"/>
                  </a:lnTo>
                  <a:lnTo>
                    <a:pt x="30" y="194"/>
                  </a:lnTo>
                  <a:lnTo>
                    <a:pt x="20" y="188"/>
                  </a:lnTo>
                  <a:lnTo>
                    <a:pt x="22" y="184"/>
                  </a:lnTo>
                  <a:lnTo>
                    <a:pt x="28" y="184"/>
                  </a:lnTo>
                  <a:lnTo>
                    <a:pt x="26" y="170"/>
                  </a:lnTo>
                  <a:lnTo>
                    <a:pt x="20" y="164"/>
                  </a:lnTo>
                  <a:lnTo>
                    <a:pt x="10" y="166"/>
                  </a:lnTo>
                  <a:lnTo>
                    <a:pt x="6" y="154"/>
                  </a:lnTo>
                  <a:lnTo>
                    <a:pt x="0" y="152"/>
                  </a:lnTo>
                  <a:lnTo>
                    <a:pt x="2" y="140"/>
                  </a:lnTo>
                  <a:lnTo>
                    <a:pt x="6" y="136"/>
                  </a:lnTo>
                  <a:lnTo>
                    <a:pt x="4" y="132"/>
                  </a:lnTo>
                  <a:lnTo>
                    <a:pt x="6" y="122"/>
                  </a:lnTo>
                  <a:lnTo>
                    <a:pt x="10" y="118"/>
                  </a:lnTo>
                  <a:lnTo>
                    <a:pt x="12" y="108"/>
                  </a:lnTo>
                  <a:lnTo>
                    <a:pt x="24" y="124"/>
                  </a:lnTo>
                  <a:lnTo>
                    <a:pt x="30" y="118"/>
                  </a:lnTo>
                  <a:lnTo>
                    <a:pt x="26" y="106"/>
                  </a:lnTo>
                  <a:lnTo>
                    <a:pt x="38" y="100"/>
                  </a:lnTo>
                  <a:lnTo>
                    <a:pt x="38" y="96"/>
                  </a:lnTo>
                  <a:lnTo>
                    <a:pt x="48" y="92"/>
                  </a:lnTo>
                  <a:lnTo>
                    <a:pt x="54" y="84"/>
                  </a:lnTo>
                  <a:lnTo>
                    <a:pt x="62" y="82"/>
                  </a:lnTo>
                  <a:lnTo>
                    <a:pt x="68" y="88"/>
                  </a:lnTo>
                  <a:lnTo>
                    <a:pt x="72" y="82"/>
                  </a:lnTo>
                  <a:lnTo>
                    <a:pt x="78" y="82"/>
                  </a:lnTo>
                  <a:lnTo>
                    <a:pt x="80" y="86"/>
                  </a:lnTo>
                  <a:lnTo>
                    <a:pt x="94" y="86"/>
                  </a:lnTo>
                  <a:lnTo>
                    <a:pt x="102" y="96"/>
                  </a:lnTo>
                  <a:lnTo>
                    <a:pt x="106" y="106"/>
                  </a:lnTo>
                  <a:lnTo>
                    <a:pt x="108" y="106"/>
                  </a:lnTo>
                  <a:lnTo>
                    <a:pt x="108" y="98"/>
                  </a:lnTo>
                  <a:lnTo>
                    <a:pt x="110" y="98"/>
                  </a:lnTo>
                  <a:lnTo>
                    <a:pt x="122" y="106"/>
                  </a:lnTo>
                  <a:lnTo>
                    <a:pt x="136" y="96"/>
                  </a:lnTo>
                  <a:lnTo>
                    <a:pt x="146" y="100"/>
                  </a:lnTo>
                  <a:lnTo>
                    <a:pt x="150" y="98"/>
                  </a:lnTo>
                  <a:lnTo>
                    <a:pt x="156" y="96"/>
                  </a:lnTo>
                  <a:lnTo>
                    <a:pt x="164" y="106"/>
                  </a:lnTo>
                  <a:lnTo>
                    <a:pt x="172" y="108"/>
                  </a:lnTo>
                  <a:lnTo>
                    <a:pt x="180" y="102"/>
                  </a:lnTo>
                  <a:lnTo>
                    <a:pt x="194" y="104"/>
                  </a:lnTo>
                  <a:lnTo>
                    <a:pt x="198" y="102"/>
                  </a:lnTo>
                  <a:lnTo>
                    <a:pt x="202" y="92"/>
                  </a:lnTo>
                  <a:lnTo>
                    <a:pt x="202" y="90"/>
                  </a:lnTo>
                  <a:lnTo>
                    <a:pt x="194" y="88"/>
                  </a:lnTo>
                  <a:lnTo>
                    <a:pt x="184" y="84"/>
                  </a:lnTo>
                  <a:lnTo>
                    <a:pt x="180" y="76"/>
                  </a:lnTo>
                  <a:lnTo>
                    <a:pt x="192" y="70"/>
                  </a:lnTo>
                  <a:lnTo>
                    <a:pt x="194" y="66"/>
                  </a:lnTo>
                  <a:lnTo>
                    <a:pt x="190" y="60"/>
                  </a:lnTo>
                  <a:lnTo>
                    <a:pt x="194" y="54"/>
                  </a:lnTo>
                  <a:lnTo>
                    <a:pt x="210" y="52"/>
                  </a:lnTo>
                  <a:lnTo>
                    <a:pt x="196" y="48"/>
                  </a:lnTo>
                  <a:lnTo>
                    <a:pt x="196" y="44"/>
                  </a:lnTo>
                  <a:lnTo>
                    <a:pt x="200" y="42"/>
                  </a:lnTo>
                  <a:lnTo>
                    <a:pt x="194" y="42"/>
                  </a:lnTo>
                  <a:lnTo>
                    <a:pt x="196" y="36"/>
                  </a:lnTo>
                  <a:lnTo>
                    <a:pt x="192" y="32"/>
                  </a:lnTo>
                  <a:lnTo>
                    <a:pt x="214" y="34"/>
                  </a:lnTo>
                  <a:lnTo>
                    <a:pt x="228" y="26"/>
                  </a:lnTo>
                  <a:lnTo>
                    <a:pt x="234" y="28"/>
                  </a:lnTo>
                  <a:lnTo>
                    <a:pt x="244" y="22"/>
                  </a:lnTo>
                  <a:lnTo>
                    <a:pt x="252" y="18"/>
                  </a:lnTo>
                  <a:lnTo>
                    <a:pt x="290" y="10"/>
                  </a:lnTo>
                  <a:lnTo>
                    <a:pt x="290" y="1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83" name="Freeform 258"/>
            <p:cNvSpPr>
              <a:spLocks/>
            </p:cNvSpPr>
            <p:nvPr/>
          </p:nvSpPr>
          <p:spPr bwMode="auto">
            <a:xfrm>
              <a:off x="5590182" y="3130127"/>
              <a:ext cx="917466" cy="639310"/>
            </a:xfrm>
            <a:custGeom>
              <a:avLst/>
              <a:gdLst/>
              <a:ahLst/>
              <a:cxnLst>
                <a:cxn ang="0">
                  <a:pos x="720" y="82"/>
                </a:cxn>
                <a:cxn ang="0">
                  <a:pos x="640" y="6"/>
                </a:cxn>
                <a:cxn ang="0">
                  <a:pos x="610" y="72"/>
                </a:cxn>
                <a:cxn ang="0">
                  <a:pos x="562" y="122"/>
                </a:cxn>
                <a:cxn ang="0">
                  <a:pos x="608" y="136"/>
                </a:cxn>
                <a:cxn ang="0">
                  <a:pos x="550" y="164"/>
                </a:cxn>
                <a:cxn ang="0">
                  <a:pos x="510" y="194"/>
                </a:cxn>
                <a:cxn ang="0">
                  <a:pos x="436" y="228"/>
                </a:cxn>
                <a:cxn ang="0">
                  <a:pos x="312" y="216"/>
                </a:cxn>
                <a:cxn ang="0">
                  <a:pos x="230" y="160"/>
                </a:cxn>
                <a:cxn ang="0">
                  <a:pos x="206" y="118"/>
                </a:cxn>
                <a:cxn ang="0">
                  <a:pos x="172" y="106"/>
                </a:cxn>
                <a:cxn ang="0">
                  <a:pos x="130" y="132"/>
                </a:cxn>
                <a:cxn ang="0">
                  <a:pos x="94" y="172"/>
                </a:cxn>
                <a:cxn ang="0">
                  <a:pos x="88" y="222"/>
                </a:cxn>
                <a:cxn ang="0">
                  <a:pos x="26" y="258"/>
                </a:cxn>
                <a:cxn ang="0">
                  <a:pos x="2" y="270"/>
                </a:cxn>
                <a:cxn ang="0">
                  <a:pos x="16" y="302"/>
                </a:cxn>
                <a:cxn ang="0">
                  <a:pos x="26" y="318"/>
                </a:cxn>
                <a:cxn ang="0">
                  <a:pos x="38" y="336"/>
                </a:cxn>
                <a:cxn ang="0">
                  <a:pos x="80" y="336"/>
                </a:cxn>
                <a:cxn ang="0">
                  <a:pos x="82" y="356"/>
                </a:cxn>
                <a:cxn ang="0">
                  <a:pos x="70" y="374"/>
                </a:cxn>
                <a:cxn ang="0">
                  <a:pos x="72" y="390"/>
                </a:cxn>
                <a:cxn ang="0">
                  <a:pos x="70" y="410"/>
                </a:cxn>
                <a:cxn ang="0">
                  <a:pos x="102" y="426"/>
                </a:cxn>
                <a:cxn ang="0">
                  <a:pos x="140" y="438"/>
                </a:cxn>
                <a:cxn ang="0">
                  <a:pos x="156" y="456"/>
                </a:cxn>
                <a:cxn ang="0">
                  <a:pos x="188" y="462"/>
                </a:cxn>
                <a:cxn ang="0">
                  <a:pos x="212" y="458"/>
                </a:cxn>
                <a:cxn ang="0">
                  <a:pos x="242" y="462"/>
                </a:cxn>
                <a:cxn ang="0">
                  <a:pos x="304" y="444"/>
                </a:cxn>
                <a:cxn ang="0">
                  <a:pos x="326" y="458"/>
                </a:cxn>
                <a:cxn ang="0">
                  <a:pos x="322" y="510"/>
                </a:cxn>
                <a:cxn ang="0">
                  <a:pos x="346" y="532"/>
                </a:cxn>
                <a:cxn ang="0">
                  <a:pos x="368" y="548"/>
                </a:cxn>
                <a:cxn ang="0">
                  <a:pos x="376" y="538"/>
                </a:cxn>
                <a:cxn ang="0">
                  <a:pos x="404" y="538"/>
                </a:cxn>
                <a:cxn ang="0">
                  <a:pos x="440" y="540"/>
                </a:cxn>
                <a:cxn ang="0">
                  <a:pos x="466" y="550"/>
                </a:cxn>
                <a:cxn ang="0">
                  <a:pos x="486" y="570"/>
                </a:cxn>
                <a:cxn ang="0">
                  <a:pos x="508" y="552"/>
                </a:cxn>
                <a:cxn ang="0">
                  <a:pos x="534" y="534"/>
                </a:cxn>
                <a:cxn ang="0">
                  <a:pos x="546" y="538"/>
                </a:cxn>
                <a:cxn ang="0">
                  <a:pos x="564" y="534"/>
                </a:cxn>
                <a:cxn ang="0">
                  <a:pos x="592" y="514"/>
                </a:cxn>
                <a:cxn ang="0">
                  <a:pos x="610" y="496"/>
                </a:cxn>
                <a:cxn ang="0">
                  <a:pos x="622" y="474"/>
                </a:cxn>
                <a:cxn ang="0">
                  <a:pos x="640" y="440"/>
                </a:cxn>
                <a:cxn ang="0">
                  <a:pos x="636" y="424"/>
                </a:cxn>
                <a:cxn ang="0">
                  <a:pos x="640" y="406"/>
                </a:cxn>
                <a:cxn ang="0">
                  <a:pos x="646" y="402"/>
                </a:cxn>
                <a:cxn ang="0">
                  <a:pos x="610" y="352"/>
                </a:cxn>
                <a:cxn ang="0">
                  <a:pos x="626" y="332"/>
                </a:cxn>
                <a:cxn ang="0">
                  <a:pos x="650" y="320"/>
                </a:cxn>
                <a:cxn ang="0">
                  <a:pos x="618" y="314"/>
                </a:cxn>
                <a:cxn ang="0">
                  <a:pos x="590" y="282"/>
                </a:cxn>
                <a:cxn ang="0">
                  <a:pos x="644" y="248"/>
                </a:cxn>
                <a:cxn ang="0">
                  <a:pos x="642" y="282"/>
                </a:cxn>
                <a:cxn ang="0">
                  <a:pos x="666" y="270"/>
                </a:cxn>
                <a:cxn ang="0">
                  <a:pos x="728" y="232"/>
                </a:cxn>
                <a:cxn ang="0">
                  <a:pos x="762" y="218"/>
                </a:cxn>
                <a:cxn ang="0">
                  <a:pos x="792" y="174"/>
                </a:cxn>
              </a:cxnLst>
              <a:rect l="0" t="0" r="r" b="b"/>
              <a:pathLst>
                <a:path w="818" h="570">
                  <a:moveTo>
                    <a:pt x="786" y="120"/>
                  </a:moveTo>
                  <a:lnTo>
                    <a:pt x="782" y="122"/>
                  </a:lnTo>
                  <a:lnTo>
                    <a:pt x="768" y="122"/>
                  </a:lnTo>
                  <a:lnTo>
                    <a:pt x="760" y="96"/>
                  </a:lnTo>
                  <a:lnTo>
                    <a:pt x="746" y="88"/>
                  </a:lnTo>
                  <a:lnTo>
                    <a:pt x="742" y="86"/>
                  </a:lnTo>
                  <a:lnTo>
                    <a:pt x="720" y="82"/>
                  </a:lnTo>
                  <a:lnTo>
                    <a:pt x="720" y="76"/>
                  </a:lnTo>
                  <a:lnTo>
                    <a:pt x="716" y="56"/>
                  </a:lnTo>
                  <a:lnTo>
                    <a:pt x="704" y="26"/>
                  </a:lnTo>
                  <a:lnTo>
                    <a:pt x="694" y="12"/>
                  </a:lnTo>
                  <a:lnTo>
                    <a:pt x="678" y="8"/>
                  </a:lnTo>
                  <a:lnTo>
                    <a:pt x="668" y="0"/>
                  </a:lnTo>
                  <a:lnTo>
                    <a:pt x="640" y="6"/>
                  </a:lnTo>
                  <a:lnTo>
                    <a:pt x="632" y="6"/>
                  </a:lnTo>
                  <a:lnTo>
                    <a:pt x="620" y="18"/>
                  </a:lnTo>
                  <a:lnTo>
                    <a:pt x="620" y="22"/>
                  </a:lnTo>
                  <a:lnTo>
                    <a:pt x="628" y="22"/>
                  </a:lnTo>
                  <a:lnTo>
                    <a:pt x="630" y="32"/>
                  </a:lnTo>
                  <a:lnTo>
                    <a:pt x="618" y="42"/>
                  </a:lnTo>
                  <a:lnTo>
                    <a:pt x="610" y="72"/>
                  </a:lnTo>
                  <a:lnTo>
                    <a:pt x="590" y="84"/>
                  </a:lnTo>
                  <a:lnTo>
                    <a:pt x="570" y="74"/>
                  </a:lnTo>
                  <a:lnTo>
                    <a:pt x="560" y="90"/>
                  </a:lnTo>
                  <a:lnTo>
                    <a:pt x="562" y="100"/>
                  </a:lnTo>
                  <a:lnTo>
                    <a:pt x="558" y="108"/>
                  </a:lnTo>
                  <a:lnTo>
                    <a:pt x="560" y="114"/>
                  </a:lnTo>
                  <a:lnTo>
                    <a:pt x="562" y="122"/>
                  </a:lnTo>
                  <a:lnTo>
                    <a:pt x="578" y="124"/>
                  </a:lnTo>
                  <a:lnTo>
                    <a:pt x="584" y="122"/>
                  </a:lnTo>
                  <a:lnTo>
                    <a:pt x="596" y="114"/>
                  </a:lnTo>
                  <a:lnTo>
                    <a:pt x="600" y="120"/>
                  </a:lnTo>
                  <a:lnTo>
                    <a:pt x="608" y="126"/>
                  </a:lnTo>
                  <a:lnTo>
                    <a:pt x="608" y="130"/>
                  </a:lnTo>
                  <a:lnTo>
                    <a:pt x="608" y="136"/>
                  </a:lnTo>
                  <a:lnTo>
                    <a:pt x="612" y="138"/>
                  </a:lnTo>
                  <a:lnTo>
                    <a:pt x="612" y="140"/>
                  </a:lnTo>
                  <a:lnTo>
                    <a:pt x="596" y="142"/>
                  </a:lnTo>
                  <a:lnTo>
                    <a:pt x="578" y="142"/>
                  </a:lnTo>
                  <a:lnTo>
                    <a:pt x="562" y="160"/>
                  </a:lnTo>
                  <a:lnTo>
                    <a:pt x="554" y="164"/>
                  </a:lnTo>
                  <a:lnTo>
                    <a:pt x="550" y="164"/>
                  </a:lnTo>
                  <a:lnTo>
                    <a:pt x="540" y="174"/>
                  </a:lnTo>
                  <a:lnTo>
                    <a:pt x="534" y="178"/>
                  </a:lnTo>
                  <a:lnTo>
                    <a:pt x="524" y="176"/>
                  </a:lnTo>
                  <a:lnTo>
                    <a:pt x="516" y="172"/>
                  </a:lnTo>
                  <a:lnTo>
                    <a:pt x="512" y="174"/>
                  </a:lnTo>
                  <a:lnTo>
                    <a:pt x="506" y="186"/>
                  </a:lnTo>
                  <a:lnTo>
                    <a:pt x="510" y="194"/>
                  </a:lnTo>
                  <a:lnTo>
                    <a:pt x="512" y="196"/>
                  </a:lnTo>
                  <a:lnTo>
                    <a:pt x="486" y="218"/>
                  </a:lnTo>
                  <a:lnTo>
                    <a:pt x="472" y="222"/>
                  </a:lnTo>
                  <a:lnTo>
                    <a:pt x="464" y="220"/>
                  </a:lnTo>
                  <a:lnTo>
                    <a:pt x="454" y="220"/>
                  </a:lnTo>
                  <a:lnTo>
                    <a:pt x="438" y="226"/>
                  </a:lnTo>
                  <a:lnTo>
                    <a:pt x="436" y="228"/>
                  </a:lnTo>
                  <a:lnTo>
                    <a:pt x="416" y="236"/>
                  </a:lnTo>
                  <a:lnTo>
                    <a:pt x="410" y="232"/>
                  </a:lnTo>
                  <a:lnTo>
                    <a:pt x="402" y="232"/>
                  </a:lnTo>
                  <a:lnTo>
                    <a:pt x="384" y="226"/>
                  </a:lnTo>
                  <a:lnTo>
                    <a:pt x="372" y="216"/>
                  </a:lnTo>
                  <a:lnTo>
                    <a:pt x="362" y="214"/>
                  </a:lnTo>
                  <a:lnTo>
                    <a:pt x="312" y="216"/>
                  </a:lnTo>
                  <a:lnTo>
                    <a:pt x="308" y="214"/>
                  </a:lnTo>
                  <a:lnTo>
                    <a:pt x="298" y="204"/>
                  </a:lnTo>
                  <a:lnTo>
                    <a:pt x="288" y="186"/>
                  </a:lnTo>
                  <a:lnTo>
                    <a:pt x="256" y="172"/>
                  </a:lnTo>
                  <a:lnTo>
                    <a:pt x="248" y="174"/>
                  </a:lnTo>
                  <a:lnTo>
                    <a:pt x="226" y="168"/>
                  </a:lnTo>
                  <a:lnTo>
                    <a:pt x="230" y="160"/>
                  </a:lnTo>
                  <a:lnTo>
                    <a:pt x="228" y="144"/>
                  </a:lnTo>
                  <a:lnTo>
                    <a:pt x="222" y="124"/>
                  </a:lnTo>
                  <a:lnTo>
                    <a:pt x="218" y="120"/>
                  </a:lnTo>
                  <a:lnTo>
                    <a:pt x="218" y="120"/>
                  </a:lnTo>
                  <a:lnTo>
                    <a:pt x="218" y="120"/>
                  </a:lnTo>
                  <a:lnTo>
                    <a:pt x="208" y="116"/>
                  </a:lnTo>
                  <a:lnTo>
                    <a:pt x="206" y="118"/>
                  </a:lnTo>
                  <a:lnTo>
                    <a:pt x="202" y="116"/>
                  </a:lnTo>
                  <a:lnTo>
                    <a:pt x="200" y="112"/>
                  </a:lnTo>
                  <a:lnTo>
                    <a:pt x="192" y="106"/>
                  </a:lnTo>
                  <a:lnTo>
                    <a:pt x="188" y="96"/>
                  </a:lnTo>
                  <a:lnTo>
                    <a:pt x="184" y="100"/>
                  </a:lnTo>
                  <a:lnTo>
                    <a:pt x="178" y="98"/>
                  </a:lnTo>
                  <a:lnTo>
                    <a:pt x="172" y="106"/>
                  </a:lnTo>
                  <a:lnTo>
                    <a:pt x="162" y="108"/>
                  </a:lnTo>
                  <a:lnTo>
                    <a:pt x="158" y="118"/>
                  </a:lnTo>
                  <a:lnTo>
                    <a:pt x="158" y="132"/>
                  </a:lnTo>
                  <a:lnTo>
                    <a:pt x="150" y="138"/>
                  </a:lnTo>
                  <a:lnTo>
                    <a:pt x="144" y="134"/>
                  </a:lnTo>
                  <a:lnTo>
                    <a:pt x="136" y="134"/>
                  </a:lnTo>
                  <a:lnTo>
                    <a:pt x="130" y="132"/>
                  </a:lnTo>
                  <a:lnTo>
                    <a:pt x="124" y="132"/>
                  </a:lnTo>
                  <a:lnTo>
                    <a:pt x="120" y="142"/>
                  </a:lnTo>
                  <a:lnTo>
                    <a:pt x="114" y="156"/>
                  </a:lnTo>
                  <a:lnTo>
                    <a:pt x="114" y="160"/>
                  </a:lnTo>
                  <a:lnTo>
                    <a:pt x="116" y="168"/>
                  </a:lnTo>
                  <a:lnTo>
                    <a:pt x="100" y="170"/>
                  </a:lnTo>
                  <a:lnTo>
                    <a:pt x="94" y="172"/>
                  </a:lnTo>
                  <a:lnTo>
                    <a:pt x="84" y="176"/>
                  </a:lnTo>
                  <a:lnTo>
                    <a:pt x="88" y="182"/>
                  </a:lnTo>
                  <a:lnTo>
                    <a:pt x="88" y="190"/>
                  </a:lnTo>
                  <a:lnTo>
                    <a:pt x="94" y="204"/>
                  </a:lnTo>
                  <a:lnTo>
                    <a:pt x="94" y="208"/>
                  </a:lnTo>
                  <a:lnTo>
                    <a:pt x="90" y="210"/>
                  </a:lnTo>
                  <a:lnTo>
                    <a:pt x="88" y="222"/>
                  </a:lnTo>
                  <a:lnTo>
                    <a:pt x="86" y="228"/>
                  </a:lnTo>
                  <a:lnTo>
                    <a:pt x="66" y="238"/>
                  </a:lnTo>
                  <a:lnTo>
                    <a:pt x="60" y="244"/>
                  </a:lnTo>
                  <a:lnTo>
                    <a:pt x="42" y="248"/>
                  </a:lnTo>
                  <a:lnTo>
                    <a:pt x="38" y="256"/>
                  </a:lnTo>
                  <a:lnTo>
                    <a:pt x="34" y="258"/>
                  </a:lnTo>
                  <a:lnTo>
                    <a:pt x="26" y="258"/>
                  </a:lnTo>
                  <a:lnTo>
                    <a:pt x="24" y="254"/>
                  </a:lnTo>
                  <a:lnTo>
                    <a:pt x="22" y="254"/>
                  </a:lnTo>
                  <a:lnTo>
                    <a:pt x="16" y="256"/>
                  </a:lnTo>
                  <a:lnTo>
                    <a:pt x="14" y="258"/>
                  </a:lnTo>
                  <a:lnTo>
                    <a:pt x="4" y="264"/>
                  </a:lnTo>
                  <a:lnTo>
                    <a:pt x="2" y="268"/>
                  </a:lnTo>
                  <a:lnTo>
                    <a:pt x="2" y="270"/>
                  </a:lnTo>
                  <a:lnTo>
                    <a:pt x="0" y="284"/>
                  </a:lnTo>
                  <a:lnTo>
                    <a:pt x="0" y="288"/>
                  </a:lnTo>
                  <a:lnTo>
                    <a:pt x="4" y="290"/>
                  </a:lnTo>
                  <a:lnTo>
                    <a:pt x="12" y="288"/>
                  </a:lnTo>
                  <a:lnTo>
                    <a:pt x="14" y="292"/>
                  </a:lnTo>
                  <a:lnTo>
                    <a:pt x="14" y="296"/>
                  </a:lnTo>
                  <a:lnTo>
                    <a:pt x="16" y="302"/>
                  </a:lnTo>
                  <a:lnTo>
                    <a:pt x="16" y="310"/>
                  </a:lnTo>
                  <a:lnTo>
                    <a:pt x="14" y="310"/>
                  </a:lnTo>
                  <a:lnTo>
                    <a:pt x="10" y="312"/>
                  </a:lnTo>
                  <a:lnTo>
                    <a:pt x="12" y="314"/>
                  </a:lnTo>
                  <a:lnTo>
                    <a:pt x="22" y="316"/>
                  </a:lnTo>
                  <a:lnTo>
                    <a:pt x="22" y="320"/>
                  </a:lnTo>
                  <a:lnTo>
                    <a:pt x="26" y="318"/>
                  </a:lnTo>
                  <a:lnTo>
                    <a:pt x="28" y="320"/>
                  </a:lnTo>
                  <a:lnTo>
                    <a:pt x="30" y="324"/>
                  </a:lnTo>
                  <a:lnTo>
                    <a:pt x="30" y="328"/>
                  </a:lnTo>
                  <a:lnTo>
                    <a:pt x="30" y="330"/>
                  </a:lnTo>
                  <a:lnTo>
                    <a:pt x="34" y="334"/>
                  </a:lnTo>
                  <a:lnTo>
                    <a:pt x="38" y="332"/>
                  </a:lnTo>
                  <a:lnTo>
                    <a:pt x="38" y="336"/>
                  </a:lnTo>
                  <a:lnTo>
                    <a:pt x="40" y="336"/>
                  </a:lnTo>
                  <a:lnTo>
                    <a:pt x="52" y="340"/>
                  </a:lnTo>
                  <a:lnTo>
                    <a:pt x="56" y="340"/>
                  </a:lnTo>
                  <a:lnTo>
                    <a:pt x="68" y="334"/>
                  </a:lnTo>
                  <a:lnTo>
                    <a:pt x="74" y="332"/>
                  </a:lnTo>
                  <a:lnTo>
                    <a:pt x="80" y="334"/>
                  </a:lnTo>
                  <a:lnTo>
                    <a:pt x="80" y="336"/>
                  </a:lnTo>
                  <a:lnTo>
                    <a:pt x="82" y="338"/>
                  </a:lnTo>
                  <a:lnTo>
                    <a:pt x="84" y="338"/>
                  </a:lnTo>
                  <a:lnTo>
                    <a:pt x="84" y="342"/>
                  </a:lnTo>
                  <a:lnTo>
                    <a:pt x="88" y="340"/>
                  </a:lnTo>
                  <a:lnTo>
                    <a:pt x="88" y="340"/>
                  </a:lnTo>
                  <a:lnTo>
                    <a:pt x="84" y="352"/>
                  </a:lnTo>
                  <a:lnTo>
                    <a:pt x="82" y="356"/>
                  </a:lnTo>
                  <a:lnTo>
                    <a:pt x="82" y="358"/>
                  </a:lnTo>
                  <a:lnTo>
                    <a:pt x="78" y="358"/>
                  </a:lnTo>
                  <a:lnTo>
                    <a:pt x="78" y="362"/>
                  </a:lnTo>
                  <a:lnTo>
                    <a:pt x="76" y="364"/>
                  </a:lnTo>
                  <a:lnTo>
                    <a:pt x="70" y="364"/>
                  </a:lnTo>
                  <a:lnTo>
                    <a:pt x="72" y="368"/>
                  </a:lnTo>
                  <a:lnTo>
                    <a:pt x="70" y="374"/>
                  </a:lnTo>
                  <a:lnTo>
                    <a:pt x="72" y="378"/>
                  </a:lnTo>
                  <a:lnTo>
                    <a:pt x="76" y="378"/>
                  </a:lnTo>
                  <a:lnTo>
                    <a:pt x="76" y="380"/>
                  </a:lnTo>
                  <a:lnTo>
                    <a:pt x="78" y="386"/>
                  </a:lnTo>
                  <a:lnTo>
                    <a:pt x="76" y="388"/>
                  </a:lnTo>
                  <a:lnTo>
                    <a:pt x="74" y="386"/>
                  </a:lnTo>
                  <a:lnTo>
                    <a:pt x="72" y="390"/>
                  </a:lnTo>
                  <a:lnTo>
                    <a:pt x="70" y="390"/>
                  </a:lnTo>
                  <a:lnTo>
                    <a:pt x="66" y="386"/>
                  </a:lnTo>
                  <a:lnTo>
                    <a:pt x="64" y="388"/>
                  </a:lnTo>
                  <a:lnTo>
                    <a:pt x="64" y="392"/>
                  </a:lnTo>
                  <a:lnTo>
                    <a:pt x="68" y="396"/>
                  </a:lnTo>
                  <a:lnTo>
                    <a:pt x="66" y="406"/>
                  </a:lnTo>
                  <a:lnTo>
                    <a:pt x="70" y="410"/>
                  </a:lnTo>
                  <a:lnTo>
                    <a:pt x="70" y="412"/>
                  </a:lnTo>
                  <a:lnTo>
                    <a:pt x="78" y="412"/>
                  </a:lnTo>
                  <a:lnTo>
                    <a:pt x="78" y="414"/>
                  </a:lnTo>
                  <a:lnTo>
                    <a:pt x="84" y="414"/>
                  </a:lnTo>
                  <a:lnTo>
                    <a:pt x="84" y="416"/>
                  </a:lnTo>
                  <a:lnTo>
                    <a:pt x="98" y="424"/>
                  </a:lnTo>
                  <a:lnTo>
                    <a:pt x="102" y="426"/>
                  </a:lnTo>
                  <a:lnTo>
                    <a:pt x="102" y="422"/>
                  </a:lnTo>
                  <a:lnTo>
                    <a:pt x="116" y="426"/>
                  </a:lnTo>
                  <a:lnTo>
                    <a:pt x="128" y="434"/>
                  </a:lnTo>
                  <a:lnTo>
                    <a:pt x="130" y="440"/>
                  </a:lnTo>
                  <a:lnTo>
                    <a:pt x="132" y="442"/>
                  </a:lnTo>
                  <a:lnTo>
                    <a:pt x="136" y="438"/>
                  </a:lnTo>
                  <a:lnTo>
                    <a:pt x="140" y="438"/>
                  </a:lnTo>
                  <a:lnTo>
                    <a:pt x="140" y="446"/>
                  </a:lnTo>
                  <a:lnTo>
                    <a:pt x="142" y="446"/>
                  </a:lnTo>
                  <a:lnTo>
                    <a:pt x="142" y="448"/>
                  </a:lnTo>
                  <a:lnTo>
                    <a:pt x="148" y="448"/>
                  </a:lnTo>
                  <a:lnTo>
                    <a:pt x="154" y="448"/>
                  </a:lnTo>
                  <a:lnTo>
                    <a:pt x="154" y="452"/>
                  </a:lnTo>
                  <a:lnTo>
                    <a:pt x="156" y="456"/>
                  </a:lnTo>
                  <a:lnTo>
                    <a:pt x="160" y="454"/>
                  </a:lnTo>
                  <a:lnTo>
                    <a:pt x="164" y="460"/>
                  </a:lnTo>
                  <a:lnTo>
                    <a:pt x="166" y="458"/>
                  </a:lnTo>
                  <a:lnTo>
                    <a:pt x="172" y="460"/>
                  </a:lnTo>
                  <a:lnTo>
                    <a:pt x="172" y="458"/>
                  </a:lnTo>
                  <a:lnTo>
                    <a:pt x="182" y="462"/>
                  </a:lnTo>
                  <a:lnTo>
                    <a:pt x="188" y="462"/>
                  </a:lnTo>
                  <a:lnTo>
                    <a:pt x="190" y="460"/>
                  </a:lnTo>
                  <a:lnTo>
                    <a:pt x="192" y="460"/>
                  </a:lnTo>
                  <a:lnTo>
                    <a:pt x="200" y="458"/>
                  </a:lnTo>
                  <a:lnTo>
                    <a:pt x="202" y="460"/>
                  </a:lnTo>
                  <a:lnTo>
                    <a:pt x="202" y="466"/>
                  </a:lnTo>
                  <a:lnTo>
                    <a:pt x="204" y="468"/>
                  </a:lnTo>
                  <a:lnTo>
                    <a:pt x="212" y="458"/>
                  </a:lnTo>
                  <a:lnTo>
                    <a:pt x="218" y="454"/>
                  </a:lnTo>
                  <a:lnTo>
                    <a:pt x="218" y="454"/>
                  </a:lnTo>
                  <a:lnTo>
                    <a:pt x="222" y="454"/>
                  </a:lnTo>
                  <a:lnTo>
                    <a:pt x="224" y="456"/>
                  </a:lnTo>
                  <a:lnTo>
                    <a:pt x="232" y="458"/>
                  </a:lnTo>
                  <a:lnTo>
                    <a:pt x="236" y="458"/>
                  </a:lnTo>
                  <a:lnTo>
                    <a:pt x="242" y="462"/>
                  </a:lnTo>
                  <a:lnTo>
                    <a:pt x="258" y="454"/>
                  </a:lnTo>
                  <a:lnTo>
                    <a:pt x="278" y="438"/>
                  </a:lnTo>
                  <a:lnTo>
                    <a:pt x="288" y="440"/>
                  </a:lnTo>
                  <a:lnTo>
                    <a:pt x="298" y="436"/>
                  </a:lnTo>
                  <a:lnTo>
                    <a:pt x="300" y="438"/>
                  </a:lnTo>
                  <a:lnTo>
                    <a:pt x="300" y="442"/>
                  </a:lnTo>
                  <a:lnTo>
                    <a:pt x="304" y="444"/>
                  </a:lnTo>
                  <a:lnTo>
                    <a:pt x="304" y="450"/>
                  </a:lnTo>
                  <a:lnTo>
                    <a:pt x="314" y="452"/>
                  </a:lnTo>
                  <a:lnTo>
                    <a:pt x="316" y="452"/>
                  </a:lnTo>
                  <a:lnTo>
                    <a:pt x="316" y="456"/>
                  </a:lnTo>
                  <a:lnTo>
                    <a:pt x="320" y="454"/>
                  </a:lnTo>
                  <a:lnTo>
                    <a:pt x="324" y="454"/>
                  </a:lnTo>
                  <a:lnTo>
                    <a:pt x="326" y="458"/>
                  </a:lnTo>
                  <a:lnTo>
                    <a:pt x="328" y="464"/>
                  </a:lnTo>
                  <a:lnTo>
                    <a:pt x="332" y="464"/>
                  </a:lnTo>
                  <a:lnTo>
                    <a:pt x="334" y="478"/>
                  </a:lnTo>
                  <a:lnTo>
                    <a:pt x="334" y="486"/>
                  </a:lnTo>
                  <a:lnTo>
                    <a:pt x="332" y="494"/>
                  </a:lnTo>
                  <a:lnTo>
                    <a:pt x="324" y="502"/>
                  </a:lnTo>
                  <a:lnTo>
                    <a:pt x="322" y="510"/>
                  </a:lnTo>
                  <a:lnTo>
                    <a:pt x="322" y="516"/>
                  </a:lnTo>
                  <a:lnTo>
                    <a:pt x="320" y="520"/>
                  </a:lnTo>
                  <a:lnTo>
                    <a:pt x="322" y="522"/>
                  </a:lnTo>
                  <a:lnTo>
                    <a:pt x="330" y="516"/>
                  </a:lnTo>
                  <a:lnTo>
                    <a:pt x="336" y="516"/>
                  </a:lnTo>
                  <a:lnTo>
                    <a:pt x="338" y="526"/>
                  </a:lnTo>
                  <a:lnTo>
                    <a:pt x="346" y="532"/>
                  </a:lnTo>
                  <a:lnTo>
                    <a:pt x="342" y="542"/>
                  </a:lnTo>
                  <a:lnTo>
                    <a:pt x="350" y="544"/>
                  </a:lnTo>
                  <a:lnTo>
                    <a:pt x="352" y="548"/>
                  </a:lnTo>
                  <a:lnTo>
                    <a:pt x="356" y="552"/>
                  </a:lnTo>
                  <a:lnTo>
                    <a:pt x="360" y="552"/>
                  </a:lnTo>
                  <a:lnTo>
                    <a:pt x="364" y="548"/>
                  </a:lnTo>
                  <a:lnTo>
                    <a:pt x="368" y="548"/>
                  </a:lnTo>
                  <a:lnTo>
                    <a:pt x="368" y="550"/>
                  </a:lnTo>
                  <a:lnTo>
                    <a:pt x="368" y="556"/>
                  </a:lnTo>
                  <a:lnTo>
                    <a:pt x="374" y="556"/>
                  </a:lnTo>
                  <a:lnTo>
                    <a:pt x="376" y="552"/>
                  </a:lnTo>
                  <a:lnTo>
                    <a:pt x="374" y="548"/>
                  </a:lnTo>
                  <a:lnTo>
                    <a:pt x="374" y="540"/>
                  </a:lnTo>
                  <a:lnTo>
                    <a:pt x="376" y="538"/>
                  </a:lnTo>
                  <a:lnTo>
                    <a:pt x="382" y="540"/>
                  </a:lnTo>
                  <a:lnTo>
                    <a:pt x="386" y="536"/>
                  </a:lnTo>
                  <a:lnTo>
                    <a:pt x="392" y="538"/>
                  </a:lnTo>
                  <a:lnTo>
                    <a:pt x="398" y="536"/>
                  </a:lnTo>
                  <a:lnTo>
                    <a:pt x="400" y="536"/>
                  </a:lnTo>
                  <a:lnTo>
                    <a:pt x="402" y="536"/>
                  </a:lnTo>
                  <a:lnTo>
                    <a:pt x="404" y="538"/>
                  </a:lnTo>
                  <a:lnTo>
                    <a:pt x="408" y="534"/>
                  </a:lnTo>
                  <a:lnTo>
                    <a:pt x="412" y="534"/>
                  </a:lnTo>
                  <a:lnTo>
                    <a:pt x="422" y="528"/>
                  </a:lnTo>
                  <a:lnTo>
                    <a:pt x="432" y="534"/>
                  </a:lnTo>
                  <a:lnTo>
                    <a:pt x="440" y="534"/>
                  </a:lnTo>
                  <a:lnTo>
                    <a:pt x="440" y="536"/>
                  </a:lnTo>
                  <a:lnTo>
                    <a:pt x="440" y="540"/>
                  </a:lnTo>
                  <a:lnTo>
                    <a:pt x="442" y="548"/>
                  </a:lnTo>
                  <a:lnTo>
                    <a:pt x="450" y="552"/>
                  </a:lnTo>
                  <a:lnTo>
                    <a:pt x="458" y="554"/>
                  </a:lnTo>
                  <a:lnTo>
                    <a:pt x="462" y="552"/>
                  </a:lnTo>
                  <a:lnTo>
                    <a:pt x="462" y="554"/>
                  </a:lnTo>
                  <a:lnTo>
                    <a:pt x="462" y="552"/>
                  </a:lnTo>
                  <a:lnTo>
                    <a:pt x="466" y="550"/>
                  </a:lnTo>
                  <a:lnTo>
                    <a:pt x="472" y="552"/>
                  </a:lnTo>
                  <a:lnTo>
                    <a:pt x="474" y="554"/>
                  </a:lnTo>
                  <a:lnTo>
                    <a:pt x="482" y="552"/>
                  </a:lnTo>
                  <a:lnTo>
                    <a:pt x="482" y="554"/>
                  </a:lnTo>
                  <a:lnTo>
                    <a:pt x="480" y="562"/>
                  </a:lnTo>
                  <a:lnTo>
                    <a:pt x="484" y="568"/>
                  </a:lnTo>
                  <a:lnTo>
                    <a:pt x="486" y="570"/>
                  </a:lnTo>
                  <a:lnTo>
                    <a:pt x="490" y="568"/>
                  </a:lnTo>
                  <a:lnTo>
                    <a:pt x="490" y="566"/>
                  </a:lnTo>
                  <a:lnTo>
                    <a:pt x="488" y="562"/>
                  </a:lnTo>
                  <a:lnTo>
                    <a:pt x="490" y="554"/>
                  </a:lnTo>
                  <a:lnTo>
                    <a:pt x="494" y="556"/>
                  </a:lnTo>
                  <a:lnTo>
                    <a:pt x="500" y="552"/>
                  </a:lnTo>
                  <a:lnTo>
                    <a:pt x="508" y="552"/>
                  </a:lnTo>
                  <a:lnTo>
                    <a:pt x="510" y="550"/>
                  </a:lnTo>
                  <a:lnTo>
                    <a:pt x="516" y="550"/>
                  </a:lnTo>
                  <a:lnTo>
                    <a:pt x="524" y="546"/>
                  </a:lnTo>
                  <a:lnTo>
                    <a:pt x="526" y="536"/>
                  </a:lnTo>
                  <a:lnTo>
                    <a:pt x="532" y="542"/>
                  </a:lnTo>
                  <a:lnTo>
                    <a:pt x="532" y="542"/>
                  </a:lnTo>
                  <a:lnTo>
                    <a:pt x="534" y="534"/>
                  </a:lnTo>
                  <a:lnTo>
                    <a:pt x="538" y="538"/>
                  </a:lnTo>
                  <a:lnTo>
                    <a:pt x="538" y="540"/>
                  </a:lnTo>
                  <a:lnTo>
                    <a:pt x="544" y="540"/>
                  </a:lnTo>
                  <a:lnTo>
                    <a:pt x="542" y="538"/>
                  </a:lnTo>
                  <a:lnTo>
                    <a:pt x="544" y="538"/>
                  </a:lnTo>
                  <a:lnTo>
                    <a:pt x="546" y="540"/>
                  </a:lnTo>
                  <a:lnTo>
                    <a:pt x="546" y="538"/>
                  </a:lnTo>
                  <a:lnTo>
                    <a:pt x="546" y="536"/>
                  </a:lnTo>
                  <a:lnTo>
                    <a:pt x="550" y="534"/>
                  </a:lnTo>
                  <a:lnTo>
                    <a:pt x="550" y="538"/>
                  </a:lnTo>
                  <a:lnTo>
                    <a:pt x="554" y="534"/>
                  </a:lnTo>
                  <a:lnTo>
                    <a:pt x="558" y="536"/>
                  </a:lnTo>
                  <a:lnTo>
                    <a:pt x="562" y="534"/>
                  </a:lnTo>
                  <a:lnTo>
                    <a:pt x="564" y="534"/>
                  </a:lnTo>
                  <a:lnTo>
                    <a:pt x="572" y="532"/>
                  </a:lnTo>
                  <a:lnTo>
                    <a:pt x="578" y="524"/>
                  </a:lnTo>
                  <a:lnTo>
                    <a:pt x="586" y="522"/>
                  </a:lnTo>
                  <a:lnTo>
                    <a:pt x="586" y="518"/>
                  </a:lnTo>
                  <a:lnTo>
                    <a:pt x="588" y="520"/>
                  </a:lnTo>
                  <a:lnTo>
                    <a:pt x="588" y="518"/>
                  </a:lnTo>
                  <a:lnTo>
                    <a:pt x="592" y="514"/>
                  </a:lnTo>
                  <a:lnTo>
                    <a:pt x="594" y="512"/>
                  </a:lnTo>
                  <a:lnTo>
                    <a:pt x="592" y="510"/>
                  </a:lnTo>
                  <a:lnTo>
                    <a:pt x="594" y="508"/>
                  </a:lnTo>
                  <a:lnTo>
                    <a:pt x="600" y="508"/>
                  </a:lnTo>
                  <a:lnTo>
                    <a:pt x="606" y="500"/>
                  </a:lnTo>
                  <a:lnTo>
                    <a:pt x="608" y="498"/>
                  </a:lnTo>
                  <a:lnTo>
                    <a:pt x="610" y="496"/>
                  </a:lnTo>
                  <a:lnTo>
                    <a:pt x="612" y="496"/>
                  </a:lnTo>
                  <a:lnTo>
                    <a:pt x="612" y="492"/>
                  </a:lnTo>
                  <a:lnTo>
                    <a:pt x="616" y="482"/>
                  </a:lnTo>
                  <a:lnTo>
                    <a:pt x="614" y="478"/>
                  </a:lnTo>
                  <a:lnTo>
                    <a:pt x="618" y="476"/>
                  </a:lnTo>
                  <a:lnTo>
                    <a:pt x="618" y="480"/>
                  </a:lnTo>
                  <a:lnTo>
                    <a:pt x="622" y="474"/>
                  </a:lnTo>
                  <a:lnTo>
                    <a:pt x="626" y="466"/>
                  </a:lnTo>
                  <a:lnTo>
                    <a:pt x="630" y="460"/>
                  </a:lnTo>
                  <a:lnTo>
                    <a:pt x="634" y="454"/>
                  </a:lnTo>
                  <a:lnTo>
                    <a:pt x="636" y="454"/>
                  </a:lnTo>
                  <a:lnTo>
                    <a:pt x="638" y="456"/>
                  </a:lnTo>
                  <a:lnTo>
                    <a:pt x="640" y="444"/>
                  </a:lnTo>
                  <a:lnTo>
                    <a:pt x="640" y="440"/>
                  </a:lnTo>
                  <a:lnTo>
                    <a:pt x="644" y="440"/>
                  </a:lnTo>
                  <a:lnTo>
                    <a:pt x="644" y="436"/>
                  </a:lnTo>
                  <a:lnTo>
                    <a:pt x="644" y="434"/>
                  </a:lnTo>
                  <a:lnTo>
                    <a:pt x="640" y="436"/>
                  </a:lnTo>
                  <a:lnTo>
                    <a:pt x="646" y="430"/>
                  </a:lnTo>
                  <a:lnTo>
                    <a:pt x="642" y="428"/>
                  </a:lnTo>
                  <a:lnTo>
                    <a:pt x="636" y="424"/>
                  </a:lnTo>
                  <a:lnTo>
                    <a:pt x="630" y="426"/>
                  </a:lnTo>
                  <a:lnTo>
                    <a:pt x="624" y="424"/>
                  </a:lnTo>
                  <a:lnTo>
                    <a:pt x="624" y="422"/>
                  </a:lnTo>
                  <a:lnTo>
                    <a:pt x="630" y="422"/>
                  </a:lnTo>
                  <a:lnTo>
                    <a:pt x="646" y="412"/>
                  </a:lnTo>
                  <a:lnTo>
                    <a:pt x="642" y="408"/>
                  </a:lnTo>
                  <a:lnTo>
                    <a:pt x="640" y="406"/>
                  </a:lnTo>
                  <a:lnTo>
                    <a:pt x="636" y="402"/>
                  </a:lnTo>
                  <a:lnTo>
                    <a:pt x="630" y="400"/>
                  </a:lnTo>
                  <a:lnTo>
                    <a:pt x="628" y="398"/>
                  </a:lnTo>
                  <a:lnTo>
                    <a:pt x="622" y="398"/>
                  </a:lnTo>
                  <a:lnTo>
                    <a:pt x="622" y="398"/>
                  </a:lnTo>
                  <a:lnTo>
                    <a:pt x="628" y="396"/>
                  </a:lnTo>
                  <a:lnTo>
                    <a:pt x="646" y="402"/>
                  </a:lnTo>
                  <a:lnTo>
                    <a:pt x="638" y="392"/>
                  </a:lnTo>
                  <a:lnTo>
                    <a:pt x="638" y="390"/>
                  </a:lnTo>
                  <a:lnTo>
                    <a:pt x="632" y="386"/>
                  </a:lnTo>
                  <a:lnTo>
                    <a:pt x="628" y="368"/>
                  </a:lnTo>
                  <a:lnTo>
                    <a:pt x="622" y="360"/>
                  </a:lnTo>
                  <a:lnTo>
                    <a:pt x="610" y="354"/>
                  </a:lnTo>
                  <a:lnTo>
                    <a:pt x="610" y="352"/>
                  </a:lnTo>
                  <a:lnTo>
                    <a:pt x="616" y="340"/>
                  </a:lnTo>
                  <a:lnTo>
                    <a:pt x="622" y="334"/>
                  </a:lnTo>
                  <a:lnTo>
                    <a:pt x="622" y="332"/>
                  </a:lnTo>
                  <a:lnTo>
                    <a:pt x="622" y="330"/>
                  </a:lnTo>
                  <a:lnTo>
                    <a:pt x="622" y="328"/>
                  </a:lnTo>
                  <a:lnTo>
                    <a:pt x="626" y="328"/>
                  </a:lnTo>
                  <a:lnTo>
                    <a:pt x="626" y="332"/>
                  </a:lnTo>
                  <a:lnTo>
                    <a:pt x="628" y="330"/>
                  </a:lnTo>
                  <a:lnTo>
                    <a:pt x="632" y="326"/>
                  </a:lnTo>
                  <a:lnTo>
                    <a:pt x="632" y="322"/>
                  </a:lnTo>
                  <a:lnTo>
                    <a:pt x="642" y="320"/>
                  </a:lnTo>
                  <a:lnTo>
                    <a:pt x="646" y="316"/>
                  </a:lnTo>
                  <a:lnTo>
                    <a:pt x="648" y="316"/>
                  </a:lnTo>
                  <a:lnTo>
                    <a:pt x="650" y="320"/>
                  </a:lnTo>
                  <a:lnTo>
                    <a:pt x="654" y="316"/>
                  </a:lnTo>
                  <a:lnTo>
                    <a:pt x="656" y="310"/>
                  </a:lnTo>
                  <a:lnTo>
                    <a:pt x="648" y="308"/>
                  </a:lnTo>
                  <a:lnTo>
                    <a:pt x="640" y="308"/>
                  </a:lnTo>
                  <a:lnTo>
                    <a:pt x="632" y="302"/>
                  </a:lnTo>
                  <a:lnTo>
                    <a:pt x="624" y="306"/>
                  </a:lnTo>
                  <a:lnTo>
                    <a:pt x="618" y="314"/>
                  </a:lnTo>
                  <a:lnTo>
                    <a:pt x="614" y="314"/>
                  </a:lnTo>
                  <a:lnTo>
                    <a:pt x="606" y="312"/>
                  </a:lnTo>
                  <a:lnTo>
                    <a:pt x="602" y="302"/>
                  </a:lnTo>
                  <a:lnTo>
                    <a:pt x="594" y="298"/>
                  </a:lnTo>
                  <a:lnTo>
                    <a:pt x="588" y="290"/>
                  </a:lnTo>
                  <a:lnTo>
                    <a:pt x="590" y="286"/>
                  </a:lnTo>
                  <a:lnTo>
                    <a:pt x="590" y="282"/>
                  </a:lnTo>
                  <a:lnTo>
                    <a:pt x="592" y="280"/>
                  </a:lnTo>
                  <a:lnTo>
                    <a:pt x="600" y="280"/>
                  </a:lnTo>
                  <a:lnTo>
                    <a:pt x="608" y="278"/>
                  </a:lnTo>
                  <a:lnTo>
                    <a:pt x="614" y="268"/>
                  </a:lnTo>
                  <a:lnTo>
                    <a:pt x="626" y="262"/>
                  </a:lnTo>
                  <a:lnTo>
                    <a:pt x="636" y="250"/>
                  </a:lnTo>
                  <a:lnTo>
                    <a:pt x="644" y="248"/>
                  </a:lnTo>
                  <a:lnTo>
                    <a:pt x="644" y="246"/>
                  </a:lnTo>
                  <a:lnTo>
                    <a:pt x="650" y="256"/>
                  </a:lnTo>
                  <a:lnTo>
                    <a:pt x="640" y="268"/>
                  </a:lnTo>
                  <a:lnTo>
                    <a:pt x="640" y="272"/>
                  </a:lnTo>
                  <a:lnTo>
                    <a:pt x="638" y="274"/>
                  </a:lnTo>
                  <a:lnTo>
                    <a:pt x="644" y="276"/>
                  </a:lnTo>
                  <a:lnTo>
                    <a:pt x="642" y="282"/>
                  </a:lnTo>
                  <a:lnTo>
                    <a:pt x="638" y="282"/>
                  </a:lnTo>
                  <a:lnTo>
                    <a:pt x="636" y="286"/>
                  </a:lnTo>
                  <a:lnTo>
                    <a:pt x="636" y="286"/>
                  </a:lnTo>
                  <a:lnTo>
                    <a:pt x="646" y="282"/>
                  </a:lnTo>
                  <a:lnTo>
                    <a:pt x="652" y="276"/>
                  </a:lnTo>
                  <a:lnTo>
                    <a:pt x="666" y="268"/>
                  </a:lnTo>
                  <a:lnTo>
                    <a:pt x="666" y="270"/>
                  </a:lnTo>
                  <a:lnTo>
                    <a:pt x="678" y="266"/>
                  </a:lnTo>
                  <a:lnTo>
                    <a:pt x="686" y="256"/>
                  </a:lnTo>
                  <a:lnTo>
                    <a:pt x="698" y="250"/>
                  </a:lnTo>
                  <a:lnTo>
                    <a:pt x="712" y="238"/>
                  </a:lnTo>
                  <a:lnTo>
                    <a:pt x="720" y="240"/>
                  </a:lnTo>
                  <a:lnTo>
                    <a:pt x="730" y="240"/>
                  </a:lnTo>
                  <a:lnTo>
                    <a:pt x="728" y="232"/>
                  </a:lnTo>
                  <a:lnTo>
                    <a:pt x="730" y="230"/>
                  </a:lnTo>
                  <a:lnTo>
                    <a:pt x="740" y="228"/>
                  </a:lnTo>
                  <a:lnTo>
                    <a:pt x="748" y="222"/>
                  </a:lnTo>
                  <a:lnTo>
                    <a:pt x="752" y="214"/>
                  </a:lnTo>
                  <a:lnTo>
                    <a:pt x="756" y="212"/>
                  </a:lnTo>
                  <a:lnTo>
                    <a:pt x="760" y="218"/>
                  </a:lnTo>
                  <a:lnTo>
                    <a:pt x="762" y="218"/>
                  </a:lnTo>
                  <a:lnTo>
                    <a:pt x="762" y="214"/>
                  </a:lnTo>
                  <a:lnTo>
                    <a:pt x="770" y="204"/>
                  </a:lnTo>
                  <a:lnTo>
                    <a:pt x="770" y="190"/>
                  </a:lnTo>
                  <a:lnTo>
                    <a:pt x="768" y="180"/>
                  </a:lnTo>
                  <a:lnTo>
                    <a:pt x="780" y="170"/>
                  </a:lnTo>
                  <a:lnTo>
                    <a:pt x="792" y="172"/>
                  </a:lnTo>
                  <a:lnTo>
                    <a:pt x="792" y="174"/>
                  </a:lnTo>
                  <a:lnTo>
                    <a:pt x="796" y="172"/>
                  </a:lnTo>
                  <a:lnTo>
                    <a:pt x="804" y="152"/>
                  </a:lnTo>
                  <a:lnTo>
                    <a:pt x="810" y="128"/>
                  </a:lnTo>
                  <a:lnTo>
                    <a:pt x="818" y="124"/>
                  </a:lnTo>
                  <a:lnTo>
                    <a:pt x="818" y="106"/>
                  </a:lnTo>
                  <a:lnTo>
                    <a:pt x="786" y="12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84" name="Freeform 259"/>
            <p:cNvSpPr>
              <a:spLocks/>
            </p:cNvSpPr>
            <p:nvPr/>
          </p:nvSpPr>
          <p:spPr bwMode="auto">
            <a:xfrm>
              <a:off x="4814037" y="3154802"/>
              <a:ext cx="271426" cy="181699"/>
            </a:xfrm>
            <a:custGeom>
              <a:avLst/>
              <a:gdLst/>
              <a:ahLst/>
              <a:cxnLst>
                <a:cxn ang="0">
                  <a:pos x="6" y="88"/>
                </a:cxn>
                <a:cxn ang="0">
                  <a:pos x="38" y="96"/>
                </a:cxn>
                <a:cxn ang="0">
                  <a:pos x="64" y="84"/>
                </a:cxn>
                <a:cxn ang="0">
                  <a:pos x="94" y="90"/>
                </a:cxn>
                <a:cxn ang="0">
                  <a:pos x="98" y="104"/>
                </a:cxn>
                <a:cxn ang="0">
                  <a:pos x="104" y="122"/>
                </a:cxn>
                <a:cxn ang="0">
                  <a:pos x="86" y="136"/>
                </a:cxn>
                <a:cxn ang="0">
                  <a:pos x="82" y="142"/>
                </a:cxn>
                <a:cxn ang="0">
                  <a:pos x="98" y="142"/>
                </a:cxn>
                <a:cxn ang="0">
                  <a:pos x="102" y="134"/>
                </a:cxn>
                <a:cxn ang="0">
                  <a:pos x="110" y="134"/>
                </a:cxn>
                <a:cxn ang="0">
                  <a:pos x="114" y="128"/>
                </a:cxn>
                <a:cxn ang="0">
                  <a:pos x="128" y="120"/>
                </a:cxn>
                <a:cxn ang="0">
                  <a:pos x="136" y="122"/>
                </a:cxn>
                <a:cxn ang="0">
                  <a:pos x="132" y="128"/>
                </a:cxn>
                <a:cxn ang="0">
                  <a:pos x="156" y="130"/>
                </a:cxn>
                <a:cxn ang="0">
                  <a:pos x="142" y="144"/>
                </a:cxn>
                <a:cxn ang="0">
                  <a:pos x="154" y="160"/>
                </a:cxn>
                <a:cxn ang="0">
                  <a:pos x="170" y="156"/>
                </a:cxn>
                <a:cxn ang="0">
                  <a:pos x="188" y="150"/>
                </a:cxn>
                <a:cxn ang="0">
                  <a:pos x="186" y="142"/>
                </a:cxn>
                <a:cxn ang="0">
                  <a:pos x="180" y="146"/>
                </a:cxn>
                <a:cxn ang="0">
                  <a:pos x="170" y="138"/>
                </a:cxn>
                <a:cxn ang="0">
                  <a:pos x="168" y="132"/>
                </a:cxn>
                <a:cxn ang="0">
                  <a:pos x="162" y="130"/>
                </a:cxn>
                <a:cxn ang="0">
                  <a:pos x="162" y="126"/>
                </a:cxn>
                <a:cxn ang="0">
                  <a:pos x="168" y="132"/>
                </a:cxn>
                <a:cxn ang="0">
                  <a:pos x="174" y="134"/>
                </a:cxn>
                <a:cxn ang="0">
                  <a:pos x="178" y="126"/>
                </a:cxn>
                <a:cxn ang="0">
                  <a:pos x="196" y="116"/>
                </a:cxn>
                <a:cxn ang="0">
                  <a:pos x="208" y="110"/>
                </a:cxn>
                <a:cxn ang="0">
                  <a:pos x="226" y="94"/>
                </a:cxn>
                <a:cxn ang="0">
                  <a:pos x="238" y="82"/>
                </a:cxn>
                <a:cxn ang="0">
                  <a:pos x="236" y="70"/>
                </a:cxn>
                <a:cxn ang="0">
                  <a:pos x="242" y="60"/>
                </a:cxn>
                <a:cxn ang="0">
                  <a:pos x="206" y="40"/>
                </a:cxn>
                <a:cxn ang="0">
                  <a:pos x="174" y="24"/>
                </a:cxn>
                <a:cxn ang="0">
                  <a:pos x="166" y="12"/>
                </a:cxn>
                <a:cxn ang="0">
                  <a:pos x="120" y="6"/>
                </a:cxn>
                <a:cxn ang="0">
                  <a:pos x="112" y="24"/>
                </a:cxn>
                <a:cxn ang="0">
                  <a:pos x="94" y="18"/>
                </a:cxn>
                <a:cxn ang="0">
                  <a:pos x="74" y="22"/>
                </a:cxn>
                <a:cxn ang="0">
                  <a:pos x="64" y="14"/>
                </a:cxn>
                <a:cxn ang="0">
                  <a:pos x="32" y="10"/>
                </a:cxn>
                <a:cxn ang="0">
                  <a:pos x="22" y="30"/>
                </a:cxn>
                <a:cxn ang="0">
                  <a:pos x="26" y="42"/>
                </a:cxn>
                <a:cxn ang="0">
                  <a:pos x="8" y="70"/>
                </a:cxn>
              </a:cxnLst>
              <a:rect l="0" t="0" r="r" b="b"/>
              <a:pathLst>
                <a:path w="242" h="162">
                  <a:moveTo>
                    <a:pt x="4" y="70"/>
                  </a:moveTo>
                  <a:lnTo>
                    <a:pt x="0" y="84"/>
                  </a:lnTo>
                  <a:lnTo>
                    <a:pt x="6" y="88"/>
                  </a:lnTo>
                  <a:lnTo>
                    <a:pt x="10" y="94"/>
                  </a:lnTo>
                  <a:lnTo>
                    <a:pt x="34" y="92"/>
                  </a:lnTo>
                  <a:lnTo>
                    <a:pt x="38" y="96"/>
                  </a:lnTo>
                  <a:lnTo>
                    <a:pt x="60" y="88"/>
                  </a:lnTo>
                  <a:lnTo>
                    <a:pt x="60" y="88"/>
                  </a:lnTo>
                  <a:lnTo>
                    <a:pt x="64" y="84"/>
                  </a:lnTo>
                  <a:lnTo>
                    <a:pt x="72" y="82"/>
                  </a:lnTo>
                  <a:lnTo>
                    <a:pt x="82" y="88"/>
                  </a:lnTo>
                  <a:lnTo>
                    <a:pt x="94" y="90"/>
                  </a:lnTo>
                  <a:lnTo>
                    <a:pt x="94" y="92"/>
                  </a:lnTo>
                  <a:lnTo>
                    <a:pt x="94" y="100"/>
                  </a:lnTo>
                  <a:lnTo>
                    <a:pt x="98" y="104"/>
                  </a:lnTo>
                  <a:lnTo>
                    <a:pt x="100" y="112"/>
                  </a:lnTo>
                  <a:lnTo>
                    <a:pt x="106" y="114"/>
                  </a:lnTo>
                  <a:lnTo>
                    <a:pt x="104" y="122"/>
                  </a:lnTo>
                  <a:lnTo>
                    <a:pt x="92" y="122"/>
                  </a:lnTo>
                  <a:lnTo>
                    <a:pt x="92" y="130"/>
                  </a:lnTo>
                  <a:lnTo>
                    <a:pt x="86" y="136"/>
                  </a:lnTo>
                  <a:lnTo>
                    <a:pt x="86" y="140"/>
                  </a:lnTo>
                  <a:lnTo>
                    <a:pt x="82" y="140"/>
                  </a:lnTo>
                  <a:lnTo>
                    <a:pt x="82" y="142"/>
                  </a:lnTo>
                  <a:lnTo>
                    <a:pt x="84" y="142"/>
                  </a:lnTo>
                  <a:lnTo>
                    <a:pt x="88" y="146"/>
                  </a:lnTo>
                  <a:lnTo>
                    <a:pt x="98" y="142"/>
                  </a:lnTo>
                  <a:lnTo>
                    <a:pt x="102" y="144"/>
                  </a:lnTo>
                  <a:lnTo>
                    <a:pt x="102" y="144"/>
                  </a:lnTo>
                  <a:lnTo>
                    <a:pt x="102" y="134"/>
                  </a:lnTo>
                  <a:lnTo>
                    <a:pt x="104" y="138"/>
                  </a:lnTo>
                  <a:lnTo>
                    <a:pt x="104" y="136"/>
                  </a:lnTo>
                  <a:lnTo>
                    <a:pt x="110" y="134"/>
                  </a:lnTo>
                  <a:lnTo>
                    <a:pt x="112" y="130"/>
                  </a:lnTo>
                  <a:lnTo>
                    <a:pt x="110" y="124"/>
                  </a:lnTo>
                  <a:lnTo>
                    <a:pt x="114" y="128"/>
                  </a:lnTo>
                  <a:lnTo>
                    <a:pt x="116" y="122"/>
                  </a:lnTo>
                  <a:lnTo>
                    <a:pt x="128" y="118"/>
                  </a:lnTo>
                  <a:lnTo>
                    <a:pt x="128" y="120"/>
                  </a:lnTo>
                  <a:lnTo>
                    <a:pt x="130" y="120"/>
                  </a:lnTo>
                  <a:lnTo>
                    <a:pt x="132" y="116"/>
                  </a:lnTo>
                  <a:lnTo>
                    <a:pt x="136" y="122"/>
                  </a:lnTo>
                  <a:lnTo>
                    <a:pt x="130" y="122"/>
                  </a:lnTo>
                  <a:lnTo>
                    <a:pt x="134" y="124"/>
                  </a:lnTo>
                  <a:lnTo>
                    <a:pt x="132" y="128"/>
                  </a:lnTo>
                  <a:lnTo>
                    <a:pt x="142" y="130"/>
                  </a:lnTo>
                  <a:lnTo>
                    <a:pt x="152" y="128"/>
                  </a:lnTo>
                  <a:lnTo>
                    <a:pt x="156" y="130"/>
                  </a:lnTo>
                  <a:lnTo>
                    <a:pt x="158" y="132"/>
                  </a:lnTo>
                  <a:lnTo>
                    <a:pt x="150" y="136"/>
                  </a:lnTo>
                  <a:lnTo>
                    <a:pt x="142" y="144"/>
                  </a:lnTo>
                  <a:lnTo>
                    <a:pt x="154" y="148"/>
                  </a:lnTo>
                  <a:lnTo>
                    <a:pt x="154" y="152"/>
                  </a:lnTo>
                  <a:lnTo>
                    <a:pt x="154" y="160"/>
                  </a:lnTo>
                  <a:lnTo>
                    <a:pt x="160" y="162"/>
                  </a:lnTo>
                  <a:lnTo>
                    <a:pt x="166" y="160"/>
                  </a:lnTo>
                  <a:lnTo>
                    <a:pt x="170" y="156"/>
                  </a:lnTo>
                  <a:lnTo>
                    <a:pt x="174" y="154"/>
                  </a:lnTo>
                  <a:lnTo>
                    <a:pt x="180" y="148"/>
                  </a:lnTo>
                  <a:lnTo>
                    <a:pt x="188" y="150"/>
                  </a:lnTo>
                  <a:lnTo>
                    <a:pt x="194" y="150"/>
                  </a:lnTo>
                  <a:lnTo>
                    <a:pt x="196" y="142"/>
                  </a:lnTo>
                  <a:lnTo>
                    <a:pt x="186" y="142"/>
                  </a:lnTo>
                  <a:lnTo>
                    <a:pt x="184" y="146"/>
                  </a:lnTo>
                  <a:lnTo>
                    <a:pt x="180" y="144"/>
                  </a:lnTo>
                  <a:lnTo>
                    <a:pt x="180" y="146"/>
                  </a:lnTo>
                  <a:lnTo>
                    <a:pt x="176" y="144"/>
                  </a:lnTo>
                  <a:lnTo>
                    <a:pt x="172" y="138"/>
                  </a:lnTo>
                  <a:lnTo>
                    <a:pt x="170" y="138"/>
                  </a:lnTo>
                  <a:lnTo>
                    <a:pt x="170" y="136"/>
                  </a:lnTo>
                  <a:lnTo>
                    <a:pt x="168" y="136"/>
                  </a:lnTo>
                  <a:lnTo>
                    <a:pt x="168" y="132"/>
                  </a:lnTo>
                  <a:lnTo>
                    <a:pt x="164" y="132"/>
                  </a:lnTo>
                  <a:lnTo>
                    <a:pt x="164" y="134"/>
                  </a:lnTo>
                  <a:lnTo>
                    <a:pt x="162" y="130"/>
                  </a:lnTo>
                  <a:lnTo>
                    <a:pt x="158" y="128"/>
                  </a:lnTo>
                  <a:lnTo>
                    <a:pt x="162" y="128"/>
                  </a:lnTo>
                  <a:lnTo>
                    <a:pt x="162" y="126"/>
                  </a:lnTo>
                  <a:lnTo>
                    <a:pt x="164" y="128"/>
                  </a:lnTo>
                  <a:lnTo>
                    <a:pt x="168" y="128"/>
                  </a:lnTo>
                  <a:lnTo>
                    <a:pt x="168" y="132"/>
                  </a:lnTo>
                  <a:lnTo>
                    <a:pt x="170" y="128"/>
                  </a:lnTo>
                  <a:lnTo>
                    <a:pt x="172" y="134"/>
                  </a:lnTo>
                  <a:lnTo>
                    <a:pt x="174" y="134"/>
                  </a:lnTo>
                  <a:lnTo>
                    <a:pt x="172" y="128"/>
                  </a:lnTo>
                  <a:lnTo>
                    <a:pt x="176" y="122"/>
                  </a:lnTo>
                  <a:lnTo>
                    <a:pt x="178" y="126"/>
                  </a:lnTo>
                  <a:lnTo>
                    <a:pt x="184" y="120"/>
                  </a:lnTo>
                  <a:lnTo>
                    <a:pt x="190" y="120"/>
                  </a:lnTo>
                  <a:lnTo>
                    <a:pt x="196" y="116"/>
                  </a:lnTo>
                  <a:lnTo>
                    <a:pt x="198" y="118"/>
                  </a:lnTo>
                  <a:lnTo>
                    <a:pt x="200" y="116"/>
                  </a:lnTo>
                  <a:lnTo>
                    <a:pt x="208" y="110"/>
                  </a:lnTo>
                  <a:lnTo>
                    <a:pt x="216" y="108"/>
                  </a:lnTo>
                  <a:lnTo>
                    <a:pt x="216" y="102"/>
                  </a:lnTo>
                  <a:lnTo>
                    <a:pt x="226" y="94"/>
                  </a:lnTo>
                  <a:lnTo>
                    <a:pt x="236" y="94"/>
                  </a:lnTo>
                  <a:lnTo>
                    <a:pt x="240" y="86"/>
                  </a:lnTo>
                  <a:lnTo>
                    <a:pt x="238" y="82"/>
                  </a:lnTo>
                  <a:lnTo>
                    <a:pt x="236" y="76"/>
                  </a:lnTo>
                  <a:lnTo>
                    <a:pt x="240" y="74"/>
                  </a:lnTo>
                  <a:lnTo>
                    <a:pt x="236" y="70"/>
                  </a:lnTo>
                  <a:lnTo>
                    <a:pt x="242" y="66"/>
                  </a:lnTo>
                  <a:lnTo>
                    <a:pt x="240" y="60"/>
                  </a:lnTo>
                  <a:lnTo>
                    <a:pt x="242" y="60"/>
                  </a:lnTo>
                  <a:lnTo>
                    <a:pt x="218" y="50"/>
                  </a:lnTo>
                  <a:lnTo>
                    <a:pt x="214" y="52"/>
                  </a:lnTo>
                  <a:lnTo>
                    <a:pt x="206" y="40"/>
                  </a:lnTo>
                  <a:lnTo>
                    <a:pt x="196" y="44"/>
                  </a:lnTo>
                  <a:lnTo>
                    <a:pt x="182" y="40"/>
                  </a:lnTo>
                  <a:lnTo>
                    <a:pt x="174" y="24"/>
                  </a:lnTo>
                  <a:lnTo>
                    <a:pt x="164" y="22"/>
                  </a:lnTo>
                  <a:lnTo>
                    <a:pt x="162" y="14"/>
                  </a:lnTo>
                  <a:lnTo>
                    <a:pt x="166" y="12"/>
                  </a:lnTo>
                  <a:lnTo>
                    <a:pt x="158" y="0"/>
                  </a:lnTo>
                  <a:lnTo>
                    <a:pt x="130" y="6"/>
                  </a:lnTo>
                  <a:lnTo>
                    <a:pt x="120" y="6"/>
                  </a:lnTo>
                  <a:lnTo>
                    <a:pt x="116" y="12"/>
                  </a:lnTo>
                  <a:lnTo>
                    <a:pt x="114" y="22"/>
                  </a:lnTo>
                  <a:lnTo>
                    <a:pt x="112" y="24"/>
                  </a:lnTo>
                  <a:lnTo>
                    <a:pt x="108" y="22"/>
                  </a:lnTo>
                  <a:lnTo>
                    <a:pt x="100" y="24"/>
                  </a:lnTo>
                  <a:lnTo>
                    <a:pt x="94" y="18"/>
                  </a:lnTo>
                  <a:lnTo>
                    <a:pt x="90" y="22"/>
                  </a:lnTo>
                  <a:lnTo>
                    <a:pt x="82" y="18"/>
                  </a:lnTo>
                  <a:lnTo>
                    <a:pt x="74" y="22"/>
                  </a:lnTo>
                  <a:lnTo>
                    <a:pt x="72" y="18"/>
                  </a:lnTo>
                  <a:lnTo>
                    <a:pt x="68" y="18"/>
                  </a:lnTo>
                  <a:lnTo>
                    <a:pt x="64" y="14"/>
                  </a:lnTo>
                  <a:lnTo>
                    <a:pt x="50" y="10"/>
                  </a:lnTo>
                  <a:lnTo>
                    <a:pt x="42" y="10"/>
                  </a:lnTo>
                  <a:lnTo>
                    <a:pt x="32" y="10"/>
                  </a:lnTo>
                  <a:lnTo>
                    <a:pt x="28" y="14"/>
                  </a:lnTo>
                  <a:lnTo>
                    <a:pt x="18" y="18"/>
                  </a:lnTo>
                  <a:lnTo>
                    <a:pt x="22" y="30"/>
                  </a:lnTo>
                  <a:lnTo>
                    <a:pt x="26" y="32"/>
                  </a:lnTo>
                  <a:lnTo>
                    <a:pt x="26" y="40"/>
                  </a:lnTo>
                  <a:lnTo>
                    <a:pt x="26" y="42"/>
                  </a:lnTo>
                  <a:lnTo>
                    <a:pt x="12" y="54"/>
                  </a:lnTo>
                  <a:lnTo>
                    <a:pt x="8" y="64"/>
                  </a:lnTo>
                  <a:lnTo>
                    <a:pt x="8" y="70"/>
                  </a:lnTo>
                  <a:lnTo>
                    <a:pt x="4" y="70"/>
                  </a:lnTo>
                  <a:lnTo>
                    <a:pt x="4" y="7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85" name="Freeform 260"/>
            <p:cNvSpPr>
              <a:spLocks/>
            </p:cNvSpPr>
            <p:nvPr/>
          </p:nvSpPr>
          <p:spPr bwMode="auto">
            <a:xfrm>
              <a:off x="4719823" y="3316311"/>
              <a:ext cx="58323" cy="58323"/>
            </a:xfrm>
            <a:custGeom>
              <a:avLst/>
              <a:gdLst/>
              <a:ahLst/>
              <a:cxnLst>
                <a:cxn ang="0">
                  <a:pos x="44" y="8"/>
                </a:cxn>
                <a:cxn ang="0">
                  <a:pos x="48" y="6"/>
                </a:cxn>
                <a:cxn ang="0">
                  <a:pos x="48" y="8"/>
                </a:cxn>
                <a:cxn ang="0">
                  <a:pos x="44" y="18"/>
                </a:cxn>
                <a:cxn ang="0">
                  <a:pos x="46" y="18"/>
                </a:cxn>
                <a:cxn ang="0">
                  <a:pos x="52" y="24"/>
                </a:cxn>
                <a:cxn ang="0">
                  <a:pos x="50" y="24"/>
                </a:cxn>
                <a:cxn ang="0">
                  <a:pos x="48" y="24"/>
                </a:cxn>
                <a:cxn ang="0">
                  <a:pos x="46" y="24"/>
                </a:cxn>
                <a:cxn ang="0">
                  <a:pos x="50" y="30"/>
                </a:cxn>
                <a:cxn ang="0">
                  <a:pos x="50" y="32"/>
                </a:cxn>
                <a:cxn ang="0">
                  <a:pos x="44" y="34"/>
                </a:cxn>
                <a:cxn ang="0">
                  <a:pos x="42" y="34"/>
                </a:cxn>
                <a:cxn ang="0">
                  <a:pos x="44" y="36"/>
                </a:cxn>
                <a:cxn ang="0">
                  <a:pos x="44" y="38"/>
                </a:cxn>
                <a:cxn ang="0">
                  <a:pos x="44" y="38"/>
                </a:cxn>
                <a:cxn ang="0">
                  <a:pos x="42" y="36"/>
                </a:cxn>
                <a:cxn ang="0">
                  <a:pos x="40" y="36"/>
                </a:cxn>
                <a:cxn ang="0">
                  <a:pos x="38" y="40"/>
                </a:cxn>
                <a:cxn ang="0">
                  <a:pos x="38" y="42"/>
                </a:cxn>
                <a:cxn ang="0">
                  <a:pos x="36" y="42"/>
                </a:cxn>
                <a:cxn ang="0">
                  <a:pos x="36" y="46"/>
                </a:cxn>
                <a:cxn ang="0">
                  <a:pos x="36" y="48"/>
                </a:cxn>
                <a:cxn ang="0">
                  <a:pos x="36" y="50"/>
                </a:cxn>
                <a:cxn ang="0">
                  <a:pos x="36" y="52"/>
                </a:cxn>
                <a:cxn ang="0">
                  <a:pos x="34" y="52"/>
                </a:cxn>
                <a:cxn ang="0">
                  <a:pos x="34" y="50"/>
                </a:cxn>
                <a:cxn ang="0">
                  <a:pos x="32" y="50"/>
                </a:cxn>
                <a:cxn ang="0">
                  <a:pos x="30" y="48"/>
                </a:cxn>
                <a:cxn ang="0">
                  <a:pos x="30" y="48"/>
                </a:cxn>
                <a:cxn ang="0">
                  <a:pos x="28" y="46"/>
                </a:cxn>
                <a:cxn ang="0">
                  <a:pos x="28" y="44"/>
                </a:cxn>
                <a:cxn ang="0">
                  <a:pos x="26" y="44"/>
                </a:cxn>
                <a:cxn ang="0">
                  <a:pos x="24" y="46"/>
                </a:cxn>
                <a:cxn ang="0">
                  <a:pos x="24" y="44"/>
                </a:cxn>
                <a:cxn ang="0">
                  <a:pos x="24" y="44"/>
                </a:cxn>
                <a:cxn ang="0">
                  <a:pos x="26" y="44"/>
                </a:cxn>
                <a:cxn ang="0">
                  <a:pos x="20" y="38"/>
                </a:cxn>
                <a:cxn ang="0">
                  <a:pos x="20" y="34"/>
                </a:cxn>
                <a:cxn ang="0">
                  <a:pos x="4" y="20"/>
                </a:cxn>
                <a:cxn ang="0">
                  <a:pos x="4" y="14"/>
                </a:cxn>
                <a:cxn ang="0">
                  <a:pos x="2" y="10"/>
                </a:cxn>
                <a:cxn ang="0">
                  <a:pos x="0" y="8"/>
                </a:cxn>
                <a:cxn ang="0">
                  <a:pos x="0" y="2"/>
                </a:cxn>
                <a:cxn ang="0">
                  <a:pos x="4" y="0"/>
                </a:cxn>
                <a:cxn ang="0">
                  <a:pos x="8" y="6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6" y="0"/>
                </a:cxn>
                <a:cxn ang="0">
                  <a:pos x="28" y="4"/>
                </a:cxn>
                <a:cxn ang="0">
                  <a:pos x="30" y="2"/>
                </a:cxn>
                <a:cxn ang="0">
                  <a:pos x="38" y="4"/>
                </a:cxn>
                <a:cxn ang="0">
                  <a:pos x="42" y="8"/>
                </a:cxn>
                <a:cxn ang="0">
                  <a:pos x="44" y="8"/>
                </a:cxn>
                <a:cxn ang="0">
                  <a:pos x="44" y="8"/>
                </a:cxn>
              </a:cxnLst>
              <a:rect l="0" t="0" r="r" b="b"/>
              <a:pathLst>
                <a:path w="52" h="52">
                  <a:moveTo>
                    <a:pt x="44" y="8"/>
                  </a:moveTo>
                  <a:lnTo>
                    <a:pt x="48" y="6"/>
                  </a:lnTo>
                  <a:lnTo>
                    <a:pt x="48" y="8"/>
                  </a:lnTo>
                  <a:lnTo>
                    <a:pt x="44" y="18"/>
                  </a:lnTo>
                  <a:lnTo>
                    <a:pt x="46" y="18"/>
                  </a:lnTo>
                  <a:lnTo>
                    <a:pt x="52" y="24"/>
                  </a:lnTo>
                  <a:lnTo>
                    <a:pt x="50" y="24"/>
                  </a:lnTo>
                  <a:lnTo>
                    <a:pt x="48" y="24"/>
                  </a:lnTo>
                  <a:lnTo>
                    <a:pt x="46" y="24"/>
                  </a:lnTo>
                  <a:lnTo>
                    <a:pt x="50" y="30"/>
                  </a:lnTo>
                  <a:lnTo>
                    <a:pt x="50" y="32"/>
                  </a:lnTo>
                  <a:lnTo>
                    <a:pt x="44" y="34"/>
                  </a:lnTo>
                  <a:lnTo>
                    <a:pt x="42" y="34"/>
                  </a:lnTo>
                  <a:lnTo>
                    <a:pt x="44" y="36"/>
                  </a:lnTo>
                  <a:lnTo>
                    <a:pt x="44" y="38"/>
                  </a:lnTo>
                  <a:lnTo>
                    <a:pt x="44" y="38"/>
                  </a:lnTo>
                  <a:lnTo>
                    <a:pt x="42" y="36"/>
                  </a:lnTo>
                  <a:lnTo>
                    <a:pt x="40" y="36"/>
                  </a:lnTo>
                  <a:lnTo>
                    <a:pt x="38" y="40"/>
                  </a:lnTo>
                  <a:lnTo>
                    <a:pt x="38" y="42"/>
                  </a:lnTo>
                  <a:lnTo>
                    <a:pt x="36" y="42"/>
                  </a:lnTo>
                  <a:lnTo>
                    <a:pt x="36" y="46"/>
                  </a:lnTo>
                  <a:lnTo>
                    <a:pt x="36" y="48"/>
                  </a:lnTo>
                  <a:lnTo>
                    <a:pt x="36" y="50"/>
                  </a:lnTo>
                  <a:lnTo>
                    <a:pt x="36" y="52"/>
                  </a:lnTo>
                  <a:lnTo>
                    <a:pt x="34" y="52"/>
                  </a:lnTo>
                  <a:lnTo>
                    <a:pt x="34" y="50"/>
                  </a:lnTo>
                  <a:lnTo>
                    <a:pt x="32" y="50"/>
                  </a:lnTo>
                  <a:lnTo>
                    <a:pt x="30" y="48"/>
                  </a:lnTo>
                  <a:lnTo>
                    <a:pt x="30" y="48"/>
                  </a:lnTo>
                  <a:lnTo>
                    <a:pt x="28" y="46"/>
                  </a:lnTo>
                  <a:lnTo>
                    <a:pt x="28" y="44"/>
                  </a:lnTo>
                  <a:lnTo>
                    <a:pt x="26" y="44"/>
                  </a:lnTo>
                  <a:lnTo>
                    <a:pt x="24" y="46"/>
                  </a:lnTo>
                  <a:lnTo>
                    <a:pt x="24" y="44"/>
                  </a:lnTo>
                  <a:lnTo>
                    <a:pt x="24" y="44"/>
                  </a:lnTo>
                  <a:lnTo>
                    <a:pt x="26" y="44"/>
                  </a:lnTo>
                  <a:lnTo>
                    <a:pt x="20" y="38"/>
                  </a:lnTo>
                  <a:lnTo>
                    <a:pt x="20" y="34"/>
                  </a:lnTo>
                  <a:lnTo>
                    <a:pt x="4" y="20"/>
                  </a:lnTo>
                  <a:lnTo>
                    <a:pt x="4" y="14"/>
                  </a:lnTo>
                  <a:lnTo>
                    <a:pt x="2" y="10"/>
                  </a:lnTo>
                  <a:lnTo>
                    <a:pt x="0" y="8"/>
                  </a:lnTo>
                  <a:lnTo>
                    <a:pt x="0" y="2"/>
                  </a:lnTo>
                  <a:lnTo>
                    <a:pt x="4" y="0"/>
                  </a:lnTo>
                  <a:lnTo>
                    <a:pt x="8" y="6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28" y="4"/>
                  </a:lnTo>
                  <a:lnTo>
                    <a:pt x="30" y="2"/>
                  </a:lnTo>
                  <a:lnTo>
                    <a:pt x="38" y="4"/>
                  </a:lnTo>
                  <a:lnTo>
                    <a:pt x="42" y="8"/>
                  </a:lnTo>
                  <a:lnTo>
                    <a:pt x="44" y="8"/>
                  </a:lnTo>
                  <a:lnTo>
                    <a:pt x="44" y="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86" name="Freeform 261"/>
            <p:cNvSpPr>
              <a:spLocks/>
            </p:cNvSpPr>
            <p:nvPr/>
          </p:nvSpPr>
          <p:spPr bwMode="auto">
            <a:xfrm>
              <a:off x="4668229" y="4000486"/>
              <a:ext cx="284886" cy="278156"/>
            </a:xfrm>
            <a:custGeom>
              <a:avLst/>
              <a:gdLst/>
              <a:ahLst/>
              <a:cxnLst>
                <a:cxn ang="0">
                  <a:pos x="244" y="50"/>
                </a:cxn>
                <a:cxn ang="0">
                  <a:pos x="250" y="38"/>
                </a:cxn>
                <a:cxn ang="0">
                  <a:pos x="250" y="22"/>
                </a:cxn>
                <a:cxn ang="0">
                  <a:pos x="232" y="8"/>
                </a:cxn>
                <a:cxn ang="0">
                  <a:pos x="220" y="10"/>
                </a:cxn>
                <a:cxn ang="0">
                  <a:pos x="212" y="10"/>
                </a:cxn>
                <a:cxn ang="0">
                  <a:pos x="196" y="0"/>
                </a:cxn>
                <a:cxn ang="0">
                  <a:pos x="192" y="2"/>
                </a:cxn>
                <a:cxn ang="0">
                  <a:pos x="188" y="0"/>
                </a:cxn>
                <a:cxn ang="0">
                  <a:pos x="172" y="0"/>
                </a:cxn>
                <a:cxn ang="0">
                  <a:pos x="168" y="4"/>
                </a:cxn>
                <a:cxn ang="0">
                  <a:pos x="148" y="8"/>
                </a:cxn>
                <a:cxn ang="0">
                  <a:pos x="138" y="8"/>
                </a:cxn>
                <a:cxn ang="0">
                  <a:pos x="136" y="12"/>
                </a:cxn>
                <a:cxn ang="0">
                  <a:pos x="114" y="8"/>
                </a:cxn>
                <a:cxn ang="0">
                  <a:pos x="110" y="10"/>
                </a:cxn>
                <a:cxn ang="0">
                  <a:pos x="96" y="0"/>
                </a:cxn>
                <a:cxn ang="0">
                  <a:pos x="88" y="20"/>
                </a:cxn>
                <a:cxn ang="0">
                  <a:pos x="84" y="30"/>
                </a:cxn>
                <a:cxn ang="0">
                  <a:pos x="72" y="78"/>
                </a:cxn>
                <a:cxn ang="0">
                  <a:pos x="54" y="98"/>
                </a:cxn>
                <a:cxn ang="0">
                  <a:pos x="52" y="112"/>
                </a:cxn>
                <a:cxn ang="0">
                  <a:pos x="34" y="132"/>
                </a:cxn>
                <a:cxn ang="0">
                  <a:pos x="26" y="134"/>
                </a:cxn>
                <a:cxn ang="0">
                  <a:pos x="20" y="130"/>
                </a:cxn>
                <a:cxn ang="0">
                  <a:pos x="12" y="134"/>
                </a:cxn>
                <a:cxn ang="0">
                  <a:pos x="4" y="136"/>
                </a:cxn>
                <a:cxn ang="0">
                  <a:pos x="0" y="148"/>
                </a:cxn>
                <a:cxn ang="0">
                  <a:pos x="12" y="148"/>
                </a:cxn>
                <a:cxn ang="0">
                  <a:pos x="32" y="148"/>
                </a:cxn>
                <a:cxn ang="0">
                  <a:pos x="52" y="148"/>
                </a:cxn>
                <a:cxn ang="0">
                  <a:pos x="62" y="168"/>
                </a:cxn>
                <a:cxn ang="0">
                  <a:pos x="72" y="178"/>
                </a:cxn>
                <a:cxn ang="0">
                  <a:pos x="94" y="176"/>
                </a:cxn>
                <a:cxn ang="0">
                  <a:pos x="112" y="162"/>
                </a:cxn>
                <a:cxn ang="0">
                  <a:pos x="124" y="168"/>
                </a:cxn>
                <a:cxn ang="0">
                  <a:pos x="128" y="188"/>
                </a:cxn>
                <a:cxn ang="0">
                  <a:pos x="130" y="212"/>
                </a:cxn>
                <a:cxn ang="0">
                  <a:pos x="134" y="222"/>
                </a:cxn>
                <a:cxn ang="0">
                  <a:pos x="144" y="216"/>
                </a:cxn>
                <a:cxn ang="0">
                  <a:pos x="156" y="214"/>
                </a:cxn>
                <a:cxn ang="0">
                  <a:pos x="164" y="222"/>
                </a:cxn>
                <a:cxn ang="0">
                  <a:pos x="176" y="224"/>
                </a:cxn>
                <a:cxn ang="0">
                  <a:pos x="198" y="226"/>
                </a:cxn>
                <a:cxn ang="0">
                  <a:pos x="212" y="234"/>
                </a:cxn>
                <a:cxn ang="0">
                  <a:pos x="222" y="246"/>
                </a:cxn>
                <a:cxn ang="0">
                  <a:pos x="230" y="246"/>
                </a:cxn>
                <a:cxn ang="0">
                  <a:pos x="232" y="234"/>
                </a:cxn>
                <a:cxn ang="0">
                  <a:pos x="218" y="228"/>
                </a:cxn>
                <a:cxn ang="0">
                  <a:pos x="222" y="204"/>
                </a:cxn>
                <a:cxn ang="0">
                  <a:pos x="222" y="190"/>
                </a:cxn>
                <a:cxn ang="0">
                  <a:pos x="224" y="184"/>
                </a:cxn>
                <a:cxn ang="0">
                  <a:pos x="244" y="178"/>
                </a:cxn>
                <a:cxn ang="0">
                  <a:pos x="234" y="164"/>
                </a:cxn>
                <a:cxn ang="0">
                  <a:pos x="228" y="146"/>
                </a:cxn>
                <a:cxn ang="0">
                  <a:pos x="226" y="138"/>
                </a:cxn>
                <a:cxn ang="0">
                  <a:pos x="226" y="126"/>
                </a:cxn>
                <a:cxn ang="0">
                  <a:pos x="226" y="122"/>
                </a:cxn>
                <a:cxn ang="0">
                  <a:pos x="228" y="108"/>
                </a:cxn>
                <a:cxn ang="0">
                  <a:pos x="224" y="102"/>
                </a:cxn>
                <a:cxn ang="0">
                  <a:pos x="234" y="86"/>
                </a:cxn>
                <a:cxn ang="0">
                  <a:pos x="234" y="72"/>
                </a:cxn>
                <a:cxn ang="0">
                  <a:pos x="244" y="54"/>
                </a:cxn>
              </a:cxnLst>
              <a:rect l="0" t="0" r="r" b="b"/>
              <a:pathLst>
                <a:path w="254" h="248">
                  <a:moveTo>
                    <a:pt x="244" y="54"/>
                  </a:moveTo>
                  <a:lnTo>
                    <a:pt x="244" y="50"/>
                  </a:lnTo>
                  <a:lnTo>
                    <a:pt x="254" y="40"/>
                  </a:lnTo>
                  <a:lnTo>
                    <a:pt x="250" y="38"/>
                  </a:lnTo>
                  <a:lnTo>
                    <a:pt x="248" y="34"/>
                  </a:lnTo>
                  <a:lnTo>
                    <a:pt x="250" y="22"/>
                  </a:lnTo>
                  <a:lnTo>
                    <a:pt x="248" y="22"/>
                  </a:lnTo>
                  <a:lnTo>
                    <a:pt x="232" y="8"/>
                  </a:lnTo>
                  <a:lnTo>
                    <a:pt x="230" y="10"/>
                  </a:lnTo>
                  <a:lnTo>
                    <a:pt x="220" y="10"/>
                  </a:lnTo>
                  <a:lnTo>
                    <a:pt x="216" y="12"/>
                  </a:lnTo>
                  <a:lnTo>
                    <a:pt x="212" y="10"/>
                  </a:lnTo>
                  <a:lnTo>
                    <a:pt x="204" y="0"/>
                  </a:lnTo>
                  <a:lnTo>
                    <a:pt x="196" y="0"/>
                  </a:lnTo>
                  <a:lnTo>
                    <a:pt x="196" y="4"/>
                  </a:lnTo>
                  <a:lnTo>
                    <a:pt x="192" y="2"/>
                  </a:lnTo>
                  <a:lnTo>
                    <a:pt x="190" y="4"/>
                  </a:lnTo>
                  <a:lnTo>
                    <a:pt x="188" y="0"/>
                  </a:lnTo>
                  <a:lnTo>
                    <a:pt x="178" y="2"/>
                  </a:lnTo>
                  <a:lnTo>
                    <a:pt x="172" y="0"/>
                  </a:lnTo>
                  <a:lnTo>
                    <a:pt x="172" y="4"/>
                  </a:lnTo>
                  <a:lnTo>
                    <a:pt x="168" y="4"/>
                  </a:lnTo>
                  <a:lnTo>
                    <a:pt x="164" y="2"/>
                  </a:lnTo>
                  <a:lnTo>
                    <a:pt x="148" y="8"/>
                  </a:lnTo>
                  <a:lnTo>
                    <a:pt x="142" y="6"/>
                  </a:lnTo>
                  <a:lnTo>
                    <a:pt x="138" y="8"/>
                  </a:lnTo>
                  <a:lnTo>
                    <a:pt x="138" y="12"/>
                  </a:lnTo>
                  <a:lnTo>
                    <a:pt x="136" y="12"/>
                  </a:lnTo>
                  <a:lnTo>
                    <a:pt x="124" y="12"/>
                  </a:lnTo>
                  <a:lnTo>
                    <a:pt x="114" y="8"/>
                  </a:lnTo>
                  <a:lnTo>
                    <a:pt x="112" y="10"/>
                  </a:lnTo>
                  <a:lnTo>
                    <a:pt x="110" y="10"/>
                  </a:lnTo>
                  <a:lnTo>
                    <a:pt x="104" y="2"/>
                  </a:lnTo>
                  <a:lnTo>
                    <a:pt x="96" y="0"/>
                  </a:lnTo>
                  <a:lnTo>
                    <a:pt x="88" y="10"/>
                  </a:lnTo>
                  <a:lnTo>
                    <a:pt x="88" y="20"/>
                  </a:lnTo>
                  <a:lnTo>
                    <a:pt x="84" y="20"/>
                  </a:lnTo>
                  <a:lnTo>
                    <a:pt x="84" y="30"/>
                  </a:lnTo>
                  <a:lnTo>
                    <a:pt x="76" y="44"/>
                  </a:lnTo>
                  <a:lnTo>
                    <a:pt x="72" y="78"/>
                  </a:lnTo>
                  <a:lnTo>
                    <a:pt x="60" y="88"/>
                  </a:lnTo>
                  <a:lnTo>
                    <a:pt x="54" y="98"/>
                  </a:lnTo>
                  <a:lnTo>
                    <a:pt x="52" y="102"/>
                  </a:lnTo>
                  <a:lnTo>
                    <a:pt x="52" y="112"/>
                  </a:lnTo>
                  <a:lnTo>
                    <a:pt x="46" y="122"/>
                  </a:lnTo>
                  <a:lnTo>
                    <a:pt x="34" y="132"/>
                  </a:lnTo>
                  <a:lnTo>
                    <a:pt x="30" y="134"/>
                  </a:lnTo>
                  <a:lnTo>
                    <a:pt x="26" y="134"/>
                  </a:lnTo>
                  <a:lnTo>
                    <a:pt x="26" y="128"/>
                  </a:lnTo>
                  <a:lnTo>
                    <a:pt x="20" y="130"/>
                  </a:lnTo>
                  <a:lnTo>
                    <a:pt x="16" y="134"/>
                  </a:lnTo>
                  <a:lnTo>
                    <a:pt x="12" y="134"/>
                  </a:lnTo>
                  <a:lnTo>
                    <a:pt x="8" y="132"/>
                  </a:lnTo>
                  <a:lnTo>
                    <a:pt x="4" y="136"/>
                  </a:lnTo>
                  <a:lnTo>
                    <a:pt x="2" y="146"/>
                  </a:lnTo>
                  <a:lnTo>
                    <a:pt x="0" y="148"/>
                  </a:lnTo>
                  <a:lnTo>
                    <a:pt x="0" y="154"/>
                  </a:lnTo>
                  <a:lnTo>
                    <a:pt x="12" y="148"/>
                  </a:lnTo>
                  <a:lnTo>
                    <a:pt x="22" y="148"/>
                  </a:lnTo>
                  <a:lnTo>
                    <a:pt x="32" y="148"/>
                  </a:lnTo>
                  <a:lnTo>
                    <a:pt x="42" y="148"/>
                  </a:lnTo>
                  <a:lnTo>
                    <a:pt x="52" y="148"/>
                  </a:lnTo>
                  <a:lnTo>
                    <a:pt x="56" y="152"/>
                  </a:lnTo>
                  <a:lnTo>
                    <a:pt x="62" y="168"/>
                  </a:lnTo>
                  <a:lnTo>
                    <a:pt x="70" y="178"/>
                  </a:lnTo>
                  <a:lnTo>
                    <a:pt x="72" y="178"/>
                  </a:lnTo>
                  <a:lnTo>
                    <a:pt x="84" y="176"/>
                  </a:lnTo>
                  <a:lnTo>
                    <a:pt x="94" y="176"/>
                  </a:lnTo>
                  <a:lnTo>
                    <a:pt x="96" y="162"/>
                  </a:lnTo>
                  <a:lnTo>
                    <a:pt x="112" y="162"/>
                  </a:lnTo>
                  <a:lnTo>
                    <a:pt x="112" y="166"/>
                  </a:lnTo>
                  <a:lnTo>
                    <a:pt x="124" y="168"/>
                  </a:lnTo>
                  <a:lnTo>
                    <a:pt x="126" y="170"/>
                  </a:lnTo>
                  <a:lnTo>
                    <a:pt x="128" y="188"/>
                  </a:lnTo>
                  <a:lnTo>
                    <a:pt x="126" y="196"/>
                  </a:lnTo>
                  <a:lnTo>
                    <a:pt x="130" y="212"/>
                  </a:lnTo>
                  <a:lnTo>
                    <a:pt x="128" y="218"/>
                  </a:lnTo>
                  <a:lnTo>
                    <a:pt x="134" y="222"/>
                  </a:lnTo>
                  <a:lnTo>
                    <a:pt x="136" y="216"/>
                  </a:lnTo>
                  <a:lnTo>
                    <a:pt x="144" y="216"/>
                  </a:lnTo>
                  <a:lnTo>
                    <a:pt x="154" y="216"/>
                  </a:lnTo>
                  <a:lnTo>
                    <a:pt x="156" y="214"/>
                  </a:lnTo>
                  <a:lnTo>
                    <a:pt x="160" y="214"/>
                  </a:lnTo>
                  <a:lnTo>
                    <a:pt x="164" y="222"/>
                  </a:lnTo>
                  <a:lnTo>
                    <a:pt x="172" y="218"/>
                  </a:lnTo>
                  <a:lnTo>
                    <a:pt x="176" y="224"/>
                  </a:lnTo>
                  <a:lnTo>
                    <a:pt x="186" y="228"/>
                  </a:lnTo>
                  <a:lnTo>
                    <a:pt x="198" y="226"/>
                  </a:lnTo>
                  <a:lnTo>
                    <a:pt x="202" y="232"/>
                  </a:lnTo>
                  <a:lnTo>
                    <a:pt x="212" y="234"/>
                  </a:lnTo>
                  <a:lnTo>
                    <a:pt x="214" y="240"/>
                  </a:lnTo>
                  <a:lnTo>
                    <a:pt x="222" y="246"/>
                  </a:lnTo>
                  <a:lnTo>
                    <a:pt x="226" y="246"/>
                  </a:lnTo>
                  <a:lnTo>
                    <a:pt x="230" y="246"/>
                  </a:lnTo>
                  <a:lnTo>
                    <a:pt x="234" y="248"/>
                  </a:lnTo>
                  <a:lnTo>
                    <a:pt x="232" y="234"/>
                  </a:lnTo>
                  <a:lnTo>
                    <a:pt x="224" y="234"/>
                  </a:lnTo>
                  <a:lnTo>
                    <a:pt x="218" y="228"/>
                  </a:lnTo>
                  <a:lnTo>
                    <a:pt x="222" y="210"/>
                  </a:lnTo>
                  <a:lnTo>
                    <a:pt x="222" y="204"/>
                  </a:lnTo>
                  <a:lnTo>
                    <a:pt x="222" y="194"/>
                  </a:lnTo>
                  <a:lnTo>
                    <a:pt x="222" y="190"/>
                  </a:lnTo>
                  <a:lnTo>
                    <a:pt x="224" y="188"/>
                  </a:lnTo>
                  <a:lnTo>
                    <a:pt x="224" y="184"/>
                  </a:lnTo>
                  <a:lnTo>
                    <a:pt x="226" y="184"/>
                  </a:lnTo>
                  <a:lnTo>
                    <a:pt x="244" y="178"/>
                  </a:lnTo>
                  <a:lnTo>
                    <a:pt x="242" y="170"/>
                  </a:lnTo>
                  <a:lnTo>
                    <a:pt x="234" y="164"/>
                  </a:lnTo>
                  <a:lnTo>
                    <a:pt x="228" y="156"/>
                  </a:lnTo>
                  <a:lnTo>
                    <a:pt x="228" y="146"/>
                  </a:lnTo>
                  <a:lnTo>
                    <a:pt x="226" y="142"/>
                  </a:lnTo>
                  <a:lnTo>
                    <a:pt x="226" y="138"/>
                  </a:lnTo>
                  <a:lnTo>
                    <a:pt x="226" y="128"/>
                  </a:lnTo>
                  <a:lnTo>
                    <a:pt x="226" y="126"/>
                  </a:lnTo>
                  <a:lnTo>
                    <a:pt x="226" y="126"/>
                  </a:lnTo>
                  <a:lnTo>
                    <a:pt x="226" y="122"/>
                  </a:lnTo>
                  <a:lnTo>
                    <a:pt x="228" y="114"/>
                  </a:lnTo>
                  <a:lnTo>
                    <a:pt x="228" y="108"/>
                  </a:lnTo>
                  <a:lnTo>
                    <a:pt x="226" y="106"/>
                  </a:lnTo>
                  <a:lnTo>
                    <a:pt x="224" y="102"/>
                  </a:lnTo>
                  <a:lnTo>
                    <a:pt x="228" y="96"/>
                  </a:lnTo>
                  <a:lnTo>
                    <a:pt x="234" y="86"/>
                  </a:lnTo>
                  <a:lnTo>
                    <a:pt x="234" y="74"/>
                  </a:lnTo>
                  <a:lnTo>
                    <a:pt x="234" y="72"/>
                  </a:lnTo>
                  <a:lnTo>
                    <a:pt x="236" y="64"/>
                  </a:lnTo>
                  <a:lnTo>
                    <a:pt x="244" y="54"/>
                  </a:lnTo>
                  <a:lnTo>
                    <a:pt x="244" y="5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87" name="Freeform 262"/>
            <p:cNvSpPr>
              <a:spLocks/>
            </p:cNvSpPr>
            <p:nvPr/>
          </p:nvSpPr>
          <p:spPr bwMode="auto">
            <a:xfrm>
              <a:off x="4728796" y="4415476"/>
              <a:ext cx="246751" cy="217590"/>
            </a:xfrm>
            <a:custGeom>
              <a:avLst/>
              <a:gdLst/>
              <a:ahLst/>
              <a:cxnLst>
                <a:cxn ang="0">
                  <a:pos x="18" y="104"/>
                </a:cxn>
                <a:cxn ang="0">
                  <a:pos x="16" y="98"/>
                </a:cxn>
                <a:cxn ang="0">
                  <a:pos x="6" y="94"/>
                </a:cxn>
                <a:cxn ang="0">
                  <a:pos x="0" y="98"/>
                </a:cxn>
                <a:cxn ang="0">
                  <a:pos x="24" y="148"/>
                </a:cxn>
                <a:cxn ang="0">
                  <a:pos x="22" y="162"/>
                </a:cxn>
                <a:cxn ang="0">
                  <a:pos x="20" y="166"/>
                </a:cxn>
                <a:cxn ang="0">
                  <a:pos x="22" y="170"/>
                </a:cxn>
                <a:cxn ang="0">
                  <a:pos x="26" y="184"/>
                </a:cxn>
                <a:cxn ang="0">
                  <a:pos x="28" y="184"/>
                </a:cxn>
                <a:cxn ang="0">
                  <a:pos x="32" y="188"/>
                </a:cxn>
                <a:cxn ang="0">
                  <a:pos x="38" y="192"/>
                </a:cxn>
                <a:cxn ang="0">
                  <a:pos x="48" y="194"/>
                </a:cxn>
                <a:cxn ang="0">
                  <a:pos x="72" y="188"/>
                </a:cxn>
                <a:cxn ang="0">
                  <a:pos x="78" y="184"/>
                </a:cxn>
                <a:cxn ang="0">
                  <a:pos x="90" y="184"/>
                </a:cxn>
                <a:cxn ang="0">
                  <a:pos x="114" y="186"/>
                </a:cxn>
                <a:cxn ang="0">
                  <a:pos x="124" y="184"/>
                </a:cxn>
                <a:cxn ang="0">
                  <a:pos x="126" y="178"/>
                </a:cxn>
                <a:cxn ang="0">
                  <a:pos x="144" y="174"/>
                </a:cxn>
                <a:cxn ang="0">
                  <a:pos x="176" y="144"/>
                </a:cxn>
                <a:cxn ang="0">
                  <a:pos x="202" y="108"/>
                </a:cxn>
                <a:cxn ang="0">
                  <a:pos x="220" y="70"/>
                </a:cxn>
                <a:cxn ang="0">
                  <a:pos x="210" y="56"/>
                </a:cxn>
                <a:cxn ang="0">
                  <a:pos x="204" y="8"/>
                </a:cxn>
                <a:cxn ang="0">
                  <a:pos x="194" y="4"/>
                </a:cxn>
                <a:cxn ang="0">
                  <a:pos x="176" y="0"/>
                </a:cxn>
                <a:cxn ang="0">
                  <a:pos x="158" y="10"/>
                </a:cxn>
                <a:cxn ang="0">
                  <a:pos x="142" y="26"/>
                </a:cxn>
                <a:cxn ang="0">
                  <a:pos x="126" y="42"/>
                </a:cxn>
                <a:cxn ang="0">
                  <a:pos x="112" y="54"/>
                </a:cxn>
                <a:cxn ang="0">
                  <a:pos x="92" y="50"/>
                </a:cxn>
                <a:cxn ang="0">
                  <a:pos x="68" y="70"/>
                </a:cxn>
                <a:cxn ang="0">
                  <a:pos x="56" y="66"/>
                </a:cxn>
                <a:cxn ang="0">
                  <a:pos x="58" y="52"/>
                </a:cxn>
                <a:cxn ang="0">
                  <a:pos x="46" y="56"/>
                </a:cxn>
                <a:cxn ang="0">
                  <a:pos x="46" y="96"/>
                </a:cxn>
                <a:cxn ang="0">
                  <a:pos x="36" y="104"/>
                </a:cxn>
              </a:cxnLst>
              <a:rect l="0" t="0" r="r" b="b"/>
              <a:pathLst>
                <a:path w="220" h="194">
                  <a:moveTo>
                    <a:pt x="36" y="104"/>
                  </a:moveTo>
                  <a:lnTo>
                    <a:pt x="18" y="104"/>
                  </a:lnTo>
                  <a:lnTo>
                    <a:pt x="16" y="100"/>
                  </a:lnTo>
                  <a:lnTo>
                    <a:pt x="16" y="98"/>
                  </a:lnTo>
                  <a:lnTo>
                    <a:pt x="8" y="92"/>
                  </a:lnTo>
                  <a:lnTo>
                    <a:pt x="6" y="94"/>
                  </a:lnTo>
                  <a:lnTo>
                    <a:pt x="4" y="98"/>
                  </a:lnTo>
                  <a:lnTo>
                    <a:pt x="0" y="98"/>
                  </a:lnTo>
                  <a:lnTo>
                    <a:pt x="14" y="130"/>
                  </a:lnTo>
                  <a:lnTo>
                    <a:pt x="24" y="148"/>
                  </a:lnTo>
                  <a:lnTo>
                    <a:pt x="26" y="158"/>
                  </a:lnTo>
                  <a:lnTo>
                    <a:pt x="22" y="162"/>
                  </a:lnTo>
                  <a:lnTo>
                    <a:pt x="20" y="162"/>
                  </a:lnTo>
                  <a:lnTo>
                    <a:pt x="20" y="166"/>
                  </a:lnTo>
                  <a:lnTo>
                    <a:pt x="22" y="168"/>
                  </a:lnTo>
                  <a:lnTo>
                    <a:pt x="22" y="170"/>
                  </a:lnTo>
                  <a:lnTo>
                    <a:pt x="26" y="178"/>
                  </a:lnTo>
                  <a:lnTo>
                    <a:pt x="26" y="184"/>
                  </a:lnTo>
                  <a:lnTo>
                    <a:pt x="28" y="188"/>
                  </a:lnTo>
                  <a:lnTo>
                    <a:pt x="28" y="184"/>
                  </a:lnTo>
                  <a:lnTo>
                    <a:pt x="32" y="184"/>
                  </a:lnTo>
                  <a:lnTo>
                    <a:pt x="32" y="188"/>
                  </a:lnTo>
                  <a:lnTo>
                    <a:pt x="38" y="188"/>
                  </a:lnTo>
                  <a:lnTo>
                    <a:pt x="38" y="192"/>
                  </a:lnTo>
                  <a:lnTo>
                    <a:pt x="42" y="194"/>
                  </a:lnTo>
                  <a:lnTo>
                    <a:pt x="48" y="194"/>
                  </a:lnTo>
                  <a:lnTo>
                    <a:pt x="54" y="190"/>
                  </a:lnTo>
                  <a:lnTo>
                    <a:pt x="72" y="188"/>
                  </a:lnTo>
                  <a:lnTo>
                    <a:pt x="74" y="186"/>
                  </a:lnTo>
                  <a:lnTo>
                    <a:pt x="78" y="184"/>
                  </a:lnTo>
                  <a:lnTo>
                    <a:pt x="82" y="182"/>
                  </a:lnTo>
                  <a:lnTo>
                    <a:pt x="90" y="184"/>
                  </a:lnTo>
                  <a:lnTo>
                    <a:pt x="98" y="182"/>
                  </a:lnTo>
                  <a:lnTo>
                    <a:pt x="114" y="186"/>
                  </a:lnTo>
                  <a:lnTo>
                    <a:pt x="114" y="182"/>
                  </a:lnTo>
                  <a:lnTo>
                    <a:pt x="124" y="184"/>
                  </a:lnTo>
                  <a:lnTo>
                    <a:pt x="124" y="180"/>
                  </a:lnTo>
                  <a:lnTo>
                    <a:pt x="126" y="178"/>
                  </a:lnTo>
                  <a:lnTo>
                    <a:pt x="138" y="178"/>
                  </a:lnTo>
                  <a:lnTo>
                    <a:pt x="144" y="174"/>
                  </a:lnTo>
                  <a:lnTo>
                    <a:pt x="162" y="160"/>
                  </a:lnTo>
                  <a:lnTo>
                    <a:pt x="176" y="144"/>
                  </a:lnTo>
                  <a:lnTo>
                    <a:pt x="184" y="138"/>
                  </a:lnTo>
                  <a:lnTo>
                    <a:pt x="202" y="108"/>
                  </a:lnTo>
                  <a:lnTo>
                    <a:pt x="214" y="96"/>
                  </a:lnTo>
                  <a:lnTo>
                    <a:pt x="220" y="70"/>
                  </a:lnTo>
                  <a:lnTo>
                    <a:pt x="210" y="70"/>
                  </a:lnTo>
                  <a:lnTo>
                    <a:pt x="210" y="56"/>
                  </a:lnTo>
                  <a:lnTo>
                    <a:pt x="208" y="32"/>
                  </a:lnTo>
                  <a:lnTo>
                    <a:pt x="204" y="8"/>
                  </a:lnTo>
                  <a:lnTo>
                    <a:pt x="198" y="4"/>
                  </a:lnTo>
                  <a:lnTo>
                    <a:pt x="194" y="4"/>
                  </a:lnTo>
                  <a:lnTo>
                    <a:pt x="184" y="2"/>
                  </a:lnTo>
                  <a:lnTo>
                    <a:pt x="176" y="0"/>
                  </a:lnTo>
                  <a:lnTo>
                    <a:pt x="174" y="2"/>
                  </a:lnTo>
                  <a:lnTo>
                    <a:pt x="158" y="10"/>
                  </a:lnTo>
                  <a:lnTo>
                    <a:pt x="148" y="18"/>
                  </a:lnTo>
                  <a:lnTo>
                    <a:pt x="142" y="26"/>
                  </a:lnTo>
                  <a:lnTo>
                    <a:pt x="136" y="32"/>
                  </a:lnTo>
                  <a:lnTo>
                    <a:pt x="126" y="42"/>
                  </a:lnTo>
                  <a:lnTo>
                    <a:pt x="122" y="52"/>
                  </a:lnTo>
                  <a:lnTo>
                    <a:pt x="112" y="54"/>
                  </a:lnTo>
                  <a:lnTo>
                    <a:pt x="100" y="50"/>
                  </a:lnTo>
                  <a:lnTo>
                    <a:pt x="92" y="50"/>
                  </a:lnTo>
                  <a:lnTo>
                    <a:pt x="78" y="68"/>
                  </a:lnTo>
                  <a:lnTo>
                    <a:pt x="68" y="70"/>
                  </a:lnTo>
                  <a:lnTo>
                    <a:pt x="58" y="68"/>
                  </a:lnTo>
                  <a:lnTo>
                    <a:pt x="56" y="66"/>
                  </a:lnTo>
                  <a:lnTo>
                    <a:pt x="60" y="58"/>
                  </a:lnTo>
                  <a:lnTo>
                    <a:pt x="58" y="52"/>
                  </a:lnTo>
                  <a:lnTo>
                    <a:pt x="46" y="40"/>
                  </a:lnTo>
                  <a:lnTo>
                    <a:pt x="46" y="56"/>
                  </a:lnTo>
                  <a:lnTo>
                    <a:pt x="46" y="72"/>
                  </a:lnTo>
                  <a:lnTo>
                    <a:pt x="46" y="96"/>
                  </a:lnTo>
                  <a:lnTo>
                    <a:pt x="36" y="104"/>
                  </a:lnTo>
                  <a:lnTo>
                    <a:pt x="36" y="10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88" name="Freeform 263"/>
            <p:cNvSpPr>
              <a:spLocks/>
            </p:cNvSpPr>
            <p:nvPr/>
          </p:nvSpPr>
          <p:spPr bwMode="auto">
            <a:xfrm>
              <a:off x="3380636" y="4413233"/>
              <a:ext cx="296101" cy="585474"/>
            </a:xfrm>
            <a:custGeom>
              <a:avLst/>
              <a:gdLst/>
              <a:ahLst/>
              <a:cxnLst>
                <a:cxn ang="0">
                  <a:pos x="18" y="516"/>
                </a:cxn>
                <a:cxn ang="0">
                  <a:pos x="6" y="488"/>
                </a:cxn>
                <a:cxn ang="0">
                  <a:pos x="2" y="464"/>
                </a:cxn>
                <a:cxn ang="0">
                  <a:pos x="14" y="426"/>
                </a:cxn>
                <a:cxn ang="0">
                  <a:pos x="24" y="384"/>
                </a:cxn>
                <a:cxn ang="0">
                  <a:pos x="20" y="370"/>
                </a:cxn>
                <a:cxn ang="0">
                  <a:pos x="26" y="364"/>
                </a:cxn>
                <a:cxn ang="0">
                  <a:pos x="20" y="348"/>
                </a:cxn>
                <a:cxn ang="0">
                  <a:pos x="18" y="328"/>
                </a:cxn>
                <a:cxn ang="0">
                  <a:pos x="20" y="308"/>
                </a:cxn>
                <a:cxn ang="0">
                  <a:pos x="32" y="260"/>
                </a:cxn>
                <a:cxn ang="0">
                  <a:pos x="32" y="226"/>
                </a:cxn>
                <a:cxn ang="0">
                  <a:pos x="40" y="202"/>
                </a:cxn>
                <a:cxn ang="0">
                  <a:pos x="46" y="174"/>
                </a:cxn>
                <a:cxn ang="0">
                  <a:pos x="40" y="156"/>
                </a:cxn>
                <a:cxn ang="0">
                  <a:pos x="38" y="140"/>
                </a:cxn>
                <a:cxn ang="0">
                  <a:pos x="52" y="92"/>
                </a:cxn>
                <a:cxn ang="0">
                  <a:pos x="68" y="74"/>
                </a:cxn>
                <a:cxn ang="0">
                  <a:pos x="66" y="46"/>
                </a:cxn>
                <a:cxn ang="0">
                  <a:pos x="84" y="20"/>
                </a:cxn>
                <a:cxn ang="0">
                  <a:pos x="100" y="4"/>
                </a:cxn>
                <a:cxn ang="0">
                  <a:pos x="124" y="2"/>
                </a:cxn>
                <a:cxn ang="0">
                  <a:pos x="146" y="8"/>
                </a:cxn>
                <a:cxn ang="0">
                  <a:pos x="168" y="30"/>
                </a:cxn>
                <a:cxn ang="0">
                  <a:pos x="208" y="50"/>
                </a:cxn>
                <a:cxn ang="0">
                  <a:pos x="200" y="74"/>
                </a:cxn>
                <a:cxn ang="0">
                  <a:pos x="222" y="82"/>
                </a:cxn>
                <a:cxn ang="0">
                  <a:pos x="252" y="54"/>
                </a:cxn>
                <a:cxn ang="0">
                  <a:pos x="264" y="66"/>
                </a:cxn>
                <a:cxn ang="0">
                  <a:pos x="250" y="84"/>
                </a:cxn>
                <a:cxn ang="0">
                  <a:pos x="210" y="124"/>
                </a:cxn>
                <a:cxn ang="0">
                  <a:pos x="204" y="152"/>
                </a:cxn>
                <a:cxn ang="0">
                  <a:pos x="200" y="184"/>
                </a:cxn>
                <a:cxn ang="0">
                  <a:pos x="210" y="198"/>
                </a:cxn>
                <a:cxn ang="0">
                  <a:pos x="218" y="220"/>
                </a:cxn>
                <a:cxn ang="0">
                  <a:pos x="222" y="234"/>
                </a:cxn>
                <a:cxn ang="0">
                  <a:pos x="206" y="256"/>
                </a:cxn>
                <a:cxn ang="0">
                  <a:pos x="152" y="266"/>
                </a:cxn>
                <a:cxn ang="0">
                  <a:pos x="152" y="274"/>
                </a:cxn>
                <a:cxn ang="0">
                  <a:pos x="148" y="284"/>
                </a:cxn>
                <a:cxn ang="0">
                  <a:pos x="142" y="302"/>
                </a:cxn>
                <a:cxn ang="0">
                  <a:pos x="116" y="298"/>
                </a:cxn>
                <a:cxn ang="0">
                  <a:pos x="112" y="320"/>
                </a:cxn>
                <a:cxn ang="0">
                  <a:pos x="120" y="328"/>
                </a:cxn>
                <a:cxn ang="0">
                  <a:pos x="128" y="320"/>
                </a:cxn>
                <a:cxn ang="0">
                  <a:pos x="130" y="334"/>
                </a:cxn>
                <a:cxn ang="0">
                  <a:pos x="118" y="328"/>
                </a:cxn>
                <a:cxn ang="0">
                  <a:pos x="122" y="338"/>
                </a:cxn>
                <a:cxn ang="0">
                  <a:pos x="110" y="348"/>
                </a:cxn>
                <a:cxn ang="0">
                  <a:pos x="104" y="376"/>
                </a:cxn>
                <a:cxn ang="0">
                  <a:pos x="88" y="380"/>
                </a:cxn>
                <a:cxn ang="0">
                  <a:pos x="82" y="406"/>
                </a:cxn>
                <a:cxn ang="0">
                  <a:pos x="102" y="418"/>
                </a:cxn>
                <a:cxn ang="0">
                  <a:pos x="102" y="432"/>
                </a:cxn>
                <a:cxn ang="0">
                  <a:pos x="96" y="438"/>
                </a:cxn>
                <a:cxn ang="0">
                  <a:pos x="76" y="462"/>
                </a:cxn>
                <a:cxn ang="0">
                  <a:pos x="68" y="476"/>
                </a:cxn>
                <a:cxn ang="0">
                  <a:pos x="66" y="478"/>
                </a:cxn>
                <a:cxn ang="0">
                  <a:pos x="56" y="496"/>
                </a:cxn>
                <a:cxn ang="0">
                  <a:pos x="58" y="510"/>
                </a:cxn>
              </a:cxnLst>
              <a:rect l="0" t="0" r="r" b="b"/>
              <a:pathLst>
                <a:path w="264" h="522">
                  <a:moveTo>
                    <a:pt x="68" y="522"/>
                  </a:moveTo>
                  <a:lnTo>
                    <a:pt x="48" y="518"/>
                  </a:lnTo>
                  <a:lnTo>
                    <a:pt x="18" y="516"/>
                  </a:lnTo>
                  <a:lnTo>
                    <a:pt x="14" y="510"/>
                  </a:lnTo>
                  <a:lnTo>
                    <a:pt x="14" y="488"/>
                  </a:lnTo>
                  <a:lnTo>
                    <a:pt x="6" y="488"/>
                  </a:lnTo>
                  <a:lnTo>
                    <a:pt x="2" y="492"/>
                  </a:lnTo>
                  <a:lnTo>
                    <a:pt x="0" y="478"/>
                  </a:lnTo>
                  <a:lnTo>
                    <a:pt x="2" y="464"/>
                  </a:lnTo>
                  <a:lnTo>
                    <a:pt x="12" y="450"/>
                  </a:lnTo>
                  <a:lnTo>
                    <a:pt x="14" y="440"/>
                  </a:lnTo>
                  <a:lnTo>
                    <a:pt x="14" y="426"/>
                  </a:lnTo>
                  <a:lnTo>
                    <a:pt x="20" y="416"/>
                  </a:lnTo>
                  <a:lnTo>
                    <a:pt x="22" y="406"/>
                  </a:lnTo>
                  <a:lnTo>
                    <a:pt x="24" y="384"/>
                  </a:lnTo>
                  <a:lnTo>
                    <a:pt x="26" y="378"/>
                  </a:lnTo>
                  <a:lnTo>
                    <a:pt x="20" y="374"/>
                  </a:lnTo>
                  <a:lnTo>
                    <a:pt x="20" y="370"/>
                  </a:lnTo>
                  <a:lnTo>
                    <a:pt x="26" y="370"/>
                  </a:lnTo>
                  <a:lnTo>
                    <a:pt x="28" y="368"/>
                  </a:lnTo>
                  <a:lnTo>
                    <a:pt x="26" y="364"/>
                  </a:lnTo>
                  <a:lnTo>
                    <a:pt x="20" y="364"/>
                  </a:lnTo>
                  <a:lnTo>
                    <a:pt x="22" y="354"/>
                  </a:lnTo>
                  <a:lnTo>
                    <a:pt x="20" y="348"/>
                  </a:lnTo>
                  <a:lnTo>
                    <a:pt x="20" y="340"/>
                  </a:lnTo>
                  <a:lnTo>
                    <a:pt x="18" y="338"/>
                  </a:lnTo>
                  <a:lnTo>
                    <a:pt x="18" y="328"/>
                  </a:lnTo>
                  <a:lnTo>
                    <a:pt x="22" y="318"/>
                  </a:lnTo>
                  <a:lnTo>
                    <a:pt x="22" y="314"/>
                  </a:lnTo>
                  <a:lnTo>
                    <a:pt x="20" y="308"/>
                  </a:lnTo>
                  <a:lnTo>
                    <a:pt x="22" y="286"/>
                  </a:lnTo>
                  <a:lnTo>
                    <a:pt x="26" y="266"/>
                  </a:lnTo>
                  <a:lnTo>
                    <a:pt x="32" y="260"/>
                  </a:lnTo>
                  <a:lnTo>
                    <a:pt x="30" y="248"/>
                  </a:lnTo>
                  <a:lnTo>
                    <a:pt x="30" y="228"/>
                  </a:lnTo>
                  <a:lnTo>
                    <a:pt x="32" y="226"/>
                  </a:lnTo>
                  <a:lnTo>
                    <a:pt x="38" y="218"/>
                  </a:lnTo>
                  <a:lnTo>
                    <a:pt x="38" y="204"/>
                  </a:lnTo>
                  <a:lnTo>
                    <a:pt x="40" y="202"/>
                  </a:lnTo>
                  <a:lnTo>
                    <a:pt x="42" y="194"/>
                  </a:lnTo>
                  <a:lnTo>
                    <a:pt x="46" y="186"/>
                  </a:lnTo>
                  <a:lnTo>
                    <a:pt x="46" y="174"/>
                  </a:lnTo>
                  <a:lnTo>
                    <a:pt x="44" y="170"/>
                  </a:lnTo>
                  <a:lnTo>
                    <a:pt x="44" y="164"/>
                  </a:lnTo>
                  <a:lnTo>
                    <a:pt x="40" y="156"/>
                  </a:lnTo>
                  <a:lnTo>
                    <a:pt x="40" y="150"/>
                  </a:lnTo>
                  <a:lnTo>
                    <a:pt x="38" y="148"/>
                  </a:lnTo>
                  <a:lnTo>
                    <a:pt x="38" y="140"/>
                  </a:lnTo>
                  <a:lnTo>
                    <a:pt x="46" y="124"/>
                  </a:lnTo>
                  <a:lnTo>
                    <a:pt x="46" y="110"/>
                  </a:lnTo>
                  <a:lnTo>
                    <a:pt x="52" y="92"/>
                  </a:lnTo>
                  <a:lnTo>
                    <a:pt x="58" y="86"/>
                  </a:lnTo>
                  <a:lnTo>
                    <a:pt x="60" y="78"/>
                  </a:lnTo>
                  <a:lnTo>
                    <a:pt x="68" y="74"/>
                  </a:lnTo>
                  <a:lnTo>
                    <a:pt x="64" y="54"/>
                  </a:lnTo>
                  <a:lnTo>
                    <a:pt x="64" y="50"/>
                  </a:lnTo>
                  <a:lnTo>
                    <a:pt x="66" y="46"/>
                  </a:lnTo>
                  <a:lnTo>
                    <a:pt x="66" y="38"/>
                  </a:lnTo>
                  <a:lnTo>
                    <a:pt x="82" y="32"/>
                  </a:lnTo>
                  <a:lnTo>
                    <a:pt x="84" y="20"/>
                  </a:lnTo>
                  <a:lnTo>
                    <a:pt x="82" y="14"/>
                  </a:lnTo>
                  <a:lnTo>
                    <a:pt x="96" y="0"/>
                  </a:lnTo>
                  <a:lnTo>
                    <a:pt x="100" y="4"/>
                  </a:lnTo>
                  <a:lnTo>
                    <a:pt x="116" y="6"/>
                  </a:lnTo>
                  <a:lnTo>
                    <a:pt x="120" y="12"/>
                  </a:lnTo>
                  <a:lnTo>
                    <a:pt x="124" y="2"/>
                  </a:lnTo>
                  <a:lnTo>
                    <a:pt x="138" y="4"/>
                  </a:lnTo>
                  <a:lnTo>
                    <a:pt x="142" y="6"/>
                  </a:lnTo>
                  <a:lnTo>
                    <a:pt x="146" y="8"/>
                  </a:lnTo>
                  <a:lnTo>
                    <a:pt x="156" y="18"/>
                  </a:lnTo>
                  <a:lnTo>
                    <a:pt x="164" y="26"/>
                  </a:lnTo>
                  <a:lnTo>
                    <a:pt x="168" y="30"/>
                  </a:lnTo>
                  <a:lnTo>
                    <a:pt x="184" y="34"/>
                  </a:lnTo>
                  <a:lnTo>
                    <a:pt x="198" y="42"/>
                  </a:lnTo>
                  <a:lnTo>
                    <a:pt x="208" y="50"/>
                  </a:lnTo>
                  <a:lnTo>
                    <a:pt x="210" y="56"/>
                  </a:lnTo>
                  <a:lnTo>
                    <a:pt x="202" y="70"/>
                  </a:lnTo>
                  <a:lnTo>
                    <a:pt x="200" y="74"/>
                  </a:lnTo>
                  <a:lnTo>
                    <a:pt x="200" y="78"/>
                  </a:lnTo>
                  <a:lnTo>
                    <a:pt x="214" y="78"/>
                  </a:lnTo>
                  <a:lnTo>
                    <a:pt x="222" y="82"/>
                  </a:lnTo>
                  <a:lnTo>
                    <a:pt x="238" y="80"/>
                  </a:lnTo>
                  <a:lnTo>
                    <a:pt x="250" y="68"/>
                  </a:lnTo>
                  <a:lnTo>
                    <a:pt x="252" y="54"/>
                  </a:lnTo>
                  <a:lnTo>
                    <a:pt x="260" y="54"/>
                  </a:lnTo>
                  <a:lnTo>
                    <a:pt x="260" y="56"/>
                  </a:lnTo>
                  <a:lnTo>
                    <a:pt x="264" y="66"/>
                  </a:lnTo>
                  <a:lnTo>
                    <a:pt x="262" y="76"/>
                  </a:lnTo>
                  <a:lnTo>
                    <a:pt x="256" y="82"/>
                  </a:lnTo>
                  <a:lnTo>
                    <a:pt x="250" y="84"/>
                  </a:lnTo>
                  <a:lnTo>
                    <a:pt x="234" y="98"/>
                  </a:lnTo>
                  <a:lnTo>
                    <a:pt x="224" y="114"/>
                  </a:lnTo>
                  <a:lnTo>
                    <a:pt x="210" y="124"/>
                  </a:lnTo>
                  <a:lnTo>
                    <a:pt x="208" y="128"/>
                  </a:lnTo>
                  <a:lnTo>
                    <a:pt x="208" y="144"/>
                  </a:lnTo>
                  <a:lnTo>
                    <a:pt x="204" y="152"/>
                  </a:lnTo>
                  <a:lnTo>
                    <a:pt x="204" y="166"/>
                  </a:lnTo>
                  <a:lnTo>
                    <a:pt x="200" y="174"/>
                  </a:lnTo>
                  <a:lnTo>
                    <a:pt x="200" y="184"/>
                  </a:lnTo>
                  <a:lnTo>
                    <a:pt x="198" y="188"/>
                  </a:lnTo>
                  <a:lnTo>
                    <a:pt x="200" y="194"/>
                  </a:lnTo>
                  <a:lnTo>
                    <a:pt x="210" y="198"/>
                  </a:lnTo>
                  <a:lnTo>
                    <a:pt x="216" y="206"/>
                  </a:lnTo>
                  <a:lnTo>
                    <a:pt x="214" y="214"/>
                  </a:lnTo>
                  <a:lnTo>
                    <a:pt x="218" y="220"/>
                  </a:lnTo>
                  <a:lnTo>
                    <a:pt x="222" y="222"/>
                  </a:lnTo>
                  <a:lnTo>
                    <a:pt x="224" y="232"/>
                  </a:lnTo>
                  <a:lnTo>
                    <a:pt x="222" y="234"/>
                  </a:lnTo>
                  <a:lnTo>
                    <a:pt x="212" y="246"/>
                  </a:lnTo>
                  <a:lnTo>
                    <a:pt x="212" y="252"/>
                  </a:lnTo>
                  <a:lnTo>
                    <a:pt x="206" y="256"/>
                  </a:lnTo>
                  <a:lnTo>
                    <a:pt x="186" y="262"/>
                  </a:lnTo>
                  <a:lnTo>
                    <a:pt x="166" y="266"/>
                  </a:lnTo>
                  <a:lnTo>
                    <a:pt x="152" y="266"/>
                  </a:lnTo>
                  <a:lnTo>
                    <a:pt x="148" y="262"/>
                  </a:lnTo>
                  <a:lnTo>
                    <a:pt x="148" y="270"/>
                  </a:lnTo>
                  <a:lnTo>
                    <a:pt x="152" y="274"/>
                  </a:lnTo>
                  <a:lnTo>
                    <a:pt x="150" y="280"/>
                  </a:lnTo>
                  <a:lnTo>
                    <a:pt x="150" y="282"/>
                  </a:lnTo>
                  <a:lnTo>
                    <a:pt x="148" y="284"/>
                  </a:lnTo>
                  <a:lnTo>
                    <a:pt x="148" y="298"/>
                  </a:lnTo>
                  <a:lnTo>
                    <a:pt x="146" y="300"/>
                  </a:lnTo>
                  <a:lnTo>
                    <a:pt x="142" y="302"/>
                  </a:lnTo>
                  <a:lnTo>
                    <a:pt x="138" y="304"/>
                  </a:lnTo>
                  <a:lnTo>
                    <a:pt x="128" y="304"/>
                  </a:lnTo>
                  <a:lnTo>
                    <a:pt x="116" y="298"/>
                  </a:lnTo>
                  <a:lnTo>
                    <a:pt x="112" y="296"/>
                  </a:lnTo>
                  <a:lnTo>
                    <a:pt x="110" y="300"/>
                  </a:lnTo>
                  <a:lnTo>
                    <a:pt x="112" y="320"/>
                  </a:lnTo>
                  <a:lnTo>
                    <a:pt x="118" y="324"/>
                  </a:lnTo>
                  <a:lnTo>
                    <a:pt x="118" y="326"/>
                  </a:lnTo>
                  <a:lnTo>
                    <a:pt x="120" y="328"/>
                  </a:lnTo>
                  <a:lnTo>
                    <a:pt x="124" y="326"/>
                  </a:lnTo>
                  <a:lnTo>
                    <a:pt x="122" y="324"/>
                  </a:lnTo>
                  <a:lnTo>
                    <a:pt x="128" y="320"/>
                  </a:lnTo>
                  <a:lnTo>
                    <a:pt x="130" y="324"/>
                  </a:lnTo>
                  <a:lnTo>
                    <a:pt x="132" y="330"/>
                  </a:lnTo>
                  <a:lnTo>
                    <a:pt x="130" y="334"/>
                  </a:lnTo>
                  <a:lnTo>
                    <a:pt x="122" y="334"/>
                  </a:lnTo>
                  <a:lnTo>
                    <a:pt x="122" y="332"/>
                  </a:lnTo>
                  <a:lnTo>
                    <a:pt x="118" y="328"/>
                  </a:lnTo>
                  <a:lnTo>
                    <a:pt x="112" y="332"/>
                  </a:lnTo>
                  <a:lnTo>
                    <a:pt x="112" y="334"/>
                  </a:lnTo>
                  <a:lnTo>
                    <a:pt x="122" y="338"/>
                  </a:lnTo>
                  <a:lnTo>
                    <a:pt x="114" y="342"/>
                  </a:lnTo>
                  <a:lnTo>
                    <a:pt x="112" y="344"/>
                  </a:lnTo>
                  <a:lnTo>
                    <a:pt x="110" y="348"/>
                  </a:lnTo>
                  <a:lnTo>
                    <a:pt x="110" y="362"/>
                  </a:lnTo>
                  <a:lnTo>
                    <a:pt x="104" y="370"/>
                  </a:lnTo>
                  <a:lnTo>
                    <a:pt x="104" y="376"/>
                  </a:lnTo>
                  <a:lnTo>
                    <a:pt x="96" y="376"/>
                  </a:lnTo>
                  <a:lnTo>
                    <a:pt x="92" y="380"/>
                  </a:lnTo>
                  <a:lnTo>
                    <a:pt x="88" y="380"/>
                  </a:lnTo>
                  <a:lnTo>
                    <a:pt x="78" y="394"/>
                  </a:lnTo>
                  <a:lnTo>
                    <a:pt x="78" y="398"/>
                  </a:lnTo>
                  <a:lnTo>
                    <a:pt x="82" y="406"/>
                  </a:lnTo>
                  <a:lnTo>
                    <a:pt x="90" y="414"/>
                  </a:lnTo>
                  <a:lnTo>
                    <a:pt x="102" y="416"/>
                  </a:lnTo>
                  <a:lnTo>
                    <a:pt x="102" y="418"/>
                  </a:lnTo>
                  <a:lnTo>
                    <a:pt x="104" y="424"/>
                  </a:lnTo>
                  <a:lnTo>
                    <a:pt x="100" y="428"/>
                  </a:lnTo>
                  <a:lnTo>
                    <a:pt x="102" y="432"/>
                  </a:lnTo>
                  <a:lnTo>
                    <a:pt x="100" y="434"/>
                  </a:lnTo>
                  <a:lnTo>
                    <a:pt x="100" y="436"/>
                  </a:lnTo>
                  <a:lnTo>
                    <a:pt x="96" y="438"/>
                  </a:lnTo>
                  <a:lnTo>
                    <a:pt x="78" y="454"/>
                  </a:lnTo>
                  <a:lnTo>
                    <a:pt x="76" y="458"/>
                  </a:lnTo>
                  <a:lnTo>
                    <a:pt x="76" y="462"/>
                  </a:lnTo>
                  <a:lnTo>
                    <a:pt x="78" y="460"/>
                  </a:lnTo>
                  <a:lnTo>
                    <a:pt x="74" y="472"/>
                  </a:lnTo>
                  <a:lnTo>
                    <a:pt x="68" y="476"/>
                  </a:lnTo>
                  <a:lnTo>
                    <a:pt x="64" y="470"/>
                  </a:lnTo>
                  <a:lnTo>
                    <a:pt x="64" y="474"/>
                  </a:lnTo>
                  <a:lnTo>
                    <a:pt x="66" y="478"/>
                  </a:lnTo>
                  <a:lnTo>
                    <a:pt x="58" y="484"/>
                  </a:lnTo>
                  <a:lnTo>
                    <a:pt x="54" y="496"/>
                  </a:lnTo>
                  <a:lnTo>
                    <a:pt x="56" y="496"/>
                  </a:lnTo>
                  <a:lnTo>
                    <a:pt x="58" y="506"/>
                  </a:lnTo>
                  <a:lnTo>
                    <a:pt x="54" y="508"/>
                  </a:lnTo>
                  <a:lnTo>
                    <a:pt x="58" y="510"/>
                  </a:lnTo>
                  <a:lnTo>
                    <a:pt x="68" y="522"/>
                  </a:lnTo>
                  <a:lnTo>
                    <a:pt x="68" y="52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89" name="Freeform 264"/>
            <p:cNvSpPr>
              <a:spLocks/>
            </p:cNvSpPr>
            <p:nvPr/>
          </p:nvSpPr>
          <p:spPr bwMode="auto">
            <a:xfrm>
              <a:off x="3097994" y="3807571"/>
              <a:ext cx="58323" cy="65053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18" y="6"/>
                </a:cxn>
                <a:cxn ang="0">
                  <a:pos x="8" y="6"/>
                </a:cxn>
                <a:cxn ang="0">
                  <a:pos x="20" y="16"/>
                </a:cxn>
                <a:cxn ang="0">
                  <a:pos x="22" y="20"/>
                </a:cxn>
                <a:cxn ang="0">
                  <a:pos x="22" y="24"/>
                </a:cxn>
                <a:cxn ang="0">
                  <a:pos x="10" y="24"/>
                </a:cxn>
                <a:cxn ang="0">
                  <a:pos x="0" y="38"/>
                </a:cxn>
                <a:cxn ang="0">
                  <a:pos x="2" y="40"/>
                </a:cxn>
                <a:cxn ang="0">
                  <a:pos x="0" y="46"/>
                </a:cxn>
                <a:cxn ang="0">
                  <a:pos x="12" y="54"/>
                </a:cxn>
                <a:cxn ang="0">
                  <a:pos x="28" y="58"/>
                </a:cxn>
                <a:cxn ang="0">
                  <a:pos x="30" y="54"/>
                </a:cxn>
                <a:cxn ang="0">
                  <a:pos x="36" y="52"/>
                </a:cxn>
                <a:cxn ang="0">
                  <a:pos x="36" y="48"/>
                </a:cxn>
                <a:cxn ang="0">
                  <a:pos x="40" y="44"/>
                </a:cxn>
                <a:cxn ang="0">
                  <a:pos x="40" y="40"/>
                </a:cxn>
                <a:cxn ang="0">
                  <a:pos x="50" y="32"/>
                </a:cxn>
                <a:cxn ang="0">
                  <a:pos x="52" y="30"/>
                </a:cxn>
                <a:cxn ang="0">
                  <a:pos x="50" y="28"/>
                </a:cxn>
                <a:cxn ang="0">
                  <a:pos x="48" y="30"/>
                </a:cxn>
                <a:cxn ang="0">
                  <a:pos x="44" y="28"/>
                </a:cxn>
                <a:cxn ang="0">
                  <a:pos x="40" y="26"/>
                </a:cxn>
                <a:cxn ang="0">
                  <a:pos x="40" y="0"/>
                </a:cxn>
                <a:cxn ang="0">
                  <a:pos x="40" y="0"/>
                </a:cxn>
              </a:cxnLst>
              <a:rect l="0" t="0" r="r" b="b"/>
              <a:pathLst>
                <a:path w="52" h="58">
                  <a:moveTo>
                    <a:pt x="40" y="0"/>
                  </a:moveTo>
                  <a:lnTo>
                    <a:pt x="30" y="0"/>
                  </a:lnTo>
                  <a:lnTo>
                    <a:pt x="18" y="0"/>
                  </a:lnTo>
                  <a:lnTo>
                    <a:pt x="18" y="6"/>
                  </a:lnTo>
                  <a:lnTo>
                    <a:pt x="8" y="6"/>
                  </a:lnTo>
                  <a:lnTo>
                    <a:pt x="20" y="16"/>
                  </a:lnTo>
                  <a:lnTo>
                    <a:pt x="22" y="20"/>
                  </a:lnTo>
                  <a:lnTo>
                    <a:pt x="22" y="24"/>
                  </a:lnTo>
                  <a:lnTo>
                    <a:pt x="10" y="24"/>
                  </a:lnTo>
                  <a:lnTo>
                    <a:pt x="0" y="38"/>
                  </a:lnTo>
                  <a:lnTo>
                    <a:pt x="2" y="40"/>
                  </a:lnTo>
                  <a:lnTo>
                    <a:pt x="0" y="46"/>
                  </a:lnTo>
                  <a:lnTo>
                    <a:pt x="12" y="54"/>
                  </a:lnTo>
                  <a:lnTo>
                    <a:pt x="28" y="58"/>
                  </a:lnTo>
                  <a:lnTo>
                    <a:pt x="30" y="54"/>
                  </a:lnTo>
                  <a:lnTo>
                    <a:pt x="36" y="52"/>
                  </a:lnTo>
                  <a:lnTo>
                    <a:pt x="36" y="48"/>
                  </a:lnTo>
                  <a:lnTo>
                    <a:pt x="40" y="44"/>
                  </a:lnTo>
                  <a:lnTo>
                    <a:pt x="40" y="40"/>
                  </a:lnTo>
                  <a:lnTo>
                    <a:pt x="50" y="32"/>
                  </a:lnTo>
                  <a:lnTo>
                    <a:pt x="52" y="30"/>
                  </a:lnTo>
                  <a:lnTo>
                    <a:pt x="50" y="28"/>
                  </a:lnTo>
                  <a:lnTo>
                    <a:pt x="48" y="30"/>
                  </a:lnTo>
                  <a:lnTo>
                    <a:pt x="44" y="28"/>
                  </a:lnTo>
                  <a:lnTo>
                    <a:pt x="40" y="26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90" name="Freeform 265"/>
            <p:cNvSpPr>
              <a:spLocks/>
            </p:cNvSpPr>
            <p:nvPr/>
          </p:nvSpPr>
          <p:spPr bwMode="auto">
            <a:xfrm>
              <a:off x="4814037" y="4200129"/>
              <a:ext cx="174969" cy="152537"/>
            </a:xfrm>
            <a:custGeom>
              <a:avLst/>
              <a:gdLst/>
              <a:ahLst/>
              <a:cxnLst>
                <a:cxn ang="0">
                  <a:pos x="76" y="120"/>
                </a:cxn>
                <a:cxn ang="0">
                  <a:pos x="84" y="114"/>
                </a:cxn>
                <a:cxn ang="0">
                  <a:pos x="88" y="114"/>
                </a:cxn>
                <a:cxn ang="0">
                  <a:pos x="102" y="102"/>
                </a:cxn>
                <a:cxn ang="0">
                  <a:pos x="110" y="102"/>
                </a:cxn>
                <a:cxn ang="0">
                  <a:pos x="116" y="92"/>
                </a:cxn>
                <a:cxn ang="0">
                  <a:pos x="140" y="84"/>
                </a:cxn>
                <a:cxn ang="0">
                  <a:pos x="146" y="80"/>
                </a:cxn>
                <a:cxn ang="0">
                  <a:pos x="146" y="70"/>
                </a:cxn>
                <a:cxn ang="0">
                  <a:pos x="154" y="60"/>
                </a:cxn>
                <a:cxn ang="0">
                  <a:pos x="150" y="46"/>
                </a:cxn>
                <a:cxn ang="0">
                  <a:pos x="156" y="34"/>
                </a:cxn>
                <a:cxn ang="0">
                  <a:pos x="150" y="20"/>
                </a:cxn>
                <a:cxn ang="0">
                  <a:pos x="146" y="18"/>
                </a:cxn>
                <a:cxn ang="0">
                  <a:pos x="126" y="6"/>
                </a:cxn>
                <a:cxn ang="0">
                  <a:pos x="120" y="10"/>
                </a:cxn>
                <a:cxn ang="0">
                  <a:pos x="114" y="0"/>
                </a:cxn>
                <a:cxn ang="0">
                  <a:pos x="94" y="6"/>
                </a:cxn>
                <a:cxn ang="0">
                  <a:pos x="92" y="12"/>
                </a:cxn>
                <a:cxn ang="0">
                  <a:pos x="92" y="26"/>
                </a:cxn>
                <a:cxn ang="0">
                  <a:pos x="88" y="50"/>
                </a:cxn>
                <a:cxn ang="0">
                  <a:pos x="102" y="56"/>
                </a:cxn>
                <a:cxn ang="0">
                  <a:pos x="100" y="68"/>
                </a:cxn>
                <a:cxn ang="0">
                  <a:pos x="92" y="68"/>
                </a:cxn>
                <a:cxn ang="0">
                  <a:pos x="82" y="56"/>
                </a:cxn>
                <a:cxn ang="0">
                  <a:pos x="68" y="48"/>
                </a:cxn>
                <a:cxn ang="0">
                  <a:pos x="46" y="46"/>
                </a:cxn>
                <a:cxn ang="0">
                  <a:pos x="34" y="44"/>
                </a:cxn>
                <a:cxn ang="0">
                  <a:pos x="26" y="36"/>
                </a:cxn>
                <a:cxn ang="0">
                  <a:pos x="26" y="64"/>
                </a:cxn>
                <a:cxn ang="0">
                  <a:pos x="18" y="66"/>
                </a:cxn>
                <a:cxn ang="0">
                  <a:pos x="0" y="66"/>
                </a:cxn>
                <a:cxn ang="0">
                  <a:pos x="0" y="86"/>
                </a:cxn>
                <a:cxn ang="0">
                  <a:pos x="0" y="116"/>
                </a:cxn>
                <a:cxn ang="0">
                  <a:pos x="28" y="126"/>
                </a:cxn>
                <a:cxn ang="0">
                  <a:pos x="42" y="132"/>
                </a:cxn>
                <a:cxn ang="0">
                  <a:pos x="58" y="134"/>
                </a:cxn>
                <a:cxn ang="0">
                  <a:pos x="64" y="136"/>
                </a:cxn>
                <a:cxn ang="0">
                  <a:pos x="66" y="134"/>
                </a:cxn>
              </a:cxnLst>
              <a:rect l="0" t="0" r="r" b="b"/>
              <a:pathLst>
                <a:path w="156" h="136">
                  <a:moveTo>
                    <a:pt x="66" y="134"/>
                  </a:moveTo>
                  <a:lnTo>
                    <a:pt x="76" y="120"/>
                  </a:lnTo>
                  <a:lnTo>
                    <a:pt x="78" y="118"/>
                  </a:lnTo>
                  <a:lnTo>
                    <a:pt x="84" y="114"/>
                  </a:lnTo>
                  <a:lnTo>
                    <a:pt x="88" y="116"/>
                  </a:lnTo>
                  <a:lnTo>
                    <a:pt x="88" y="114"/>
                  </a:lnTo>
                  <a:lnTo>
                    <a:pt x="90" y="108"/>
                  </a:lnTo>
                  <a:lnTo>
                    <a:pt x="102" y="102"/>
                  </a:lnTo>
                  <a:lnTo>
                    <a:pt x="106" y="102"/>
                  </a:lnTo>
                  <a:lnTo>
                    <a:pt x="110" y="102"/>
                  </a:lnTo>
                  <a:lnTo>
                    <a:pt x="106" y="94"/>
                  </a:lnTo>
                  <a:lnTo>
                    <a:pt x="116" y="92"/>
                  </a:lnTo>
                  <a:lnTo>
                    <a:pt x="128" y="88"/>
                  </a:lnTo>
                  <a:lnTo>
                    <a:pt x="140" y="84"/>
                  </a:lnTo>
                  <a:lnTo>
                    <a:pt x="148" y="80"/>
                  </a:lnTo>
                  <a:lnTo>
                    <a:pt x="146" y="80"/>
                  </a:lnTo>
                  <a:lnTo>
                    <a:pt x="144" y="76"/>
                  </a:lnTo>
                  <a:lnTo>
                    <a:pt x="146" y="70"/>
                  </a:lnTo>
                  <a:lnTo>
                    <a:pt x="148" y="62"/>
                  </a:lnTo>
                  <a:lnTo>
                    <a:pt x="154" y="60"/>
                  </a:lnTo>
                  <a:lnTo>
                    <a:pt x="150" y="56"/>
                  </a:lnTo>
                  <a:lnTo>
                    <a:pt x="150" y="46"/>
                  </a:lnTo>
                  <a:lnTo>
                    <a:pt x="152" y="38"/>
                  </a:lnTo>
                  <a:lnTo>
                    <a:pt x="156" y="34"/>
                  </a:lnTo>
                  <a:lnTo>
                    <a:pt x="152" y="22"/>
                  </a:lnTo>
                  <a:lnTo>
                    <a:pt x="150" y="20"/>
                  </a:lnTo>
                  <a:lnTo>
                    <a:pt x="148" y="20"/>
                  </a:lnTo>
                  <a:lnTo>
                    <a:pt x="146" y="18"/>
                  </a:lnTo>
                  <a:lnTo>
                    <a:pt x="130" y="12"/>
                  </a:lnTo>
                  <a:lnTo>
                    <a:pt x="126" y="6"/>
                  </a:lnTo>
                  <a:lnTo>
                    <a:pt x="122" y="6"/>
                  </a:lnTo>
                  <a:lnTo>
                    <a:pt x="120" y="10"/>
                  </a:lnTo>
                  <a:lnTo>
                    <a:pt x="114" y="6"/>
                  </a:lnTo>
                  <a:lnTo>
                    <a:pt x="114" y="0"/>
                  </a:lnTo>
                  <a:lnTo>
                    <a:pt x="96" y="6"/>
                  </a:lnTo>
                  <a:lnTo>
                    <a:pt x="94" y="6"/>
                  </a:lnTo>
                  <a:lnTo>
                    <a:pt x="94" y="10"/>
                  </a:lnTo>
                  <a:lnTo>
                    <a:pt x="92" y="12"/>
                  </a:lnTo>
                  <a:lnTo>
                    <a:pt x="92" y="16"/>
                  </a:lnTo>
                  <a:lnTo>
                    <a:pt x="92" y="26"/>
                  </a:lnTo>
                  <a:lnTo>
                    <a:pt x="92" y="32"/>
                  </a:lnTo>
                  <a:lnTo>
                    <a:pt x="88" y="50"/>
                  </a:lnTo>
                  <a:lnTo>
                    <a:pt x="94" y="56"/>
                  </a:lnTo>
                  <a:lnTo>
                    <a:pt x="102" y="56"/>
                  </a:lnTo>
                  <a:lnTo>
                    <a:pt x="104" y="70"/>
                  </a:lnTo>
                  <a:lnTo>
                    <a:pt x="100" y="68"/>
                  </a:lnTo>
                  <a:lnTo>
                    <a:pt x="96" y="68"/>
                  </a:lnTo>
                  <a:lnTo>
                    <a:pt x="92" y="68"/>
                  </a:lnTo>
                  <a:lnTo>
                    <a:pt x="84" y="62"/>
                  </a:lnTo>
                  <a:lnTo>
                    <a:pt x="82" y="56"/>
                  </a:lnTo>
                  <a:lnTo>
                    <a:pt x="72" y="54"/>
                  </a:lnTo>
                  <a:lnTo>
                    <a:pt x="68" y="48"/>
                  </a:lnTo>
                  <a:lnTo>
                    <a:pt x="56" y="50"/>
                  </a:lnTo>
                  <a:lnTo>
                    <a:pt x="46" y="46"/>
                  </a:lnTo>
                  <a:lnTo>
                    <a:pt x="42" y="40"/>
                  </a:lnTo>
                  <a:lnTo>
                    <a:pt x="34" y="44"/>
                  </a:lnTo>
                  <a:lnTo>
                    <a:pt x="30" y="36"/>
                  </a:lnTo>
                  <a:lnTo>
                    <a:pt x="26" y="36"/>
                  </a:lnTo>
                  <a:lnTo>
                    <a:pt x="28" y="38"/>
                  </a:lnTo>
                  <a:lnTo>
                    <a:pt x="26" y="64"/>
                  </a:lnTo>
                  <a:lnTo>
                    <a:pt x="28" y="66"/>
                  </a:lnTo>
                  <a:lnTo>
                    <a:pt x="18" y="66"/>
                  </a:lnTo>
                  <a:lnTo>
                    <a:pt x="10" y="66"/>
                  </a:lnTo>
                  <a:lnTo>
                    <a:pt x="0" y="66"/>
                  </a:lnTo>
                  <a:lnTo>
                    <a:pt x="0" y="76"/>
                  </a:lnTo>
                  <a:lnTo>
                    <a:pt x="0" y="86"/>
                  </a:lnTo>
                  <a:lnTo>
                    <a:pt x="0" y="100"/>
                  </a:lnTo>
                  <a:lnTo>
                    <a:pt x="0" y="116"/>
                  </a:lnTo>
                  <a:lnTo>
                    <a:pt x="16" y="130"/>
                  </a:lnTo>
                  <a:lnTo>
                    <a:pt x="28" y="126"/>
                  </a:lnTo>
                  <a:lnTo>
                    <a:pt x="36" y="128"/>
                  </a:lnTo>
                  <a:lnTo>
                    <a:pt x="42" y="132"/>
                  </a:lnTo>
                  <a:lnTo>
                    <a:pt x="52" y="134"/>
                  </a:lnTo>
                  <a:lnTo>
                    <a:pt x="58" y="134"/>
                  </a:lnTo>
                  <a:lnTo>
                    <a:pt x="62" y="136"/>
                  </a:lnTo>
                  <a:lnTo>
                    <a:pt x="64" y="136"/>
                  </a:lnTo>
                  <a:lnTo>
                    <a:pt x="66" y="134"/>
                  </a:lnTo>
                  <a:lnTo>
                    <a:pt x="66" y="13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91" name="Freeform 266"/>
            <p:cNvSpPr>
              <a:spLocks/>
            </p:cNvSpPr>
            <p:nvPr/>
          </p:nvSpPr>
          <p:spPr bwMode="auto">
            <a:xfrm>
              <a:off x="5157246" y="3385850"/>
              <a:ext cx="80755" cy="67296"/>
            </a:xfrm>
            <a:custGeom>
              <a:avLst/>
              <a:gdLst/>
              <a:ahLst/>
              <a:cxnLst>
                <a:cxn ang="0">
                  <a:pos x="54" y="60"/>
                </a:cxn>
                <a:cxn ang="0">
                  <a:pos x="54" y="50"/>
                </a:cxn>
                <a:cxn ang="0">
                  <a:pos x="56" y="48"/>
                </a:cxn>
                <a:cxn ang="0">
                  <a:pos x="58" y="52"/>
                </a:cxn>
                <a:cxn ang="0">
                  <a:pos x="58" y="48"/>
                </a:cxn>
                <a:cxn ang="0">
                  <a:pos x="62" y="32"/>
                </a:cxn>
                <a:cxn ang="0">
                  <a:pos x="66" y="28"/>
                </a:cxn>
                <a:cxn ang="0">
                  <a:pos x="70" y="28"/>
                </a:cxn>
                <a:cxn ang="0">
                  <a:pos x="72" y="30"/>
                </a:cxn>
                <a:cxn ang="0">
                  <a:pos x="70" y="26"/>
                </a:cxn>
                <a:cxn ang="0">
                  <a:pos x="68" y="24"/>
                </a:cxn>
                <a:cxn ang="0">
                  <a:pos x="62" y="24"/>
                </a:cxn>
                <a:cxn ang="0">
                  <a:pos x="54" y="10"/>
                </a:cxn>
                <a:cxn ang="0">
                  <a:pos x="48" y="2"/>
                </a:cxn>
                <a:cxn ang="0">
                  <a:pos x="38" y="12"/>
                </a:cxn>
                <a:cxn ang="0">
                  <a:pos x="32" y="12"/>
                </a:cxn>
                <a:cxn ang="0">
                  <a:pos x="30" y="6"/>
                </a:cxn>
                <a:cxn ang="0">
                  <a:pos x="20" y="0"/>
                </a:cxn>
                <a:cxn ang="0">
                  <a:pos x="16" y="6"/>
                </a:cxn>
                <a:cxn ang="0">
                  <a:pos x="22" y="10"/>
                </a:cxn>
                <a:cxn ang="0">
                  <a:pos x="22" y="12"/>
                </a:cxn>
                <a:cxn ang="0">
                  <a:pos x="22" y="14"/>
                </a:cxn>
                <a:cxn ang="0">
                  <a:pos x="14" y="12"/>
                </a:cxn>
                <a:cxn ang="0">
                  <a:pos x="6" y="8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4" y="16"/>
                </a:cxn>
                <a:cxn ang="0">
                  <a:pos x="6" y="18"/>
                </a:cxn>
                <a:cxn ang="0">
                  <a:pos x="6" y="24"/>
                </a:cxn>
                <a:cxn ang="0">
                  <a:pos x="12" y="30"/>
                </a:cxn>
                <a:cxn ang="0">
                  <a:pos x="12" y="34"/>
                </a:cxn>
                <a:cxn ang="0">
                  <a:pos x="10" y="34"/>
                </a:cxn>
                <a:cxn ang="0">
                  <a:pos x="10" y="36"/>
                </a:cxn>
                <a:cxn ang="0">
                  <a:pos x="16" y="40"/>
                </a:cxn>
                <a:cxn ang="0">
                  <a:pos x="20" y="42"/>
                </a:cxn>
                <a:cxn ang="0">
                  <a:pos x="20" y="46"/>
                </a:cxn>
                <a:cxn ang="0">
                  <a:pos x="20" y="46"/>
                </a:cxn>
                <a:cxn ang="0">
                  <a:pos x="20" y="48"/>
                </a:cxn>
                <a:cxn ang="0">
                  <a:pos x="18" y="48"/>
                </a:cxn>
                <a:cxn ang="0">
                  <a:pos x="20" y="54"/>
                </a:cxn>
                <a:cxn ang="0">
                  <a:pos x="24" y="54"/>
                </a:cxn>
                <a:cxn ang="0">
                  <a:pos x="30" y="44"/>
                </a:cxn>
                <a:cxn ang="0">
                  <a:pos x="40" y="40"/>
                </a:cxn>
                <a:cxn ang="0">
                  <a:pos x="44" y="44"/>
                </a:cxn>
                <a:cxn ang="0">
                  <a:pos x="46" y="52"/>
                </a:cxn>
                <a:cxn ang="0">
                  <a:pos x="42" y="56"/>
                </a:cxn>
                <a:cxn ang="0">
                  <a:pos x="48" y="60"/>
                </a:cxn>
                <a:cxn ang="0">
                  <a:pos x="54" y="60"/>
                </a:cxn>
                <a:cxn ang="0">
                  <a:pos x="54" y="60"/>
                </a:cxn>
              </a:cxnLst>
              <a:rect l="0" t="0" r="r" b="b"/>
              <a:pathLst>
                <a:path w="72" h="60">
                  <a:moveTo>
                    <a:pt x="54" y="60"/>
                  </a:moveTo>
                  <a:lnTo>
                    <a:pt x="54" y="50"/>
                  </a:lnTo>
                  <a:lnTo>
                    <a:pt x="56" y="48"/>
                  </a:lnTo>
                  <a:lnTo>
                    <a:pt x="58" y="52"/>
                  </a:lnTo>
                  <a:lnTo>
                    <a:pt x="58" y="48"/>
                  </a:lnTo>
                  <a:lnTo>
                    <a:pt x="62" y="32"/>
                  </a:lnTo>
                  <a:lnTo>
                    <a:pt x="66" y="28"/>
                  </a:lnTo>
                  <a:lnTo>
                    <a:pt x="70" y="28"/>
                  </a:lnTo>
                  <a:lnTo>
                    <a:pt x="72" y="30"/>
                  </a:lnTo>
                  <a:lnTo>
                    <a:pt x="70" y="26"/>
                  </a:lnTo>
                  <a:lnTo>
                    <a:pt x="68" y="24"/>
                  </a:lnTo>
                  <a:lnTo>
                    <a:pt x="62" y="24"/>
                  </a:lnTo>
                  <a:lnTo>
                    <a:pt x="54" y="10"/>
                  </a:lnTo>
                  <a:lnTo>
                    <a:pt x="48" y="2"/>
                  </a:lnTo>
                  <a:lnTo>
                    <a:pt x="38" y="12"/>
                  </a:lnTo>
                  <a:lnTo>
                    <a:pt x="32" y="12"/>
                  </a:lnTo>
                  <a:lnTo>
                    <a:pt x="30" y="6"/>
                  </a:lnTo>
                  <a:lnTo>
                    <a:pt x="20" y="0"/>
                  </a:lnTo>
                  <a:lnTo>
                    <a:pt x="16" y="6"/>
                  </a:lnTo>
                  <a:lnTo>
                    <a:pt x="22" y="10"/>
                  </a:lnTo>
                  <a:lnTo>
                    <a:pt x="22" y="12"/>
                  </a:lnTo>
                  <a:lnTo>
                    <a:pt x="22" y="14"/>
                  </a:lnTo>
                  <a:lnTo>
                    <a:pt x="14" y="12"/>
                  </a:lnTo>
                  <a:lnTo>
                    <a:pt x="6" y="8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4" y="16"/>
                  </a:lnTo>
                  <a:lnTo>
                    <a:pt x="6" y="18"/>
                  </a:lnTo>
                  <a:lnTo>
                    <a:pt x="6" y="24"/>
                  </a:lnTo>
                  <a:lnTo>
                    <a:pt x="12" y="30"/>
                  </a:lnTo>
                  <a:lnTo>
                    <a:pt x="12" y="34"/>
                  </a:lnTo>
                  <a:lnTo>
                    <a:pt x="10" y="34"/>
                  </a:lnTo>
                  <a:lnTo>
                    <a:pt x="10" y="36"/>
                  </a:lnTo>
                  <a:lnTo>
                    <a:pt x="16" y="40"/>
                  </a:lnTo>
                  <a:lnTo>
                    <a:pt x="20" y="42"/>
                  </a:lnTo>
                  <a:lnTo>
                    <a:pt x="20" y="46"/>
                  </a:lnTo>
                  <a:lnTo>
                    <a:pt x="20" y="46"/>
                  </a:lnTo>
                  <a:lnTo>
                    <a:pt x="20" y="48"/>
                  </a:lnTo>
                  <a:lnTo>
                    <a:pt x="18" y="48"/>
                  </a:lnTo>
                  <a:lnTo>
                    <a:pt x="20" y="54"/>
                  </a:lnTo>
                  <a:lnTo>
                    <a:pt x="24" y="54"/>
                  </a:lnTo>
                  <a:lnTo>
                    <a:pt x="30" y="44"/>
                  </a:lnTo>
                  <a:lnTo>
                    <a:pt x="40" y="40"/>
                  </a:lnTo>
                  <a:lnTo>
                    <a:pt x="44" y="44"/>
                  </a:lnTo>
                  <a:lnTo>
                    <a:pt x="46" y="52"/>
                  </a:lnTo>
                  <a:lnTo>
                    <a:pt x="42" y="56"/>
                  </a:lnTo>
                  <a:lnTo>
                    <a:pt x="48" y="60"/>
                  </a:lnTo>
                  <a:lnTo>
                    <a:pt x="54" y="60"/>
                  </a:lnTo>
                  <a:lnTo>
                    <a:pt x="54" y="6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92" name="Freeform 267"/>
            <p:cNvSpPr>
              <a:spLocks/>
            </p:cNvSpPr>
            <p:nvPr/>
          </p:nvSpPr>
          <p:spPr bwMode="auto">
            <a:xfrm>
              <a:off x="3268477" y="4058809"/>
              <a:ext cx="85241" cy="94214"/>
            </a:xfrm>
            <a:custGeom>
              <a:avLst/>
              <a:gdLst/>
              <a:ahLst/>
              <a:cxnLst>
                <a:cxn ang="0">
                  <a:pos x="74" y="20"/>
                </a:cxn>
                <a:cxn ang="0">
                  <a:pos x="64" y="14"/>
                </a:cxn>
                <a:cxn ang="0">
                  <a:pos x="62" y="16"/>
                </a:cxn>
                <a:cxn ang="0">
                  <a:pos x="48" y="16"/>
                </a:cxn>
                <a:cxn ang="0">
                  <a:pos x="46" y="10"/>
                </a:cxn>
                <a:cxn ang="0">
                  <a:pos x="42" y="8"/>
                </a:cxn>
                <a:cxn ang="0">
                  <a:pos x="36" y="4"/>
                </a:cxn>
                <a:cxn ang="0">
                  <a:pos x="26" y="0"/>
                </a:cxn>
                <a:cxn ang="0">
                  <a:pos x="16" y="8"/>
                </a:cxn>
                <a:cxn ang="0">
                  <a:pos x="12" y="8"/>
                </a:cxn>
                <a:cxn ang="0">
                  <a:pos x="10" y="8"/>
                </a:cxn>
                <a:cxn ang="0">
                  <a:pos x="10" y="16"/>
                </a:cxn>
                <a:cxn ang="0">
                  <a:pos x="6" y="22"/>
                </a:cxn>
                <a:cxn ang="0">
                  <a:pos x="6" y="28"/>
                </a:cxn>
                <a:cxn ang="0">
                  <a:pos x="0" y="32"/>
                </a:cxn>
                <a:cxn ang="0">
                  <a:pos x="0" y="50"/>
                </a:cxn>
                <a:cxn ang="0">
                  <a:pos x="8" y="54"/>
                </a:cxn>
                <a:cxn ang="0">
                  <a:pos x="12" y="48"/>
                </a:cxn>
                <a:cxn ang="0">
                  <a:pos x="14" y="52"/>
                </a:cxn>
                <a:cxn ang="0">
                  <a:pos x="12" y="60"/>
                </a:cxn>
                <a:cxn ang="0">
                  <a:pos x="6" y="64"/>
                </a:cxn>
                <a:cxn ang="0">
                  <a:pos x="8" y="70"/>
                </a:cxn>
                <a:cxn ang="0">
                  <a:pos x="4" y="74"/>
                </a:cxn>
                <a:cxn ang="0">
                  <a:pos x="4" y="78"/>
                </a:cxn>
                <a:cxn ang="0">
                  <a:pos x="10" y="78"/>
                </a:cxn>
                <a:cxn ang="0">
                  <a:pos x="12" y="80"/>
                </a:cxn>
                <a:cxn ang="0">
                  <a:pos x="16" y="80"/>
                </a:cxn>
                <a:cxn ang="0">
                  <a:pos x="18" y="84"/>
                </a:cxn>
                <a:cxn ang="0">
                  <a:pos x="24" y="84"/>
                </a:cxn>
                <a:cxn ang="0">
                  <a:pos x="28" y="80"/>
                </a:cxn>
                <a:cxn ang="0">
                  <a:pos x="30" y="70"/>
                </a:cxn>
                <a:cxn ang="0">
                  <a:pos x="32" y="66"/>
                </a:cxn>
                <a:cxn ang="0">
                  <a:pos x="36" y="66"/>
                </a:cxn>
                <a:cxn ang="0">
                  <a:pos x="38" y="60"/>
                </a:cxn>
                <a:cxn ang="0">
                  <a:pos x="56" y="52"/>
                </a:cxn>
                <a:cxn ang="0">
                  <a:pos x="68" y="42"/>
                </a:cxn>
                <a:cxn ang="0">
                  <a:pos x="74" y="32"/>
                </a:cxn>
                <a:cxn ang="0">
                  <a:pos x="76" y="32"/>
                </a:cxn>
                <a:cxn ang="0">
                  <a:pos x="70" y="22"/>
                </a:cxn>
                <a:cxn ang="0">
                  <a:pos x="70" y="20"/>
                </a:cxn>
                <a:cxn ang="0">
                  <a:pos x="74" y="20"/>
                </a:cxn>
                <a:cxn ang="0">
                  <a:pos x="74" y="20"/>
                </a:cxn>
              </a:cxnLst>
              <a:rect l="0" t="0" r="r" b="b"/>
              <a:pathLst>
                <a:path w="76" h="84">
                  <a:moveTo>
                    <a:pt x="74" y="20"/>
                  </a:moveTo>
                  <a:lnTo>
                    <a:pt x="64" y="14"/>
                  </a:lnTo>
                  <a:lnTo>
                    <a:pt x="62" y="16"/>
                  </a:lnTo>
                  <a:lnTo>
                    <a:pt x="48" y="16"/>
                  </a:lnTo>
                  <a:lnTo>
                    <a:pt x="46" y="10"/>
                  </a:lnTo>
                  <a:lnTo>
                    <a:pt x="42" y="8"/>
                  </a:lnTo>
                  <a:lnTo>
                    <a:pt x="36" y="4"/>
                  </a:lnTo>
                  <a:lnTo>
                    <a:pt x="26" y="0"/>
                  </a:lnTo>
                  <a:lnTo>
                    <a:pt x="16" y="8"/>
                  </a:lnTo>
                  <a:lnTo>
                    <a:pt x="12" y="8"/>
                  </a:lnTo>
                  <a:lnTo>
                    <a:pt x="10" y="8"/>
                  </a:lnTo>
                  <a:lnTo>
                    <a:pt x="10" y="16"/>
                  </a:lnTo>
                  <a:lnTo>
                    <a:pt x="6" y="22"/>
                  </a:lnTo>
                  <a:lnTo>
                    <a:pt x="6" y="28"/>
                  </a:lnTo>
                  <a:lnTo>
                    <a:pt x="0" y="32"/>
                  </a:lnTo>
                  <a:lnTo>
                    <a:pt x="0" y="50"/>
                  </a:lnTo>
                  <a:lnTo>
                    <a:pt x="8" y="54"/>
                  </a:lnTo>
                  <a:lnTo>
                    <a:pt x="12" y="48"/>
                  </a:lnTo>
                  <a:lnTo>
                    <a:pt x="14" y="52"/>
                  </a:lnTo>
                  <a:lnTo>
                    <a:pt x="12" y="60"/>
                  </a:lnTo>
                  <a:lnTo>
                    <a:pt x="6" y="64"/>
                  </a:lnTo>
                  <a:lnTo>
                    <a:pt x="8" y="70"/>
                  </a:lnTo>
                  <a:lnTo>
                    <a:pt x="4" y="74"/>
                  </a:lnTo>
                  <a:lnTo>
                    <a:pt x="4" y="78"/>
                  </a:lnTo>
                  <a:lnTo>
                    <a:pt x="10" y="78"/>
                  </a:lnTo>
                  <a:lnTo>
                    <a:pt x="12" y="80"/>
                  </a:lnTo>
                  <a:lnTo>
                    <a:pt x="16" y="80"/>
                  </a:lnTo>
                  <a:lnTo>
                    <a:pt x="18" y="84"/>
                  </a:lnTo>
                  <a:lnTo>
                    <a:pt x="24" y="84"/>
                  </a:lnTo>
                  <a:lnTo>
                    <a:pt x="28" y="80"/>
                  </a:lnTo>
                  <a:lnTo>
                    <a:pt x="30" y="70"/>
                  </a:lnTo>
                  <a:lnTo>
                    <a:pt x="32" y="66"/>
                  </a:lnTo>
                  <a:lnTo>
                    <a:pt x="36" y="66"/>
                  </a:lnTo>
                  <a:lnTo>
                    <a:pt x="38" y="60"/>
                  </a:lnTo>
                  <a:lnTo>
                    <a:pt x="56" y="52"/>
                  </a:lnTo>
                  <a:lnTo>
                    <a:pt x="68" y="42"/>
                  </a:lnTo>
                  <a:lnTo>
                    <a:pt x="74" y="32"/>
                  </a:lnTo>
                  <a:lnTo>
                    <a:pt x="76" y="32"/>
                  </a:lnTo>
                  <a:lnTo>
                    <a:pt x="70" y="22"/>
                  </a:lnTo>
                  <a:lnTo>
                    <a:pt x="70" y="20"/>
                  </a:lnTo>
                  <a:lnTo>
                    <a:pt x="74" y="20"/>
                  </a:lnTo>
                  <a:lnTo>
                    <a:pt x="74" y="2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93" name="Freeform 268"/>
            <p:cNvSpPr>
              <a:spLocks/>
            </p:cNvSpPr>
            <p:nvPr/>
          </p:nvSpPr>
          <p:spPr bwMode="auto">
            <a:xfrm>
              <a:off x="3297638" y="3892812"/>
              <a:ext cx="181699" cy="248995"/>
            </a:xfrm>
            <a:custGeom>
              <a:avLst/>
              <a:gdLst/>
              <a:ahLst/>
              <a:cxnLst>
                <a:cxn ang="0">
                  <a:pos x="122" y="208"/>
                </a:cxn>
                <a:cxn ang="0">
                  <a:pos x="114" y="218"/>
                </a:cxn>
                <a:cxn ang="0">
                  <a:pos x="112" y="214"/>
                </a:cxn>
                <a:cxn ang="0">
                  <a:pos x="116" y="200"/>
                </a:cxn>
                <a:cxn ang="0">
                  <a:pos x="102" y="198"/>
                </a:cxn>
                <a:cxn ang="0">
                  <a:pos x="88" y="200"/>
                </a:cxn>
                <a:cxn ang="0">
                  <a:pos x="76" y="196"/>
                </a:cxn>
                <a:cxn ang="0">
                  <a:pos x="72" y="190"/>
                </a:cxn>
                <a:cxn ang="0">
                  <a:pos x="64" y="180"/>
                </a:cxn>
                <a:cxn ang="0">
                  <a:pos x="56" y="170"/>
                </a:cxn>
                <a:cxn ang="0">
                  <a:pos x="38" y="162"/>
                </a:cxn>
                <a:cxn ang="0">
                  <a:pos x="22" y="164"/>
                </a:cxn>
                <a:cxn ang="0">
                  <a:pos x="16" y="156"/>
                </a:cxn>
                <a:cxn ang="0">
                  <a:pos x="0" y="148"/>
                </a:cxn>
                <a:cxn ang="0">
                  <a:pos x="0" y="142"/>
                </a:cxn>
                <a:cxn ang="0">
                  <a:pos x="6" y="134"/>
                </a:cxn>
                <a:cxn ang="0">
                  <a:pos x="18" y="124"/>
                </a:cxn>
                <a:cxn ang="0">
                  <a:pos x="26" y="114"/>
                </a:cxn>
                <a:cxn ang="0">
                  <a:pos x="20" y="114"/>
                </a:cxn>
                <a:cxn ang="0">
                  <a:pos x="18" y="94"/>
                </a:cxn>
                <a:cxn ang="0">
                  <a:pos x="20" y="80"/>
                </a:cxn>
                <a:cxn ang="0">
                  <a:pos x="14" y="68"/>
                </a:cxn>
                <a:cxn ang="0">
                  <a:pos x="18" y="64"/>
                </a:cxn>
                <a:cxn ang="0">
                  <a:pos x="20" y="54"/>
                </a:cxn>
                <a:cxn ang="0">
                  <a:pos x="28" y="60"/>
                </a:cxn>
                <a:cxn ang="0">
                  <a:pos x="34" y="46"/>
                </a:cxn>
                <a:cxn ang="0">
                  <a:pos x="42" y="38"/>
                </a:cxn>
                <a:cxn ang="0">
                  <a:pos x="52" y="20"/>
                </a:cxn>
                <a:cxn ang="0">
                  <a:pos x="58" y="20"/>
                </a:cxn>
                <a:cxn ang="0">
                  <a:pos x="64" y="14"/>
                </a:cxn>
                <a:cxn ang="0">
                  <a:pos x="76" y="14"/>
                </a:cxn>
                <a:cxn ang="0">
                  <a:pos x="92" y="2"/>
                </a:cxn>
                <a:cxn ang="0">
                  <a:pos x="94" y="0"/>
                </a:cxn>
                <a:cxn ang="0">
                  <a:pos x="104" y="2"/>
                </a:cxn>
                <a:cxn ang="0">
                  <a:pos x="102" y="8"/>
                </a:cxn>
                <a:cxn ang="0">
                  <a:pos x="84" y="20"/>
                </a:cxn>
                <a:cxn ang="0">
                  <a:pos x="78" y="36"/>
                </a:cxn>
                <a:cxn ang="0">
                  <a:pos x="80" y="44"/>
                </a:cxn>
                <a:cxn ang="0">
                  <a:pos x="88" y="56"/>
                </a:cxn>
                <a:cxn ang="0">
                  <a:pos x="92" y="70"/>
                </a:cxn>
                <a:cxn ang="0">
                  <a:pos x="112" y="70"/>
                </a:cxn>
                <a:cxn ang="0">
                  <a:pos x="128" y="84"/>
                </a:cxn>
                <a:cxn ang="0">
                  <a:pos x="142" y="86"/>
                </a:cxn>
                <a:cxn ang="0">
                  <a:pos x="152" y="84"/>
                </a:cxn>
                <a:cxn ang="0">
                  <a:pos x="150" y="96"/>
                </a:cxn>
                <a:cxn ang="0">
                  <a:pos x="150" y="112"/>
                </a:cxn>
                <a:cxn ang="0">
                  <a:pos x="156" y="122"/>
                </a:cxn>
                <a:cxn ang="0">
                  <a:pos x="156" y="136"/>
                </a:cxn>
                <a:cxn ang="0">
                  <a:pos x="158" y="150"/>
                </a:cxn>
                <a:cxn ang="0">
                  <a:pos x="154" y="140"/>
                </a:cxn>
                <a:cxn ang="0">
                  <a:pos x="144" y="140"/>
                </a:cxn>
                <a:cxn ang="0">
                  <a:pos x="122" y="144"/>
                </a:cxn>
                <a:cxn ang="0">
                  <a:pos x="124" y="152"/>
                </a:cxn>
                <a:cxn ang="0">
                  <a:pos x="130" y="158"/>
                </a:cxn>
                <a:cxn ang="0">
                  <a:pos x="118" y="160"/>
                </a:cxn>
                <a:cxn ang="0">
                  <a:pos x="124" y="174"/>
                </a:cxn>
                <a:cxn ang="0">
                  <a:pos x="124" y="194"/>
                </a:cxn>
              </a:cxnLst>
              <a:rect l="0" t="0" r="r" b="b"/>
              <a:pathLst>
                <a:path w="162" h="222">
                  <a:moveTo>
                    <a:pt x="124" y="194"/>
                  </a:moveTo>
                  <a:lnTo>
                    <a:pt x="122" y="208"/>
                  </a:lnTo>
                  <a:lnTo>
                    <a:pt x="120" y="222"/>
                  </a:lnTo>
                  <a:lnTo>
                    <a:pt x="114" y="218"/>
                  </a:lnTo>
                  <a:lnTo>
                    <a:pt x="112" y="216"/>
                  </a:lnTo>
                  <a:lnTo>
                    <a:pt x="112" y="214"/>
                  </a:lnTo>
                  <a:lnTo>
                    <a:pt x="118" y="204"/>
                  </a:lnTo>
                  <a:lnTo>
                    <a:pt x="116" y="200"/>
                  </a:lnTo>
                  <a:lnTo>
                    <a:pt x="106" y="196"/>
                  </a:lnTo>
                  <a:lnTo>
                    <a:pt x="102" y="198"/>
                  </a:lnTo>
                  <a:lnTo>
                    <a:pt x="94" y="196"/>
                  </a:lnTo>
                  <a:lnTo>
                    <a:pt x="88" y="200"/>
                  </a:lnTo>
                  <a:lnTo>
                    <a:pt x="78" y="198"/>
                  </a:lnTo>
                  <a:lnTo>
                    <a:pt x="76" y="196"/>
                  </a:lnTo>
                  <a:lnTo>
                    <a:pt x="76" y="192"/>
                  </a:lnTo>
                  <a:lnTo>
                    <a:pt x="72" y="190"/>
                  </a:lnTo>
                  <a:lnTo>
                    <a:pt x="70" y="182"/>
                  </a:lnTo>
                  <a:lnTo>
                    <a:pt x="64" y="180"/>
                  </a:lnTo>
                  <a:lnTo>
                    <a:pt x="60" y="174"/>
                  </a:lnTo>
                  <a:lnTo>
                    <a:pt x="56" y="170"/>
                  </a:lnTo>
                  <a:lnTo>
                    <a:pt x="48" y="168"/>
                  </a:lnTo>
                  <a:lnTo>
                    <a:pt x="38" y="162"/>
                  </a:lnTo>
                  <a:lnTo>
                    <a:pt x="36" y="164"/>
                  </a:lnTo>
                  <a:lnTo>
                    <a:pt x="22" y="164"/>
                  </a:lnTo>
                  <a:lnTo>
                    <a:pt x="20" y="158"/>
                  </a:lnTo>
                  <a:lnTo>
                    <a:pt x="16" y="156"/>
                  </a:lnTo>
                  <a:lnTo>
                    <a:pt x="10" y="152"/>
                  </a:lnTo>
                  <a:lnTo>
                    <a:pt x="0" y="148"/>
                  </a:lnTo>
                  <a:lnTo>
                    <a:pt x="0" y="144"/>
                  </a:lnTo>
                  <a:lnTo>
                    <a:pt x="0" y="142"/>
                  </a:lnTo>
                  <a:lnTo>
                    <a:pt x="4" y="142"/>
                  </a:lnTo>
                  <a:lnTo>
                    <a:pt x="6" y="134"/>
                  </a:lnTo>
                  <a:lnTo>
                    <a:pt x="16" y="130"/>
                  </a:lnTo>
                  <a:lnTo>
                    <a:pt x="18" y="124"/>
                  </a:lnTo>
                  <a:lnTo>
                    <a:pt x="26" y="114"/>
                  </a:lnTo>
                  <a:lnTo>
                    <a:pt x="26" y="114"/>
                  </a:lnTo>
                  <a:lnTo>
                    <a:pt x="24" y="114"/>
                  </a:lnTo>
                  <a:lnTo>
                    <a:pt x="20" y="114"/>
                  </a:lnTo>
                  <a:lnTo>
                    <a:pt x="20" y="106"/>
                  </a:lnTo>
                  <a:lnTo>
                    <a:pt x="18" y="94"/>
                  </a:lnTo>
                  <a:lnTo>
                    <a:pt x="20" y="90"/>
                  </a:lnTo>
                  <a:lnTo>
                    <a:pt x="20" y="80"/>
                  </a:lnTo>
                  <a:lnTo>
                    <a:pt x="16" y="76"/>
                  </a:lnTo>
                  <a:lnTo>
                    <a:pt x="14" y="68"/>
                  </a:lnTo>
                  <a:lnTo>
                    <a:pt x="16" y="64"/>
                  </a:lnTo>
                  <a:lnTo>
                    <a:pt x="18" y="64"/>
                  </a:lnTo>
                  <a:lnTo>
                    <a:pt x="22" y="60"/>
                  </a:lnTo>
                  <a:lnTo>
                    <a:pt x="20" y="54"/>
                  </a:lnTo>
                  <a:lnTo>
                    <a:pt x="20" y="50"/>
                  </a:lnTo>
                  <a:lnTo>
                    <a:pt x="28" y="60"/>
                  </a:lnTo>
                  <a:lnTo>
                    <a:pt x="28" y="50"/>
                  </a:lnTo>
                  <a:lnTo>
                    <a:pt x="34" y="46"/>
                  </a:lnTo>
                  <a:lnTo>
                    <a:pt x="38" y="40"/>
                  </a:lnTo>
                  <a:lnTo>
                    <a:pt x="42" y="38"/>
                  </a:lnTo>
                  <a:lnTo>
                    <a:pt x="44" y="26"/>
                  </a:lnTo>
                  <a:lnTo>
                    <a:pt x="52" y="20"/>
                  </a:lnTo>
                  <a:lnTo>
                    <a:pt x="56" y="20"/>
                  </a:lnTo>
                  <a:lnTo>
                    <a:pt x="58" y="20"/>
                  </a:lnTo>
                  <a:lnTo>
                    <a:pt x="60" y="22"/>
                  </a:lnTo>
                  <a:lnTo>
                    <a:pt x="64" y="14"/>
                  </a:lnTo>
                  <a:lnTo>
                    <a:pt x="70" y="16"/>
                  </a:lnTo>
                  <a:lnTo>
                    <a:pt x="76" y="14"/>
                  </a:lnTo>
                  <a:lnTo>
                    <a:pt x="88" y="8"/>
                  </a:lnTo>
                  <a:lnTo>
                    <a:pt x="92" y="2"/>
                  </a:lnTo>
                  <a:lnTo>
                    <a:pt x="94" y="2"/>
                  </a:lnTo>
                  <a:lnTo>
                    <a:pt x="94" y="0"/>
                  </a:lnTo>
                  <a:lnTo>
                    <a:pt x="98" y="0"/>
                  </a:lnTo>
                  <a:lnTo>
                    <a:pt x="104" y="2"/>
                  </a:lnTo>
                  <a:lnTo>
                    <a:pt x="104" y="4"/>
                  </a:lnTo>
                  <a:lnTo>
                    <a:pt x="102" y="8"/>
                  </a:lnTo>
                  <a:lnTo>
                    <a:pt x="94" y="10"/>
                  </a:lnTo>
                  <a:lnTo>
                    <a:pt x="84" y="20"/>
                  </a:lnTo>
                  <a:lnTo>
                    <a:pt x="82" y="26"/>
                  </a:lnTo>
                  <a:lnTo>
                    <a:pt x="78" y="36"/>
                  </a:lnTo>
                  <a:lnTo>
                    <a:pt x="74" y="44"/>
                  </a:lnTo>
                  <a:lnTo>
                    <a:pt x="80" y="44"/>
                  </a:lnTo>
                  <a:lnTo>
                    <a:pt x="82" y="50"/>
                  </a:lnTo>
                  <a:lnTo>
                    <a:pt x="88" y="56"/>
                  </a:lnTo>
                  <a:lnTo>
                    <a:pt x="88" y="66"/>
                  </a:lnTo>
                  <a:lnTo>
                    <a:pt x="92" y="70"/>
                  </a:lnTo>
                  <a:lnTo>
                    <a:pt x="100" y="72"/>
                  </a:lnTo>
                  <a:lnTo>
                    <a:pt x="112" y="70"/>
                  </a:lnTo>
                  <a:lnTo>
                    <a:pt x="118" y="74"/>
                  </a:lnTo>
                  <a:lnTo>
                    <a:pt x="128" y="84"/>
                  </a:lnTo>
                  <a:lnTo>
                    <a:pt x="134" y="84"/>
                  </a:lnTo>
                  <a:lnTo>
                    <a:pt x="142" y="86"/>
                  </a:lnTo>
                  <a:lnTo>
                    <a:pt x="150" y="82"/>
                  </a:lnTo>
                  <a:lnTo>
                    <a:pt x="152" y="84"/>
                  </a:lnTo>
                  <a:lnTo>
                    <a:pt x="154" y="86"/>
                  </a:lnTo>
                  <a:lnTo>
                    <a:pt x="150" y="96"/>
                  </a:lnTo>
                  <a:lnTo>
                    <a:pt x="148" y="104"/>
                  </a:lnTo>
                  <a:lnTo>
                    <a:pt x="150" y="112"/>
                  </a:lnTo>
                  <a:lnTo>
                    <a:pt x="154" y="116"/>
                  </a:lnTo>
                  <a:lnTo>
                    <a:pt x="156" y="122"/>
                  </a:lnTo>
                  <a:lnTo>
                    <a:pt x="150" y="130"/>
                  </a:lnTo>
                  <a:lnTo>
                    <a:pt x="156" y="136"/>
                  </a:lnTo>
                  <a:lnTo>
                    <a:pt x="162" y="148"/>
                  </a:lnTo>
                  <a:lnTo>
                    <a:pt x="158" y="150"/>
                  </a:lnTo>
                  <a:lnTo>
                    <a:pt x="156" y="144"/>
                  </a:lnTo>
                  <a:lnTo>
                    <a:pt x="154" y="140"/>
                  </a:lnTo>
                  <a:lnTo>
                    <a:pt x="146" y="142"/>
                  </a:lnTo>
                  <a:lnTo>
                    <a:pt x="144" y="140"/>
                  </a:lnTo>
                  <a:lnTo>
                    <a:pt x="142" y="144"/>
                  </a:lnTo>
                  <a:lnTo>
                    <a:pt x="122" y="144"/>
                  </a:lnTo>
                  <a:lnTo>
                    <a:pt x="122" y="152"/>
                  </a:lnTo>
                  <a:lnTo>
                    <a:pt x="124" y="152"/>
                  </a:lnTo>
                  <a:lnTo>
                    <a:pt x="128" y="152"/>
                  </a:lnTo>
                  <a:lnTo>
                    <a:pt x="130" y="158"/>
                  </a:lnTo>
                  <a:lnTo>
                    <a:pt x="126" y="158"/>
                  </a:lnTo>
                  <a:lnTo>
                    <a:pt x="118" y="160"/>
                  </a:lnTo>
                  <a:lnTo>
                    <a:pt x="118" y="168"/>
                  </a:lnTo>
                  <a:lnTo>
                    <a:pt x="124" y="174"/>
                  </a:lnTo>
                  <a:lnTo>
                    <a:pt x="126" y="182"/>
                  </a:lnTo>
                  <a:lnTo>
                    <a:pt x="124" y="194"/>
                  </a:lnTo>
                  <a:lnTo>
                    <a:pt x="124" y="19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94" name="Freeform 269"/>
            <p:cNvSpPr>
              <a:spLocks/>
            </p:cNvSpPr>
            <p:nvPr/>
          </p:nvSpPr>
          <p:spPr bwMode="auto">
            <a:xfrm>
              <a:off x="3373907" y="4000486"/>
              <a:ext cx="585474" cy="614635"/>
            </a:xfrm>
            <a:custGeom>
              <a:avLst/>
              <a:gdLst/>
              <a:ahLst/>
              <a:cxnLst>
                <a:cxn ang="0">
                  <a:pos x="288" y="526"/>
                </a:cxn>
                <a:cxn ang="0">
                  <a:pos x="322" y="480"/>
                </a:cxn>
                <a:cxn ang="0">
                  <a:pos x="338" y="448"/>
                </a:cxn>
                <a:cxn ang="0">
                  <a:pos x="342" y="420"/>
                </a:cxn>
                <a:cxn ang="0">
                  <a:pos x="386" y="390"/>
                </a:cxn>
                <a:cxn ang="0">
                  <a:pos x="394" y="384"/>
                </a:cxn>
                <a:cxn ang="0">
                  <a:pos x="424" y="382"/>
                </a:cxn>
                <a:cxn ang="0">
                  <a:pos x="446" y="350"/>
                </a:cxn>
                <a:cxn ang="0">
                  <a:pos x="462" y="308"/>
                </a:cxn>
                <a:cxn ang="0">
                  <a:pos x="470" y="244"/>
                </a:cxn>
                <a:cxn ang="0">
                  <a:pos x="502" y="210"/>
                </a:cxn>
                <a:cxn ang="0">
                  <a:pos x="522" y="164"/>
                </a:cxn>
                <a:cxn ang="0">
                  <a:pos x="492" y="136"/>
                </a:cxn>
                <a:cxn ang="0">
                  <a:pos x="428" y="108"/>
                </a:cxn>
                <a:cxn ang="0">
                  <a:pos x="396" y="100"/>
                </a:cxn>
                <a:cxn ang="0">
                  <a:pos x="388" y="90"/>
                </a:cxn>
                <a:cxn ang="0">
                  <a:pos x="366" y="84"/>
                </a:cxn>
                <a:cxn ang="0">
                  <a:pos x="340" y="90"/>
                </a:cxn>
                <a:cxn ang="0">
                  <a:pos x="310" y="96"/>
                </a:cxn>
                <a:cxn ang="0">
                  <a:pos x="302" y="94"/>
                </a:cxn>
                <a:cxn ang="0">
                  <a:pos x="308" y="84"/>
                </a:cxn>
                <a:cxn ang="0">
                  <a:pos x="302" y="86"/>
                </a:cxn>
                <a:cxn ang="0">
                  <a:pos x="314" y="46"/>
                </a:cxn>
                <a:cxn ang="0">
                  <a:pos x="298" y="16"/>
                </a:cxn>
                <a:cxn ang="0">
                  <a:pos x="272" y="42"/>
                </a:cxn>
                <a:cxn ang="0">
                  <a:pos x="248" y="38"/>
                </a:cxn>
                <a:cxn ang="0">
                  <a:pos x="234" y="44"/>
                </a:cxn>
                <a:cxn ang="0">
                  <a:pos x="208" y="50"/>
                </a:cxn>
                <a:cxn ang="0">
                  <a:pos x="190" y="46"/>
                </a:cxn>
                <a:cxn ang="0">
                  <a:pos x="192" y="18"/>
                </a:cxn>
                <a:cxn ang="0">
                  <a:pos x="184" y="0"/>
                </a:cxn>
                <a:cxn ang="0">
                  <a:pos x="168" y="10"/>
                </a:cxn>
                <a:cxn ang="0">
                  <a:pos x="140" y="18"/>
                </a:cxn>
                <a:cxn ang="0">
                  <a:pos x="128" y="22"/>
                </a:cxn>
                <a:cxn ang="0">
                  <a:pos x="140" y="40"/>
                </a:cxn>
                <a:cxn ang="0">
                  <a:pos x="110" y="60"/>
                </a:cxn>
                <a:cxn ang="0">
                  <a:pos x="88" y="48"/>
                </a:cxn>
                <a:cxn ang="0">
                  <a:pos x="74" y="48"/>
                </a:cxn>
                <a:cxn ang="0">
                  <a:pos x="60" y="56"/>
                </a:cxn>
                <a:cxn ang="0">
                  <a:pos x="50" y="72"/>
                </a:cxn>
                <a:cxn ang="0">
                  <a:pos x="54" y="112"/>
                </a:cxn>
                <a:cxn ang="0">
                  <a:pos x="30" y="132"/>
                </a:cxn>
                <a:cxn ang="0">
                  <a:pos x="4" y="160"/>
                </a:cxn>
                <a:cxn ang="0">
                  <a:pos x="12" y="196"/>
                </a:cxn>
                <a:cxn ang="0">
                  <a:pos x="36" y="200"/>
                </a:cxn>
                <a:cxn ang="0">
                  <a:pos x="56" y="216"/>
                </a:cxn>
                <a:cxn ang="0">
                  <a:pos x="112" y="200"/>
                </a:cxn>
                <a:cxn ang="0">
                  <a:pos x="112" y="220"/>
                </a:cxn>
                <a:cxn ang="0">
                  <a:pos x="144" y="242"/>
                </a:cxn>
                <a:cxn ang="0">
                  <a:pos x="174" y="254"/>
                </a:cxn>
                <a:cxn ang="0">
                  <a:pos x="178" y="276"/>
                </a:cxn>
                <a:cxn ang="0">
                  <a:pos x="206" y="302"/>
                </a:cxn>
                <a:cxn ang="0">
                  <a:pos x="212" y="336"/>
                </a:cxn>
                <a:cxn ang="0">
                  <a:pos x="212" y="348"/>
                </a:cxn>
                <a:cxn ang="0">
                  <a:pos x="234" y="372"/>
                </a:cxn>
                <a:cxn ang="0">
                  <a:pos x="246" y="396"/>
                </a:cxn>
                <a:cxn ang="0">
                  <a:pos x="262" y="406"/>
                </a:cxn>
                <a:cxn ang="0">
                  <a:pos x="270" y="434"/>
                </a:cxn>
                <a:cxn ang="0">
                  <a:pos x="240" y="466"/>
                </a:cxn>
                <a:cxn ang="0">
                  <a:pos x="224" y="490"/>
                </a:cxn>
                <a:cxn ang="0">
                  <a:pos x="242" y="504"/>
                </a:cxn>
                <a:cxn ang="0">
                  <a:pos x="262" y="516"/>
                </a:cxn>
                <a:cxn ang="0">
                  <a:pos x="272" y="538"/>
                </a:cxn>
              </a:cxnLst>
              <a:rect l="0" t="0" r="r" b="b"/>
              <a:pathLst>
                <a:path w="522" h="548">
                  <a:moveTo>
                    <a:pt x="274" y="548"/>
                  </a:moveTo>
                  <a:lnTo>
                    <a:pt x="280" y="542"/>
                  </a:lnTo>
                  <a:lnTo>
                    <a:pt x="286" y="534"/>
                  </a:lnTo>
                  <a:lnTo>
                    <a:pt x="288" y="526"/>
                  </a:lnTo>
                  <a:lnTo>
                    <a:pt x="304" y="512"/>
                  </a:lnTo>
                  <a:lnTo>
                    <a:pt x="314" y="496"/>
                  </a:lnTo>
                  <a:lnTo>
                    <a:pt x="316" y="492"/>
                  </a:lnTo>
                  <a:lnTo>
                    <a:pt x="322" y="480"/>
                  </a:lnTo>
                  <a:lnTo>
                    <a:pt x="328" y="472"/>
                  </a:lnTo>
                  <a:lnTo>
                    <a:pt x="334" y="468"/>
                  </a:lnTo>
                  <a:lnTo>
                    <a:pt x="336" y="464"/>
                  </a:lnTo>
                  <a:lnTo>
                    <a:pt x="338" y="448"/>
                  </a:lnTo>
                  <a:lnTo>
                    <a:pt x="340" y="446"/>
                  </a:lnTo>
                  <a:lnTo>
                    <a:pt x="338" y="442"/>
                  </a:lnTo>
                  <a:lnTo>
                    <a:pt x="336" y="430"/>
                  </a:lnTo>
                  <a:lnTo>
                    <a:pt x="342" y="420"/>
                  </a:lnTo>
                  <a:lnTo>
                    <a:pt x="364" y="400"/>
                  </a:lnTo>
                  <a:lnTo>
                    <a:pt x="372" y="396"/>
                  </a:lnTo>
                  <a:lnTo>
                    <a:pt x="380" y="394"/>
                  </a:lnTo>
                  <a:lnTo>
                    <a:pt x="386" y="390"/>
                  </a:lnTo>
                  <a:lnTo>
                    <a:pt x="390" y="388"/>
                  </a:lnTo>
                  <a:lnTo>
                    <a:pt x="390" y="386"/>
                  </a:lnTo>
                  <a:lnTo>
                    <a:pt x="392" y="384"/>
                  </a:lnTo>
                  <a:lnTo>
                    <a:pt x="394" y="384"/>
                  </a:lnTo>
                  <a:lnTo>
                    <a:pt x="400" y="384"/>
                  </a:lnTo>
                  <a:lnTo>
                    <a:pt x="406" y="384"/>
                  </a:lnTo>
                  <a:lnTo>
                    <a:pt x="410" y="382"/>
                  </a:lnTo>
                  <a:lnTo>
                    <a:pt x="424" y="382"/>
                  </a:lnTo>
                  <a:lnTo>
                    <a:pt x="426" y="378"/>
                  </a:lnTo>
                  <a:lnTo>
                    <a:pt x="436" y="370"/>
                  </a:lnTo>
                  <a:lnTo>
                    <a:pt x="440" y="360"/>
                  </a:lnTo>
                  <a:lnTo>
                    <a:pt x="446" y="350"/>
                  </a:lnTo>
                  <a:lnTo>
                    <a:pt x="450" y="340"/>
                  </a:lnTo>
                  <a:lnTo>
                    <a:pt x="456" y="334"/>
                  </a:lnTo>
                  <a:lnTo>
                    <a:pt x="458" y="316"/>
                  </a:lnTo>
                  <a:lnTo>
                    <a:pt x="462" y="308"/>
                  </a:lnTo>
                  <a:lnTo>
                    <a:pt x="466" y="284"/>
                  </a:lnTo>
                  <a:lnTo>
                    <a:pt x="464" y="264"/>
                  </a:lnTo>
                  <a:lnTo>
                    <a:pt x="466" y="246"/>
                  </a:lnTo>
                  <a:lnTo>
                    <a:pt x="470" y="244"/>
                  </a:lnTo>
                  <a:lnTo>
                    <a:pt x="474" y="244"/>
                  </a:lnTo>
                  <a:lnTo>
                    <a:pt x="478" y="242"/>
                  </a:lnTo>
                  <a:lnTo>
                    <a:pt x="488" y="220"/>
                  </a:lnTo>
                  <a:lnTo>
                    <a:pt x="502" y="210"/>
                  </a:lnTo>
                  <a:lnTo>
                    <a:pt x="502" y="208"/>
                  </a:lnTo>
                  <a:lnTo>
                    <a:pt x="516" y="190"/>
                  </a:lnTo>
                  <a:lnTo>
                    <a:pt x="520" y="178"/>
                  </a:lnTo>
                  <a:lnTo>
                    <a:pt x="522" y="164"/>
                  </a:lnTo>
                  <a:lnTo>
                    <a:pt x="522" y="160"/>
                  </a:lnTo>
                  <a:lnTo>
                    <a:pt x="518" y="146"/>
                  </a:lnTo>
                  <a:lnTo>
                    <a:pt x="514" y="140"/>
                  </a:lnTo>
                  <a:lnTo>
                    <a:pt x="492" y="136"/>
                  </a:lnTo>
                  <a:lnTo>
                    <a:pt x="472" y="120"/>
                  </a:lnTo>
                  <a:lnTo>
                    <a:pt x="460" y="112"/>
                  </a:lnTo>
                  <a:lnTo>
                    <a:pt x="454" y="110"/>
                  </a:lnTo>
                  <a:lnTo>
                    <a:pt x="428" y="108"/>
                  </a:lnTo>
                  <a:lnTo>
                    <a:pt x="408" y="104"/>
                  </a:lnTo>
                  <a:lnTo>
                    <a:pt x="406" y="102"/>
                  </a:lnTo>
                  <a:lnTo>
                    <a:pt x="394" y="106"/>
                  </a:lnTo>
                  <a:lnTo>
                    <a:pt x="396" y="100"/>
                  </a:lnTo>
                  <a:lnTo>
                    <a:pt x="394" y="100"/>
                  </a:lnTo>
                  <a:lnTo>
                    <a:pt x="392" y="100"/>
                  </a:lnTo>
                  <a:lnTo>
                    <a:pt x="392" y="96"/>
                  </a:lnTo>
                  <a:lnTo>
                    <a:pt x="388" y="90"/>
                  </a:lnTo>
                  <a:lnTo>
                    <a:pt x="382" y="94"/>
                  </a:lnTo>
                  <a:lnTo>
                    <a:pt x="380" y="88"/>
                  </a:lnTo>
                  <a:lnTo>
                    <a:pt x="370" y="84"/>
                  </a:lnTo>
                  <a:lnTo>
                    <a:pt x="366" y="84"/>
                  </a:lnTo>
                  <a:lnTo>
                    <a:pt x="358" y="80"/>
                  </a:lnTo>
                  <a:lnTo>
                    <a:pt x="348" y="78"/>
                  </a:lnTo>
                  <a:lnTo>
                    <a:pt x="346" y="80"/>
                  </a:lnTo>
                  <a:lnTo>
                    <a:pt x="340" y="90"/>
                  </a:lnTo>
                  <a:lnTo>
                    <a:pt x="334" y="92"/>
                  </a:lnTo>
                  <a:lnTo>
                    <a:pt x="328" y="104"/>
                  </a:lnTo>
                  <a:lnTo>
                    <a:pt x="328" y="94"/>
                  </a:lnTo>
                  <a:lnTo>
                    <a:pt x="310" y="96"/>
                  </a:lnTo>
                  <a:lnTo>
                    <a:pt x="308" y="96"/>
                  </a:lnTo>
                  <a:lnTo>
                    <a:pt x="302" y="96"/>
                  </a:lnTo>
                  <a:lnTo>
                    <a:pt x="300" y="98"/>
                  </a:lnTo>
                  <a:lnTo>
                    <a:pt x="302" y="94"/>
                  </a:lnTo>
                  <a:lnTo>
                    <a:pt x="308" y="96"/>
                  </a:lnTo>
                  <a:lnTo>
                    <a:pt x="310" y="94"/>
                  </a:lnTo>
                  <a:lnTo>
                    <a:pt x="312" y="88"/>
                  </a:lnTo>
                  <a:lnTo>
                    <a:pt x="308" y="84"/>
                  </a:lnTo>
                  <a:lnTo>
                    <a:pt x="310" y="82"/>
                  </a:lnTo>
                  <a:lnTo>
                    <a:pt x="306" y="82"/>
                  </a:lnTo>
                  <a:lnTo>
                    <a:pt x="304" y="86"/>
                  </a:lnTo>
                  <a:lnTo>
                    <a:pt x="302" y="86"/>
                  </a:lnTo>
                  <a:lnTo>
                    <a:pt x="302" y="76"/>
                  </a:lnTo>
                  <a:lnTo>
                    <a:pt x="318" y="58"/>
                  </a:lnTo>
                  <a:lnTo>
                    <a:pt x="320" y="48"/>
                  </a:lnTo>
                  <a:lnTo>
                    <a:pt x="314" y="46"/>
                  </a:lnTo>
                  <a:lnTo>
                    <a:pt x="310" y="32"/>
                  </a:lnTo>
                  <a:lnTo>
                    <a:pt x="304" y="18"/>
                  </a:lnTo>
                  <a:lnTo>
                    <a:pt x="302" y="14"/>
                  </a:lnTo>
                  <a:lnTo>
                    <a:pt x="298" y="16"/>
                  </a:lnTo>
                  <a:lnTo>
                    <a:pt x="290" y="28"/>
                  </a:lnTo>
                  <a:lnTo>
                    <a:pt x="286" y="36"/>
                  </a:lnTo>
                  <a:lnTo>
                    <a:pt x="280" y="42"/>
                  </a:lnTo>
                  <a:lnTo>
                    <a:pt x="272" y="42"/>
                  </a:lnTo>
                  <a:lnTo>
                    <a:pt x="266" y="44"/>
                  </a:lnTo>
                  <a:lnTo>
                    <a:pt x="260" y="40"/>
                  </a:lnTo>
                  <a:lnTo>
                    <a:pt x="254" y="36"/>
                  </a:lnTo>
                  <a:lnTo>
                    <a:pt x="248" y="38"/>
                  </a:lnTo>
                  <a:lnTo>
                    <a:pt x="242" y="38"/>
                  </a:lnTo>
                  <a:lnTo>
                    <a:pt x="242" y="38"/>
                  </a:lnTo>
                  <a:lnTo>
                    <a:pt x="240" y="46"/>
                  </a:lnTo>
                  <a:lnTo>
                    <a:pt x="234" y="44"/>
                  </a:lnTo>
                  <a:lnTo>
                    <a:pt x="228" y="44"/>
                  </a:lnTo>
                  <a:lnTo>
                    <a:pt x="224" y="44"/>
                  </a:lnTo>
                  <a:lnTo>
                    <a:pt x="218" y="48"/>
                  </a:lnTo>
                  <a:lnTo>
                    <a:pt x="208" y="50"/>
                  </a:lnTo>
                  <a:lnTo>
                    <a:pt x="204" y="54"/>
                  </a:lnTo>
                  <a:lnTo>
                    <a:pt x="198" y="52"/>
                  </a:lnTo>
                  <a:lnTo>
                    <a:pt x="194" y="50"/>
                  </a:lnTo>
                  <a:lnTo>
                    <a:pt x="190" y="46"/>
                  </a:lnTo>
                  <a:lnTo>
                    <a:pt x="190" y="40"/>
                  </a:lnTo>
                  <a:lnTo>
                    <a:pt x="188" y="36"/>
                  </a:lnTo>
                  <a:lnTo>
                    <a:pt x="190" y="22"/>
                  </a:lnTo>
                  <a:lnTo>
                    <a:pt x="192" y="18"/>
                  </a:lnTo>
                  <a:lnTo>
                    <a:pt x="190" y="10"/>
                  </a:lnTo>
                  <a:lnTo>
                    <a:pt x="186" y="10"/>
                  </a:lnTo>
                  <a:lnTo>
                    <a:pt x="186" y="4"/>
                  </a:lnTo>
                  <a:lnTo>
                    <a:pt x="184" y="0"/>
                  </a:lnTo>
                  <a:lnTo>
                    <a:pt x="178" y="2"/>
                  </a:lnTo>
                  <a:lnTo>
                    <a:pt x="178" y="4"/>
                  </a:lnTo>
                  <a:lnTo>
                    <a:pt x="172" y="10"/>
                  </a:lnTo>
                  <a:lnTo>
                    <a:pt x="168" y="10"/>
                  </a:lnTo>
                  <a:lnTo>
                    <a:pt x="162" y="14"/>
                  </a:lnTo>
                  <a:lnTo>
                    <a:pt x="150" y="16"/>
                  </a:lnTo>
                  <a:lnTo>
                    <a:pt x="146" y="18"/>
                  </a:lnTo>
                  <a:lnTo>
                    <a:pt x="140" y="18"/>
                  </a:lnTo>
                  <a:lnTo>
                    <a:pt x="130" y="14"/>
                  </a:lnTo>
                  <a:lnTo>
                    <a:pt x="122" y="12"/>
                  </a:lnTo>
                  <a:lnTo>
                    <a:pt x="122" y="18"/>
                  </a:lnTo>
                  <a:lnTo>
                    <a:pt x="128" y="22"/>
                  </a:lnTo>
                  <a:lnTo>
                    <a:pt x="128" y="28"/>
                  </a:lnTo>
                  <a:lnTo>
                    <a:pt x="130" y="38"/>
                  </a:lnTo>
                  <a:lnTo>
                    <a:pt x="140" y="38"/>
                  </a:lnTo>
                  <a:lnTo>
                    <a:pt x="140" y="40"/>
                  </a:lnTo>
                  <a:lnTo>
                    <a:pt x="132" y="44"/>
                  </a:lnTo>
                  <a:lnTo>
                    <a:pt x="128" y="50"/>
                  </a:lnTo>
                  <a:lnTo>
                    <a:pt x="114" y="56"/>
                  </a:lnTo>
                  <a:lnTo>
                    <a:pt x="110" y="60"/>
                  </a:lnTo>
                  <a:lnTo>
                    <a:pt x="100" y="60"/>
                  </a:lnTo>
                  <a:lnTo>
                    <a:pt x="94" y="52"/>
                  </a:lnTo>
                  <a:lnTo>
                    <a:pt x="90" y="54"/>
                  </a:lnTo>
                  <a:lnTo>
                    <a:pt x="88" y="48"/>
                  </a:lnTo>
                  <a:lnTo>
                    <a:pt x="86" y="44"/>
                  </a:lnTo>
                  <a:lnTo>
                    <a:pt x="78" y="46"/>
                  </a:lnTo>
                  <a:lnTo>
                    <a:pt x="76" y="44"/>
                  </a:lnTo>
                  <a:lnTo>
                    <a:pt x="74" y="48"/>
                  </a:lnTo>
                  <a:lnTo>
                    <a:pt x="54" y="48"/>
                  </a:lnTo>
                  <a:lnTo>
                    <a:pt x="54" y="56"/>
                  </a:lnTo>
                  <a:lnTo>
                    <a:pt x="56" y="56"/>
                  </a:lnTo>
                  <a:lnTo>
                    <a:pt x="60" y="56"/>
                  </a:lnTo>
                  <a:lnTo>
                    <a:pt x="62" y="62"/>
                  </a:lnTo>
                  <a:lnTo>
                    <a:pt x="58" y="62"/>
                  </a:lnTo>
                  <a:lnTo>
                    <a:pt x="50" y="64"/>
                  </a:lnTo>
                  <a:lnTo>
                    <a:pt x="50" y="72"/>
                  </a:lnTo>
                  <a:lnTo>
                    <a:pt x="56" y="78"/>
                  </a:lnTo>
                  <a:lnTo>
                    <a:pt x="58" y="86"/>
                  </a:lnTo>
                  <a:lnTo>
                    <a:pt x="56" y="98"/>
                  </a:lnTo>
                  <a:lnTo>
                    <a:pt x="54" y="112"/>
                  </a:lnTo>
                  <a:lnTo>
                    <a:pt x="52" y="126"/>
                  </a:lnTo>
                  <a:lnTo>
                    <a:pt x="50" y="126"/>
                  </a:lnTo>
                  <a:lnTo>
                    <a:pt x="44" y="126"/>
                  </a:lnTo>
                  <a:lnTo>
                    <a:pt x="30" y="132"/>
                  </a:lnTo>
                  <a:lnTo>
                    <a:pt x="18" y="138"/>
                  </a:lnTo>
                  <a:lnTo>
                    <a:pt x="10" y="148"/>
                  </a:lnTo>
                  <a:lnTo>
                    <a:pt x="10" y="158"/>
                  </a:lnTo>
                  <a:lnTo>
                    <a:pt x="4" y="160"/>
                  </a:lnTo>
                  <a:lnTo>
                    <a:pt x="0" y="172"/>
                  </a:lnTo>
                  <a:lnTo>
                    <a:pt x="4" y="180"/>
                  </a:lnTo>
                  <a:lnTo>
                    <a:pt x="12" y="190"/>
                  </a:lnTo>
                  <a:lnTo>
                    <a:pt x="12" y="196"/>
                  </a:lnTo>
                  <a:lnTo>
                    <a:pt x="20" y="196"/>
                  </a:lnTo>
                  <a:lnTo>
                    <a:pt x="22" y="202"/>
                  </a:lnTo>
                  <a:lnTo>
                    <a:pt x="30" y="204"/>
                  </a:lnTo>
                  <a:lnTo>
                    <a:pt x="36" y="200"/>
                  </a:lnTo>
                  <a:lnTo>
                    <a:pt x="44" y="194"/>
                  </a:lnTo>
                  <a:lnTo>
                    <a:pt x="44" y="216"/>
                  </a:lnTo>
                  <a:lnTo>
                    <a:pt x="48" y="218"/>
                  </a:lnTo>
                  <a:lnTo>
                    <a:pt x="56" y="216"/>
                  </a:lnTo>
                  <a:lnTo>
                    <a:pt x="72" y="218"/>
                  </a:lnTo>
                  <a:lnTo>
                    <a:pt x="84" y="212"/>
                  </a:lnTo>
                  <a:lnTo>
                    <a:pt x="96" y="200"/>
                  </a:lnTo>
                  <a:lnTo>
                    <a:pt x="112" y="200"/>
                  </a:lnTo>
                  <a:lnTo>
                    <a:pt x="114" y="202"/>
                  </a:lnTo>
                  <a:lnTo>
                    <a:pt x="114" y="206"/>
                  </a:lnTo>
                  <a:lnTo>
                    <a:pt x="114" y="214"/>
                  </a:lnTo>
                  <a:lnTo>
                    <a:pt x="112" y="220"/>
                  </a:lnTo>
                  <a:lnTo>
                    <a:pt x="116" y="230"/>
                  </a:lnTo>
                  <a:lnTo>
                    <a:pt x="124" y="236"/>
                  </a:lnTo>
                  <a:lnTo>
                    <a:pt x="140" y="238"/>
                  </a:lnTo>
                  <a:lnTo>
                    <a:pt x="144" y="242"/>
                  </a:lnTo>
                  <a:lnTo>
                    <a:pt x="156" y="246"/>
                  </a:lnTo>
                  <a:lnTo>
                    <a:pt x="160" y="250"/>
                  </a:lnTo>
                  <a:lnTo>
                    <a:pt x="170" y="250"/>
                  </a:lnTo>
                  <a:lnTo>
                    <a:pt x="174" y="254"/>
                  </a:lnTo>
                  <a:lnTo>
                    <a:pt x="178" y="258"/>
                  </a:lnTo>
                  <a:lnTo>
                    <a:pt x="180" y="268"/>
                  </a:lnTo>
                  <a:lnTo>
                    <a:pt x="180" y="274"/>
                  </a:lnTo>
                  <a:lnTo>
                    <a:pt x="178" y="276"/>
                  </a:lnTo>
                  <a:lnTo>
                    <a:pt x="184" y="288"/>
                  </a:lnTo>
                  <a:lnTo>
                    <a:pt x="206" y="290"/>
                  </a:lnTo>
                  <a:lnTo>
                    <a:pt x="206" y="298"/>
                  </a:lnTo>
                  <a:lnTo>
                    <a:pt x="206" y="302"/>
                  </a:lnTo>
                  <a:lnTo>
                    <a:pt x="212" y="304"/>
                  </a:lnTo>
                  <a:lnTo>
                    <a:pt x="216" y="316"/>
                  </a:lnTo>
                  <a:lnTo>
                    <a:pt x="216" y="328"/>
                  </a:lnTo>
                  <a:lnTo>
                    <a:pt x="212" y="336"/>
                  </a:lnTo>
                  <a:lnTo>
                    <a:pt x="214" y="342"/>
                  </a:lnTo>
                  <a:lnTo>
                    <a:pt x="212" y="344"/>
                  </a:lnTo>
                  <a:lnTo>
                    <a:pt x="210" y="344"/>
                  </a:lnTo>
                  <a:lnTo>
                    <a:pt x="212" y="348"/>
                  </a:lnTo>
                  <a:lnTo>
                    <a:pt x="212" y="368"/>
                  </a:lnTo>
                  <a:lnTo>
                    <a:pt x="214" y="370"/>
                  </a:lnTo>
                  <a:lnTo>
                    <a:pt x="224" y="374"/>
                  </a:lnTo>
                  <a:lnTo>
                    <a:pt x="234" y="372"/>
                  </a:lnTo>
                  <a:lnTo>
                    <a:pt x="242" y="374"/>
                  </a:lnTo>
                  <a:lnTo>
                    <a:pt x="244" y="378"/>
                  </a:lnTo>
                  <a:lnTo>
                    <a:pt x="244" y="394"/>
                  </a:lnTo>
                  <a:lnTo>
                    <a:pt x="246" y="396"/>
                  </a:lnTo>
                  <a:lnTo>
                    <a:pt x="250" y="398"/>
                  </a:lnTo>
                  <a:lnTo>
                    <a:pt x="258" y="396"/>
                  </a:lnTo>
                  <a:lnTo>
                    <a:pt x="260" y="398"/>
                  </a:lnTo>
                  <a:lnTo>
                    <a:pt x="262" y="406"/>
                  </a:lnTo>
                  <a:lnTo>
                    <a:pt x="258" y="422"/>
                  </a:lnTo>
                  <a:lnTo>
                    <a:pt x="266" y="422"/>
                  </a:lnTo>
                  <a:lnTo>
                    <a:pt x="266" y="424"/>
                  </a:lnTo>
                  <a:lnTo>
                    <a:pt x="270" y="434"/>
                  </a:lnTo>
                  <a:lnTo>
                    <a:pt x="268" y="444"/>
                  </a:lnTo>
                  <a:lnTo>
                    <a:pt x="262" y="450"/>
                  </a:lnTo>
                  <a:lnTo>
                    <a:pt x="256" y="452"/>
                  </a:lnTo>
                  <a:lnTo>
                    <a:pt x="240" y="466"/>
                  </a:lnTo>
                  <a:lnTo>
                    <a:pt x="230" y="482"/>
                  </a:lnTo>
                  <a:lnTo>
                    <a:pt x="216" y="492"/>
                  </a:lnTo>
                  <a:lnTo>
                    <a:pt x="222" y="492"/>
                  </a:lnTo>
                  <a:lnTo>
                    <a:pt x="224" y="490"/>
                  </a:lnTo>
                  <a:lnTo>
                    <a:pt x="228" y="490"/>
                  </a:lnTo>
                  <a:lnTo>
                    <a:pt x="236" y="498"/>
                  </a:lnTo>
                  <a:lnTo>
                    <a:pt x="238" y="504"/>
                  </a:lnTo>
                  <a:lnTo>
                    <a:pt x="242" y="504"/>
                  </a:lnTo>
                  <a:lnTo>
                    <a:pt x="244" y="502"/>
                  </a:lnTo>
                  <a:lnTo>
                    <a:pt x="250" y="508"/>
                  </a:lnTo>
                  <a:lnTo>
                    <a:pt x="258" y="512"/>
                  </a:lnTo>
                  <a:lnTo>
                    <a:pt x="262" y="516"/>
                  </a:lnTo>
                  <a:lnTo>
                    <a:pt x="268" y="520"/>
                  </a:lnTo>
                  <a:lnTo>
                    <a:pt x="270" y="526"/>
                  </a:lnTo>
                  <a:lnTo>
                    <a:pt x="278" y="532"/>
                  </a:lnTo>
                  <a:lnTo>
                    <a:pt x="272" y="538"/>
                  </a:lnTo>
                  <a:lnTo>
                    <a:pt x="272" y="546"/>
                  </a:lnTo>
                  <a:lnTo>
                    <a:pt x="274" y="548"/>
                  </a:lnTo>
                  <a:lnTo>
                    <a:pt x="274" y="54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95" name="Freeform 270"/>
            <p:cNvSpPr>
              <a:spLocks/>
            </p:cNvSpPr>
            <p:nvPr/>
          </p:nvSpPr>
          <p:spPr bwMode="auto">
            <a:xfrm>
              <a:off x="4558313" y="2542410"/>
              <a:ext cx="390315" cy="466585"/>
            </a:xfrm>
            <a:custGeom>
              <a:avLst/>
              <a:gdLst/>
              <a:ahLst/>
              <a:cxnLst>
                <a:cxn ang="0">
                  <a:pos x="2" y="348"/>
                </a:cxn>
                <a:cxn ang="0">
                  <a:pos x="2" y="336"/>
                </a:cxn>
                <a:cxn ang="0">
                  <a:pos x="28" y="334"/>
                </a:cxn>
                <a:cxn ang="0">
                  <a:pos x="30" y="330"/>
                </a:cxn>
                <a:cxn ang="0">
                  <a:pos x="0" y="326"/>
                </a:cxn>
                <a:cxn ang="0">
                  <a:pos x="16" y="310"/>
                </a:cxn>
                <a:cxn ang="0">
                  <a:pos x="14" y="304"/>
                </a:cxn>
                <a:cxn ang="0">
                  <a:pos x="20" y="294"/>
                </a:cxn>
                <a:cxn ang="0">
                  <a:pos x="28" y="286"/>
                </a:cxn>
                <a:cxn ang="0">
                  <a:pos x="40" y="274"/>
                </a:cxn>
                <a:cxn ang="0">
                  <a:pos x="56" y="270"/>
                </a:cxn>
                <a:cxn ang="0">
                  <a:pos x="70" y="266"/>
                </a:cxn>
                <a:cxn ang="0">
                  <a:pos x="68" y="264"/>
                </a:cxn>
                <a:cxn ang="0">
                  <a:pos x="68" y="246"/>
                </a:cxn>
                <a:cxn ang="0">
                  <a:pos x="92" y="214"/>
                </a:cxn>
                <a:cxn ang="0">
                  <a:pos x="102" y="206"/>
                </a:cxn>
                <a:cxn ang="0">
                  <a:pos x="100" y="188"/>
                </a:cxn>
                <a:cxn ang="0">
                  <a:pos x="114" y="168"/>
                </a:cxn>
                <a:cxn ang="0">
                  <a:pos x="122" y="152"/>
                </a:cxn>
                <a:cxn ang="0">
                  <a:pos x="144" y="132"/>
                </a:cxn>
                <a:cxn ang="0">
                  <a:pos x="144" y="118"/>
                </a:cxn>
                <a:cxn ang="0">
                  <a:pos x="150" y="112"/>
                </a:cxn>
                <a:cxn ang="0">
                  <a:pos x="166" y="102"/>
                </a:cxn>
                <a:cxn ang="0">
                  <a:pos x="170" y="90"/>
                </a:cxn>
                <a:cxn ang="0">
                  <a:pos x="176" y="64"/>
                </a:cxn>
                <a:cxn ang="0">
                  <a:pos x="184" y="62"/>
                </a:cxn>
                <a:cxn ang="0">
                  <a:pos x="196" y="52"/>
                </a:cxn>
                <a:cxn ang="0">
                  <a:pos x="210" y="58"/>
                </a:cxn>
                <a:cxn ang="0">
                  <a:pos x="218" y="48"/>
                </a:cxn>
                <a:cxn ang="0">
                  <a:pos x="224" y="38"/>
                </a:cxn>
                <a:cxn ang="0">
                  <a:pos x="238" y="40"/>
                </a:cxn>
                <a:cxn ang="0">
                  <a:pos x="262" y="18"/>
                </a:cxn>
                <a:cxn ang="0">
                  <a:pos x="278" y="10"/>
                </a:cxn>
                <a:cxn ang="0">
                  <a:pos x="288" y="6"/>
                </a:cxn>
                <a:cxn ang="0">
                  <a:pos x="294" y="22"/>
                </a:cxn>
                <a:cxn ang="0">
                  <a:pos x="308" y="16"/>
                </a:cxn>
                <a:cxn ang="0">
                  <a:pos x="324" y="10"/>
                </a:cxn>
                <a:cxn ang="0">
                  <a:pos x="348" y="30"/>
                </a:cxn>
                <a:cxn ang="0">
                  <a:pos x="346" y="52"/>
                </a:cxn>
                <a:cxn ang="0">
                  <a:pos x="320" y="74"/>
                </a:cxn>
                <a:cxn ang="0">
                  <a:pos x="278" y="60"/>
                </a:cxn>
                <a:cxn ang="0">
                  <a:pos x="224" y="74"/>
                </a:cxn>
                <a:cxn ang="0">
                  <a:pos x="204" y="86"/>
                </a:cxn>
                <a:cxn ang="0">
                  <a:pos x="176" y="110"/>
                </a:cxn>
                <a:cxn ang="0">
                  <a:pos x="152" y="146"/>
                </a:cxn>
                <a:cxn ang="0">
                  <a:pos x="126" y="212"/>
                </a:cxn>
                <a:cxn ang="0">
                  <a:pos x="96" y="260"/>
                </a:cxn>
                <a:cxn ang="0">
                  <a:pos x="102" y="322"/>
                </a:cxn>
                <a:cxn ang="0">
                  <a:pos x="98" y="356"/>
                </a:cxn>
                <a:cxn ang="0">
                  <a:pos x="86" y="392"/>
                </a:cxn>
                <a:cxn ang="0">
                  <a:pos x="76" y="384"/>
                </a:cxn>
                <a:cxn ang="0">
                  <a:pos x="72" y="376"/>
                </a:cxn>
                <a:cxn ang="0">
                  <a:pos x="60" y="390"/>
                </a:cxn>
                <a:cxn ang="0">
                  <a:pos x="28" y="414"/>
                </a:cxn>
                <a:cxn ang="0">
                  <a:pos x="20" y="410"/>
                </a:cxn>
                <a:cxn ang="0">
                  <a:pos x="16" y="384"/>
                </a:cxn>
                <a:cxn ang="0">
                  <a:pos x="6" y="374"/>
                </a:cxn>
                <a:cxn ang="0">
                  <a:pos x="20" y="352"/>
                </a:cxn>
                <a:cxn ang="0">
                  <a:pos x="10" y="362"/>
                </a:cxn>
              </a:cxnLst>
              <a:rect l="0" t="0" r="r" b="b"/>
              <a:pathLst>
                <a:path w="348" h="416">
                  <a:moveTo>
                    <a:pt x="10" y="362"/>
                  </a:moveTo>
                  <a:lnTo>
                    <a:pt x="8" y="356"/>
                  </a:lnTo>
                  <a:lnTo>
                    <a:pt x="4" y="360"/>
                  </a:lnTo>
                  <a:lnTo>
                    <a:pt x="2" y="354"/>
                  </a:lnTo>
                  <a:lnTo>
                    <a:pt x="10" y="346"/>
                  </a:lnTo>
                  <a:lnTo>
                    <a:pt x="2" y="348"/>
                  </a:lnTo>
                  <a:lnTo>
                    <a:pt x="0" y="342"/>
                  </a:lnTo>
                  <a:lnTo>
                    <a:pt x="4" y="344"/>
                  </a:lnTo>
                  <a:lnTo>
                    <a:pt x="4" y="340"/>
                  </a:lnTo>
                  <a:lnTo>
                    <a:pt x="0" y="342"/>
                  </a:lnTo>
                  <a:lnTo>
                    <a:pt x="0" y="338"/>
                  </a:lnTo>
                  <a:lnTo>
                    <a:pt x="2" y="336"/>
                  </a:lnTo>
                  <a:lnTo>
                    <a:pt x="22" y="334"/>
                  </a:lnTo>
                  <a:lnTo>
                    <a:pt x="24" y="336"/>
                  </a:lnTo>
                  <a:lnTo>
                    <a:pt x="26" y="340"/>
                  </a:lnTo>
                  <a:lnTo>
                    <a:pt x="28" y="338"/>
                  </a:lnTo>
                  <a:lnTo>
                    <a:pt x="26" y="336"/>
                  </a:lnTo>
                  <a:lnTo>
                    <a:pt x="28" y="334"/>
                  </a:lnTo>
                  <a:lnTo>
                    <a:pt x="34" y="332"/>
                  </a:lnTo>
                  <a:lnTo>
                    <a:pt x="36" y="330"/>
                  </a:lnTo>
                  <a:lnTo>
                    <a:pt x="30" y="330"/>
                  </a:lnTo>
                  <a:lnTo>
                    <a:pt x="34" y="322"/>
                  </a:lnTo>
                  <a:lnTo>
                    <a:pt x="30" y="324"/>
                  </a:lnTo>
                  <a:lnTo>
                    <a:pt x="30" y="330"/>
                  </a:lnTo>
                  <a:lnTo>
                    <a:pt x="26" y="332"/>
                  </a:lnTo>
                  <a:lnTo>
                    <a:pt x="20" y="332"/>
                  </a:lnTo>
                  <a:lnTo>
                    <a:pt x="20" y="326"/>
                  </a:lnTo>
                  <a:lnTo>
                    <a:pt x="18" y="332"/>
                  </a:lnTo>
                  <a:lnTo>
                    <a:pt x="2" y="334"/>
                  </a:lnTo>
                  <a:lnTo>
                    <a:pt x="0" y="326"/>
                  </a:lnTo>
                  <a:lnTo>
                    <a:pt x="4" y="324"/>
                  </a:lnTo>
                  <a:lnTo>
                    <a:pt x="4" y="320"/>
                  </a:lnTo>
                  <a:lnTo>
                    <a:pt x="0" y="316"/>
                  </a:lnTo>
                  <a:lnTo>
                    <a:pt x="6" y="314"/>
                  </a:lnTo>
                  <a:lnTo>
                    <a:pt x="12" y="312"/>
                  </a:lnTo>
                  <a:lnTo>
                    <a:pt x="16" y="310"/>
                  </a:lnTo>
                  <a:lnTo>
                    <a:pt x="2" y="312"/>
                  </a:lnTo>
                  <a:lnTo>
                    <a:pt x="2" y="306"/>
                  </a:lnTo>
                  <a:lnTo>
                    <a:pt x="6" y="308"/>
                  </a:lnTo>
                  <a:lnTo>
                    <a:pt x="6" y="304"/>
                  </a:lnTo>
                  <a:lnTo>
                    <a:pt x="12" y="304"/>
                  </a:lnTo>
                  <a:lnTo>
                    <a:pt x="14" y="304"/>
                  </a:lnTo>
                  <a:lnTo>
                    <a:pt x="18" y="298"/>
                  </a:lnTo>
                  <a:lnTo>
                    <a:pt x="20" y="304"/>
                  </a:lnTo>
                  <a:lnTo>
                    <a:pt x="20" y="298"/>
                  </a:lnTo>
                  <a:lnTo>
                    <a:pt x="22" y="296"/>
                  </a:lnTo>
                  <a:lnTo>
                    <a:pt x="18" y="296"/>
                  </a:lnTo>
                  <a:lnTo>
                    <a:pt x="20" y="294"/>
                  </a:lnTo>
                  <a:lnTo>
                    <a:pt x="18" y="294"/>
                  </a:lnTo>
                  <a:lnTo>
                    <a:pt x="34" y="292"/>
                  </a:lnTo>
                  <a:lnTo>
                    <a:pt x="32" y="292"/>
                  </a:lnTo>
                  <a:lnTo>
                    <a:pt x="34" y="290"/>
                  </a:lnTo>
                  <a:lnTo>
                    <a:pt x="26" y="288"/>
                  </a:lnTo>
                  <a:lnTo>
                    <a:pt x="28" y="286"/>
                  </a:lnTo>
                  <a:lnTo>
                    <a:pt x="26" y="284"/>
                  </a:lnTo>
                  <a:lnTo>
                    <a:pt x="28" y="280"/>
                  </a:lnTo>
                  <a:lnTo>
                    <a:pt x="32" y="282"/>
                  </a:lnTo>
                  <a:lnTo>
                    <a:pt x="34" y="280"/>
                  </a:lnTo>
                  <a:lnTo>
                    <a:pt x="34" y="276"/>
                  </a:lnTo>
                  <a:lnTo>
                    <a:pt x="40" y="274"/>
                  </a:lnTo>
                  <a:lnTo>
                    <a:pt x="40" y="272"/>
                  </a:lnTo>
                  <a:lnTo>
                    <a:pt x="44" y="274"/>
                  </a:lnTo>
                  <a:lnTo>
                    <a:pt x="44" y="270"/>
                  </a:lnTo>
                  <a:lnTo>
                    <a:pt x="48" y="268"/>
                  </a:lnTo>
                  <a:lnTo>
                    <a:pt x="54" y="264"/>
                  </a:lnTo>
                  <a:lnTo>
                    <a:pt x="56" y="270"/>
                  </a:lnTo>
                  <a:lnTo>
                    <a:pt x="58" y="268"/>
                  </a:lnTo>
                  <a:lnTo>
                    <a:pt x="58" y="264"/>
                  </a:lnTo>
                  <a:lnTo>
                    <a:pt x="62" y="260"/>
                  </a:lnTo>
                  <a:lnTo>
                    <a:pt x="66" y="268"/>
                  </a:lnTo>
                  <a:lnTo>
                    <a:pt x="68" y="268"/>
                  </a:lnTo>
                  <a:lnTo>
                    <a:pt x="70" y="266"/>
                  </a:lnTo>
                  <a:lnTo>
                    <a:pt x="76" y="264"/>
                  </a:lnTo>
                  <a:lnTo>
                    <a:pt x="74" y="260"/>
                  </a:lnTo>
                  <a:lnTo>
                    <a:pt x="84" y="256"/>
                  </a:lnTo>
                  <a:lnTo>
                    <a:pt x="86" y="254"/>
                  </a:lnTo>
                  <a:lnTo>
                    <a:pt x="84" y="252"/>
                  </a:lnTo>
                  <a:lnTo>
                    <a:pt x="68" y="264"/>
                  </a:lnTo>
                  <a:lnTo>
                    <a:pt x="66" y="260"/>
                  </a:lnTo>
                  <a:lnTo>
                    <a:pt x="66" y="256"/>
                  </a:lnTo>
                  <a:lnTo>
                    <a:pt x="64" y="258"/>
                  </a:lnTo>
                  <a:lnTo>
                    <a:pt x="62" y="254"/>
                  </a:lnTo>
                  <a:lnTo>
                    <a:pt x="68" y="250"/>
                  </a:lnTo>
                  <a:lnTo>
                    <a:pt x="68" y="246"/>
                  </a:lnTo>
                  <a:lnTo>
                    <a:pt x="78" y="232"/>
                  </a:lnTo>
                  <a:lnTo>
                    <a:pt x="86" y="234"/>
                  </a:lnTo>
                  <a:lnTo>
                    <a:pt x="86" y="226"/>
                  </a:lnTo>
                  <a:lnTo>
                    <a:pt x="84" y="226"/>
                  </a:lnTo>
                  <a:lnTo>
                    <a:pt x="86" y="220"/>
                  </a:lnTo>
                  <a:lnTo>
                    <a:pt x="92" y="214"/>
                  </a:lnTo>
                  <a:lnTo>
                    <a:pt x="98" y="212"/>
                  </a:lnTo>
                  <a:lnTo>
                    <a:pt x="98" y="208"/>
                  </a:lnTo>
                  <a:lnTo>
                    <a:pt x="94" y="210"/>
                  </a:lnTo>
                  <a:lnTo>
                    <a:pt x="98" y="204"/>
                  </a:lnTo>
                  <a:lnTo>
                    <a:pt x="98" y="200"/>
                  </a:lnTo>
                  <a:lnTo>
                    <a:pt x="102" y="206"/>
                  </a:lnTo>
                  <a:lnTo>
                    <a:pt x="100" y="198"/>
                  </a:lnTo>
                  <a:lnTo>
                    <a:pt x="102" y="196"/>
                  </a:lnTo>
                  <a:lnTo>
                    <a:pt x="104" y="188"/>
                  </a:lnTo>
                  <a:lnTo>
                    <a:pt x="108" y="190"/>
                  </a:lnTo>
                  <a:lnTo>
                    <a:pt x="108" y="184"/>
                  </a:lnTo>
                  <a:lnTo>
                    <a:pt x="100" y="188"/>
                  </a:lnTo>
                  <a:lnTo>
                    <a:pt x="108" y="178"/>
                  </a:lnTo>
                  <a:lnTo>
                    <a:pt x="112" y="178"/>
                  </a:lnTo>
                  <a:lnTo>
                    <a:pt x="112" y="176"/>
                  </a:lnTo>
                  <a:lnTo>
                    <a:pt x="110" y="176"/>
                  </a:lnTo>
                  <a:lnTo>
                    <a:pt x="108" y="170"/>
                  </a:lnTo>
                  <a:lnTo>
                    <a:pt x="114" y="168"/>
                  </a:lnTo>
                  <a:lnTo>
                    <a:pt x="110" y="168"/>
                  </a:lnTo>
                  <a:lnTo>
                    <a:pt x="112" y="164"/>
                  </a:lnTo>
                  <a:lnTo>
                    <a:pt x="118" y="158"/>
                  </a:lnTo>
                  <a:lnTo>
                    <a:pt x="116" y="156"/>
                  </a:lnTo>
                  <a:lnTo>
                    <a:pt x="118" y="154"/>
                  </a:lnTo>
                  <a:lnTo>
                    <a:pt x="122" y="152"/>
                  </a:lnTo>
                  <a:lnTo>
                    <a:pt x="126" y="146"/>
                  </a:lnTo>
                  <a:lnTo>
                    <a:pt x="126" y="142"/>
                  </a:lnTo>
                  <a:lnTo>
                    <a:pt x="128" y="136"/>
                  </a:lnTo>
                  <a:lnTo>
                    <a:pt x="134" y="134"/>
                  </a:lnTo>
                  <a:lnTo>
                    <a:pt x="140" y="138"/>
                  </a:lnTo>
                  <a:lnTo>
                    <a:pt x="144" y="132"/>
                  </a:lnTo>
                  <a:lnTo>
                    <a:pt x="136" y="132"/>
                  </a:lnTo>
                  <a:lnTo>
                    <a:pt x="142" y="128"/>
                  </a:lnTo>
                  <a:lnTo>
                    <a:pt x="140" y="126"/>
                  </a:lnTo>
                  <a:lnTo>
                    <a:pt x="142" y="126"/>
                  </a:lnTo>
                  <a:lnTo>
                    <a:pt x="140" y="122"/>
                  </a:lnTo>
                  <a:lnTo>
                    <a:pt x="144" y="118"/>
                  </a:lnTo>
                  <a:lnTo>
                    <a:pt x="142" y="116"/>
                  </a:lnTo>
                  <a:lnTo>
                    <a:pt x="146" y="112"/>
                  </a:lnTo>
                  <a:lnTo>
                    <a:pt x="148" y="112"/>
                  </a:lnTo>
                  <a:lnTo>
                    <a:pt x="148" y="122"/>
                  </a:lnTo>
                  <a:lnTo>
                    <a:pt x="152" y="118"/>
                  </a:lnTo>
                  <a:lnTo>
                    <a:pt x="150" y="112"/>
                  </a:lnTo>
                  <a:lnTo>
                    <a:pt x="152" y="110"/>
                  </a:lnTo>
                  <a:lnTo>
                    <a:pt x="150" y="106"/>
                  </a:lnTo>
                  <a:lnTo>
                    <a:pt x="152" y="104"/>
                  </a:lnTo>
                  <a:lnTo>
                    <a:pt x="154" y="102"/>
                  </a:lnTo>
                  <a:lnTo>
                    <a:pt x="164" y="108"/>
                  </a:lnTo>
                  <a:lnTo>
                    <a:pt x="166" y="102"/>
                  </a:lnTo>
                  <a:lnTo>
                    <a:pt x="154" y="100"/>
                  </a:lnTo>
                  <a:lnTo>
                    <a:pt x="156" y="96"/>
                  </a:lnTo>
                  <a:lnTo>
                    <a:pt x="166" y="94"/>
                  </a:lnTo>
                  <a:lnTo>
                    <a:pt x="168" y="92"/>
                  </a:lnTo>
                  <a:lnTo>
                    <a:pt x="166" y="90"/>
                  </a:lnTo>
                  <a:lnTo>
                    <a:pt x="170" y="90"/>
                  </a:lnTo>
                  <a:lnTo>
                    <a:pt x="168" y="86"/>
                  </a:lnTo>
                  <a:lnTo>
                    <a:pt x="168" y="86"/>
                  </a:lnTo>
                  <a:lnTo>
                    <a:pt x="168" y="82"/>
                  </a:lnTo>
                  <a:lnTo>
                    <a:pt x="176" y="74"/>
                  </a:lnTo>
                  <a:lnTo>
                    <a:pt x="174" y="70"/>
                  </a:lnTo>
                  <a:lnTo>
                    <a:pt x="176" y="64"/>
                  </a:lnTo>
                  <a:lnTo>
                    <a:pt x="178" y="66"/>
                  </a:lnTo>
                  <a:lnTo>
                    <a:pt x="178" y="70"/>
                  </a:lnTo>
                  <a:lnTo>
                    <a:pt x="182" y="72"/>
                  </a:lnTo>
                  <a:lnTo>
                    <a:pt x="186" y="70"/>
                  </a:lnTo>
                  <a:lnTo>
                    <a:pt x="180" y="62"/>
                  </a:lnTo>
                  <a:lnTo>
                    <a:pt x="184" y="62"/>
                  </a:lnTo>
                  <a:lnTo>
                    <a:pt x="194" y="74"/>
                  </a:lnTo>
                  <a:lnTo>
                    <a:pt x="192" y="68"/>
                  </a:lnTo>
                  <a:lnTo>
                    <a:pt x="188" y="64"/>
                  </a:lnTo>
                  <a:lnTo>
                    <a:pt x="188" y="58"/>
                  </a:lnTo>
                  <a:lnTo>
                    <a:pt x="190" y="54"/>
                  </a:lnTo>
                  <a:lnTo>
                    <a:pt x="196" y="52"/>
                  </a:lnTo>
                  <a:lnTo>
                    <a:pt x="196" y="66"/>
                  </a:lnTo>
                  <a:lnTo>
                    <a:pt x="198" y="54"/>
                  </a:lnTo>
                  <a:lnTo>
                    <a:pt x="204" y="46"/>
                  </a:lnTo>
                  <a:lnTo>
                    <a:pt x="204" y="62"/>
                  </a:lnTo>
                  <a:lnTo>
                    <a:pt x="202" y="70"/>
                  </a:lnTo>
                  <a:lnTo>
                    <a:pt x="210" y="58"/>
                  </a:lnTo>
                  <a:lnTo>
                    <a:pt x="208" y="54"/>
                  </a:lnTo>
                  <a:lnTo>
                    <a:pt x="210" y="50"/>
                  </a:lnTo>
                  <a:lnTo>
                    <a:pt x="214" y="46"/>
                  </a:lnTo>
                  <a:lnTo>
                    <a:pt x="214" y="50"/>
                  </a:lnTo>
                  <a:lnTo>
                    <a:pt x="214" y="52"/>
                  </a:lnTo>
                  <a:lnTo>
                    <a:pt x="218" y="48"/>
                  </a:lnTo>
                  <a:lnTo>
                    <a:pt x="218" y="42"/>
                  </a:lnTo>
                  <a:lnTo>
                    <a:pt x="228" y="56"/>
                  </a:lnTo>
                  <a:lnTo>
                    <a:pt x="228" y="40"/>
                  </a:lnTo>
                  <a:lnTo>
                    <a:pt x="222" y="38"/>
                  </a:lnTo>
                  <a:lnTo>
                    <a:pt x="222" y="32"/>
                  </a:lnTo>
                  <a:lnTo>
                    <a:pt x="224" y="38"/>
                  </a:lnTo>
                  <a:lnTo>
                    <a:pt x="226" y="32"/>
                  </a:lnTo>
                  <a:lnTo>
                    <a:pt x="232" y="40"/>
                  </a:lnTo>
                  <a:lnTo>
                    <a:pt x="234" y="38"/>
                  </a:lnTo>
                  <a:lnTo>
                    <a:pt x="232" y="36"/>
                  </a:lnTo>
                  <a:lnTo>
                    <a:pt x="240" y="36"/>
                  </a:lnTo>
                  <a:lnTo>
                    <a:pt x="238" y="40"/>
                  </a:lnTo>
                  <a:lnTo>
                    <a:pt x="244" y="46"/>
                  </a:lnTo>
                  <a:lnTo>
                    <a:pt x="244" y="36"/>
                  </a:lnTo>
                  <a:lnTo>
                    <a:pt x="252" y="26"/>
                  </a:lnTo>
                  <a:lnTo>
                    <a:pt x="258" y="26"/>
                  </a:lnTo>
                  <a:lnTo>
                    <a:pt x="258" y="22"/>
                  </a:lnTo>
                  <a:lnTo>
                    <a:pt x="262" y="18"/>
                  </a:lnTo>
                  <a:lnTo>
                    <a:pt x="258" y="12"/>
                  </a:lnTo>
                  <a:lnTo>
                    <a:pt x="262" y="12"/>
                  </a:lnTo>
                  <a:lnTo>
                    <a:pt x="262" y="6"/>
                  </a:lnTo>
                  <a:lnTo>
                    <a:pt x="268" y="4"/>
                  </a:lnTo>
                  <a:lnTo>
                    <a:pt x="270" y="12"/>
                  </a:lnTo>
                  <a:lnTo>
                    <a:pt x="278" y="10"/>
                  </a:lnTo>
                  <a:lnTo>
                    <a:pt x="270" y="26"/>
                  </a:lnTo>
                  <a:lnTo>
                    <a:pt x="270" y="34"/>
                  </a:lnTo>
                  <a:lnTo>
                    <a:pt x="266" y="40"/>
                  </a:lnTo>
                  <a:lnTo>
                    <a:pt x="266" y="42"/>
                  </a:lnTo>
                  <a:lnTo>
                    <a:pt x="268" y="42"/>
                  </a:lnTo>
                  <a:lnTo>
                    <a:pt x="288" y="6"/>
                  </a:lnTo>
                  <a:lnTo>
                    <a:pt x="290" y="16"/>
                  </a:lnTo>
                  <a:lnTo>
                    <a:pt x="288" y="18"/>
                  </a:lnTo>
                  <a:lnTo>
                    <a:pt x="290" y="20"/>
                  </a:lnTo>
                  <a:lnTo>
                    <a:pt x="288" y="30"/>
                  </a:lnTo>
                  <a:lnTo>
                    <a:pt x="294" y="26"/>
                  </a:lnTo>
                  <a:lnTo>
                    <a:pt x="294" y="22"/>
                  </a:lnTo>
                  <a:lnTo>
                    <a:pt x="298" y="20"/>
                  </a:lnTo>
                  <a:lnTo>
                    <a:pt x="302" y="0"/>
                  </a:lnTo>
                  <a:lnTo>
                    <a:pt x="314" y="4"/>
                  </a:lnTo>
                  <a:lnTo>
                    <a:pt x="312" y="12"/>
                  </a:lnTo>
                  <a:lnTo>
                    <a:pt x="306" y="14"/>
                  </a:lnTo>
                  <a:lnTo>
                    <a:pt x="308" y="16"/>
                  </a:lnTo>
                  <a:lnTo>
                    <a:pt x="304" y="20"/>
                  </a:lnTo>
                  <a:lnTo>
                    <a:pt x="312" y="18"/>
                  </a:lnTo>
                  <a:lnTo>
                    <a:pt x="308" y="26"/>
                  </a:lnTo>
                  <a:lnTo>
                    <a:pt x="316" y="26"/>
                  </a:lnTo>
                  <a:lnTo>
                    <a:pt x="316" y="14"/>
                  </a:lnTo>
                  <a:lnTo>
                    <a:pt x="324" y="10"/>
                  </a:lnTo>
                  <a:lnTo>
                    <a:pt x="326" y="18"/>
                  </a:lnTo>
                  <a:lnTo>
                    <a:pt x="334" y="16"/>
                  </a:lnTo>
                  <a:lnTo>
                    <a:pt x="338" y="20"/>
                  </a:lnTo>
                  <a:lnTo>
                    <a:pt x="336" y="22"/>
                  </a:lnTo>
                  <a:lnTo>
                    <a:pt x="348" y="28"/>
                  </a:lnTo>
                  <a:lnTo>
                    <a:pt x="348" y="30"/>
                  </a:lnTo>
                  <a:lnTo>
                    <a:pt x="334" y="40"/>
                  </a:lnTo>
                  <a:lnTo>
                    <a:pt x="316" y="38"/>
                  </a:lnTo>
                  <a:lnTo>
                    <a:pt x="334" y="50"/>
                  </a:lnTo>
                  <a:lnTo>
                    <a:pt x="328" y="56"/>
                  </a:lnTo>
                  <a:lnTo>
                    <a:pt x="338" y="56"/>
                  </a:lnTo>
                  <a:lnTo>
                    <a:pt x="346" y="52"/>
                  </a:lnTo>
                  <a:lnTo>
                    <a:pt x="346" y="60"/>
                  </a:lnTo>
                  <a:lnTo>
                    <a:pt x="338" y="58"/>
                  </a:lnTo>
                  <a:lnTo>
                    <a:pt x="336" y="66"/>
                  </a:lnTo>
                  <a:lnTo>
                    <a:pt x="326" y="72"/>
                  </a:lnTo>
                  <a:lnTo>
                    <a:pt x="322" y="80"/>
                  </a:lnTo>
                  <a:lnTo>
                    <a:pt x="320" y="74"/>
                  </a:lnTo>
                  <a:lnTo>
                    <a:pt x="326" y="66"/>
                  </a:lnTo>
                  <a:lnTo>
                    <a:pt x="324" y="56"/>
                  </a:lnTo>
                  <a:lnTo>
                    <a:pt x="308" y="42"/>
                  </a:lnTo>
                  <a:lnTo>
                    <a:pt x="294" y="46"/>
                  </a:lnTo>
                  <a:lnTo>
                    <a:pt x="282" y="52"/>
                  </a:lnTo>
                  <a:lnTo>
                    <a:pt x="278" y="60"/>
                  </a:lnTo>
                  <a:lnTo>
                    <a:pt x="278" y="82"/>
                  </a:lnTo>
                  <a:lnTo>
                    <a:pt x="262" y="94"/>
                  </a:lnTo>
                  <a:lnTo>
                    <a:pt x="254" y="86"/>
                  </a:lnTo>
                  <a:lnTo>
                    <a:pt x="246" y="94"/>
                  </a:lnTo>
                  <a:lnTo>
                    <a:pt x="234" y="90"/>
                  </a:lnTo>
                  <a:lnTo>
                    <a:pt x="224" y="74"/>
                  </a:lnTo>
                  <a:lnTo>
                    <a:pt x="218" y="70"/>
                  </a:lnTo>
                  <a:lnTo>
                    <a:pt x="214" y="70"/>
                  </a:lnTo>
                  <a:lnTo>
                    <a:pt x="216" y="76"/>
                  </a:lnTo>
                  <a:lnTo>
                    <a:pt x="208" y="80"/>
                  </a:lnTo>
                  <a:lnTo>
                    <a:pt x="202" y="80"/>
                  </a:lnTo>
                  <a:lnTo>
                    <a:pt x="204" y="86"/>
                  </a:lnTo>
                  <a:lnTo>
                    <a:pt x="200" y="96"/>
                  </a:lnTo>
                  <a:lnTo>
                    <a:pt x="202" y="100"/>
                  </a:lnTo>
                  <a:lnTo>
                    <a:pt x="200" y="102"/>
                  </a:lnTo>
                  <a:lnTo>
                    <a:pt x="178" y="100"/>
                  </a:lnTo>
                  <a:lnTo>
                    <a:pt x="176" y="102"/>
                  </a:lnTo>
                  <a:lnTo>
                    <a:pt x="176" y="110"/>
                  </a:lnTo>
                  <a:lnTo>
                    <a:pt x="172" y="120"/>
                  </a:lnTo>
                  <a:lnTo>
                    <a:pt x="166" y="114"/>
                  </a:lnTo>
                  <a:lnTo>
                    <a:pt x="156" y="122"/>
                  </a:lnTo>
                  <a:lnTo>
                    <a:pt x="154" y="130"/>
                  </a:lnTo>
                  <a:lnTo>
                    <a:pt x="148" y="140"/>
                  </a:lnTo>
                  <a:lnTo>
                    <a:pt x="152" y="146"/>
                  </a:lnTo>
                  <a:lnTo>
                    <a:pt x="152" y="150"/>
                  </a:lnTo>
                  <a:lnTo>
                    <a:pt x="140" y="168"/>
                  </a:lnTo>
                  <a:lnTo>
                    <a:pt x="136" y="180"/>
                  </a:lnTo>
                  <a:lnTo>
                    <a:pt x="128" y="184"/>
                  </a:lnTo>
                  <a:lnTo>
                    <a:pt x="128" y="200"/>
                  </a:lnTo>
                  <a:lnTo>
                    <a:pt x="126" y="212"/>
                  </a:lnTo>
                  <a:lnTo>
                    <a:pt x="116" y="230"/>
                  </a:lnTo>
                  <a:lnTo>
                    <a:pt x="122" y="238"/>
                  </a:lnTo>
                  <a:lnTo>
                    <a:pt x="122" y="246"/>
                  </a:lnTo>
                  <a:lnTo>
                    <a:pt x="118" y="250"/>
                  </a:lnTo>
                  <a:lnTo>
                    <a:pt x="106" y="250"/>
                  </a:lnTo>
                  <a:lnTo>
                    <a:pt x="96" y="260"/>
                  </a:lnTo>
                  <a:lnTo>
                    <a:pt x="94" y="268"/>
                  </a:lnTo>
                  <a:lnTo>
                    <a:pt x="96" y="278"/>
                  </a:lnTo>
                  <a:lnTo>
                    <a:pt x="94" y="292"/>
                  </a:lnTo>
                  <a:lnTo>
                    <a:pt x="96" y="300"/>
                  </a:lnTo>
                  <a:lnTo>
                    <a:pt x="96" y="314"/>
                  </a:lnTo>
                  <a:lnTo>
                    <a:pt x="102" y="322"/>
                  </a:lnTo>
                  <a:lnTo>
                    <a:pt x="104" y="328"/>
                  </a:lnTo>
                  <a:lnTo>
                    <a:pt x="102" y="332"/>
                  </a:lnTo>
                  <a:lnTo>
                    <a:pt x="94" y="338"/>
                  </a:lnTo>
                  <a:lnTo>
                    <a:pt x="98" y="340"/>
                  </a:lnTo>
                  <a:lnTo>
                    <a:pt x="100" y="348"/>
                  </a:lnTo>
                  <a:lnTo>
                    <a:pt x="98" y="356"/>
                  </a:lnTo>
                  <a:lnTo>
                    <a:pt x="98" y="362"/>
                  </a:lnTo>
                  <a:lnTo>
                    <a:pt x="90" y="366"/>
                  </a:lnTo>
                  <a:lnTo>
                    <a:pt x="90" y="370"/>
                  </a:lnTo>
                  <a:lnTo>
                    <a:pt x="88" y="376"/>
                  </a:lnTo>
                  <a:lnTo>
                    <a:pt x="88" y="382"/>
                  </a:lnTo>
                  <a:lnTo>
                    <a:pt x="86" y="392"/>
                  </a:lnTo>
                  <a:lnTo>
                    <a:pt x="84" y="394"/>
                  </a:lnTo>
                  <a:lnTo>
                    <a:pt x="84" y="390"/>
                  </a:lnTo>
                  <a:lnTo>
                    <a:pt x="82" y="394"/>
                  </a:lnTo>
                  <a:lnTo>
                    <a:pt x="82" y="388"/>
                  </a:lnTo>
                  <a:lnTo>
                    <a:pt x="80" y="386"/>
                  </a:lnTo>
                  <a:lnTo>
                    <a:pt x="76" y="384"/>
                  </a:lnTo>
                  <a:lnTo>
                    <a:pt x="74" y="372"/>
                  </a:lnTo>
                  <a:lnTo>
                    <a:pt x="76" y="368"/>
                  </a:lnTo>
                  <a:lnTo>
                    <a:pt x="74" y="366"/>
                  </a:lnTo>
                  <a:lnTo>
                    <a:pt x="72" y="368"/>
                  </a:lnTo>
                  <a:lnTo>
                    <a:pt x="72" y="376"/>
                  </a:lnTo>
                  <a:lnTo>
                    <a:pt x="72" y="376"/>
                  </a:lnTo>
                  <a:lnTo>
                    <a:pt x="70" y="372"/>
                  </a:lnTo>
                  <a:lnTo>
                    <a:pt x="68" y="376"/>
                  </a:lnTo>
                  <a:lnTo>
                    <a:pt x="72" y="382"/>
                  </a:lnTo>
                  <a:lnTo>
                    <a:pt x="68" y="390"/>
                  </a:lnTo>
                  <a:lnTo>
                    <a:pt x="60" y="388"/>
                  </a:lnTo>
                  <a:lnTo>
                    <a:pt x="60" y="390"/>
                  </a:lnTo>
                  <a:lnTo>
                    <a:pt x="54" y="400"/>
                  </a:lnTo>
                  <a:lnTo>
                    <a:pt x="42" y="412"/>
                  </a:lnTo>
                  <a:lnTo>
                    <a:pt x="40" y="408"/>
                  </a:lnTo>
                  <a:lnTo>
                    <a:pt x="36" y="414"/>
                  </a:lnTo>
                  <a:lnTo>
                    <a:pt x="32" y="416"/>
                  </a:lnTo>
                  <a:lnTo>
                    <a:pt x="28" y="414"/>
                  </a:lnTo>
                  <a:lnTo>
                    <a:pt x="30" y="412"/>
                  </a:lnTo>
                  <a:lnTo>
                    <a:pt x="26" y="412"/>
                  </a:lnTo>
                  <a:lnTo>
                    <a:pt x="26" y="414"/>
                  </a:lnTo>
                  <a:lnTo>
                    <a:pt x="22" y="414"/>
                  </a:lnTo>
                  <a:lnTo>
                    <a:pt x="22" y="406"/>
                  </a:lnTo>
                  <a:lnTo>
                    <a:pt x="20" y="410"/>
                  </a:lnTo>
                  <a:lnTo>
                    <a:pt x="18" y="410"/>
                  </a:lnTo>
                  <a:lnTo>
                    <a:pt x="6" y="398"/>
                  </a:lnTo>
                  <a:lnTo>
                    <a:pt x="8" y="390"/>
                  </a:lnTo>
                  <a:lnTo>
                    <a:pt x="12" y="392"/>
                  </a:lnTo>
                  <a:lnTo>
                    <a:pt x="12" y="390"/>
                  </a:lnTo>
                  <a:lnTo>
                    <a:pt x="16" y="384"/>
                  </a:lnTo>
                  <a:lnTo>
                    <a:pt x="16" y="382"/>
                  </a:lnTo>
                  <a:lnTo>
                    <a:pt x="14" y="382"/>
                  </a:lnTo>
                  <a:lnTo>
                    <a:pt x="18" y="378"/>
                  </a:lnTo>
                  <a:lnTo>
                    <a:pt x="4" y="382"/>
                  </a:lnTo>
                  <a:lnTo>
                    <a:pt x="2" y="378"/>
                  </a:lnTo>
                  <a:lnTo>
                    <a:pt x="6" y="374"/>
                  </a:lnTo>
                  <a:lnTo>
                    <a:pt x="12" y="374"/>
                  </a:lnTo>
                  <a:lnTo>
                    <a:pt x="18" y="368"/>
                  </a:lnTo>
                  <a:lnTo>
                    <a:pt x="10" y="368"/>
                  </a:lnTo>
                  <a:lnTo>
                    <a:pt x="16" y="360"/>
                  </a:lnTo>
                  <a:lnTo>
                    <a:pt x="16" y="358"/>
                  </a:lnTo>
                  <a:lnTo>
                    <a:pt x="20" y="352"/>
                  </a:lnTo>
                  <a:lnTo>
                    <a:pt x="22" y="356"/>
                  </a:lnTo>
                  <a:lnTo>
                    <a:pt x="22" y="352"/>
                  </a:lnTo>
                  <a:lnTo>
                    <a:pt x="26" y="350"/>
                  </a:lnTo>
                  <a:lnTo>
                    <a:pt x="20" y="348"/>
                  </a:lnTo>
                  <a:lnTo>
                    <a:pt x="18" y="350"/>
                  </a:lnTo>
                  <a:lnTo>
                    <a:pt x="10" y="362"/>
                  </a:lnTo>
                  <a:lnTo>
                    <a:pt x="10" y="36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96" name="Freeform 271"/>
            <p:cNvSpPr>
              <a:spLocks/>
            </p:cNvSpPr>
            <p:nvPr/>
          </p:nvSpPr>
          <p:spPr bwMode="auto">
            <a:xfrm>
              <a:off x="5249217" y="3675223"/>
              <a:ext cx="78511" cy="58323"/>
            </a:xfrm>
            <a:custGeom>
              <a:avLst/>
              <a:gdLst/>
              <a:ahLst/>
              <a:cxnLst>
                <a:cxn ang="0">
                  <a:pos x="54" y="52"/>
                </a:cxn>
                <a:cxn ang="0">
                  <a:pos x="44" y="50"/>
                </a:cxn>
                <a:cxn ang="0">
                  <a:pos x="34" y="50"/>
                </a:cxn>
                <a:cxn ang="0">
                  <a:pos x="24" y="48"/>
                </a:cxn>
                <a:cxn ang="0">
                  <a:pos x="12" y="46"/>
                </a:cxn>
                <a:cxn ang="0">
                  <a:pos x="8" y="34"/>
                </a:cxn>
                <a:cxn ang="0">
                  <a:pos x="0" y="26"/>
                </a:cxn>
                <a:cxn ang="0">
                  <a:pos x="0" y="24"/>
                </a:cxn>
                <a:cxn ang="0">
                  <a:pos x="4" y="20"/>
                </a:cxn>
                <a:cxn ang="0">
                  <a:pos x="4" y="26"/>
                </a:cxn>
                <a:cxn ang="0">
                  <a:pos x="8" y="26"/>
                </a:cxn>
                <a:cxn ang="0">
                  <a:pos x="10" y="30"/>
                </a:cxn>
                <a:cxn ang="0">
                  <a:pos x="18" y="30"/>
                </a:cxn>
                <a:cxn ang="0">
                  <a:pos x="22" y="28"/>
                </a:cxn>
                <a:cxn ang="0">
                  <a:pos x="40" y="30"/>
                </a:cxn>
                <a:cxn ang="0">
                  <a:pos x="46" y="26"/>
                </a:cxn>
                <a:cxn ang="0">
                  <a:pos x="44" y="24"/>
                </a:cxn>
                <a:cxn ang="0">
                  <a:pos x="48" y="24"/>
                </a:cxn>
                <a:cxn ang="0">
                  <a:pos x="48" y="20"/>
                </a:cxn>
                <a:cxn ang="0">
                  <a:pos x="58" y="12"/>
                </a:cxn>
                <a:cxn ang="0">
                  <a:pos x="66" y="0"/>
                </a:cxn>
                <a:cxn ang="0">
                  <a:pos x="68" y="6"/>
                </a:cxn>
                <a:cxn ang="0">
                  <a:pos x="70" y="6"/>
                </a:cxn>
                <a:cxn ang="0">
                  <a:pos x="70" y="18"/>
                </a:cxn>
                <a:cxn ang="0">
                  <a:pos x="66" y="18"/>
                </a:cxn>
                <a:cxn ang="0">
                  <a:pos x="62" y="18"/>
                </a:cxn>
                <a:cxn ang="0">
                  <a:pos x="64" y="24"/>
                </a:cxn>
                <a:cxn ang="0">
                  <a:pos x="66" y="30"/>
                </a:cxn>
                <a:cxn ang="0">
                  <a:pos x="58" y="32"/>
                </a:cxn>
                <a:cxn ang="0">
                  <a:pos x="58" y="42"/>
                </a:cxn>
                <a:cxn ang="0">
                  <a:pos x="56" y="50"/>
                </a:cxn>
                <a:cxn ang="0">
                  <a:pos x="54" y="52"/>
                </a:cxn>
                <a:cxn ang="0">
                  <a:pos x="54" y="52"/>
                </a:cxn>
              </a:cxnLst>
              <a:rect l="0" t="0" r="r" b="b"/>
              <a:pathLst>
                <a:path w="70" h="52">
                  <a:moveTo>
                    <a:pt x="54" y="52"/>
                  </a:moveTo>
                  <a:lnTo>
                    <a:pt x="44" y="50"/>
                  </a:lnTo>
                  <a:lnTo>
                    <a:pt x="34" y="50"/>
                  </a:lnTo>
                  <a:lnTo>
                    <a:pt x="24" y="48"/>
                  </a:lnTo>
                  <a:lnTo>
                    <a:pt x="12" y="46"/>
                  </a:lnTo>
                  <a:lnTo>
                    <a:pt x="8" y="34"/>
                  </a:lnTo>
                  <a:lnTo>
                    <a:pt x="0" y="26"/>
                  </a:lnTo>
                  <a:lnTo>
                    <a:pt x="0" y="24"/>
                  </a:lnTo>
                  <a:lnTo>
                    <a:pt x="4" y="20"/>
                  </a:lnTo>
                  <a:lnTo>
                    <a:pt x="4" y="26"/>
                  </a:lnTo>
                  <a:lnTo>
                    <a:pt x="8" y="26"/>
                  </a:lnTo>
                  <a:lnTo>
                    <a:pt x="10" y="30"/>
                  </a:lnTo>
                  <a:lnTo>
                    <a:pt x="18" y="30"/>
                  </a:lnTo>
                  <a:lnTo>
                    <a:pt x="22" y="28"/>
                  </a:lnTo>
                  <a:lnTo>
                    <a:pt x="40" y="30"/>
                  </a:lnTo>
                  <a:lnTo>
                    <a:pt x="46" y="26"/>
                  </a:lnTo>
                  <a:lnTo>
                    <a:pt x="44" y="24"/>
                  </a:lnTo>
                  <a:lnTo>
                    <a:pt x="48" y="24"/>
                  </a:lnTo>
                  <a:lnTo>
                    <a:pt x="48" y="20"/>
                  </a:lnTo>
                  <a:lnTo>
                    <a:pt x="58" y="12"/>
                  </a:lnTo>
                  <a:lnTo>
                    <a:pt x="66" y="0"/>
                  </a:lnTo>
                  <a:lnTo>
                    <a:pt x="68" y="6"/>
                  </a:lnTo>
                  <a:lnTo>
                    <a:pt x="70" y="6"/>
                  </a:lnTo>
                  <a:lnTo>
                    <a:pt x="70" y="18"/>
                  </a:lnTo>
                  <a:lnTo>
                    <a:pt x="66" y="18"/>
                  </a:lnTo>
                  <a:lnTo>
                    <a:pt x="62" y="18"/>
                  </a:lnTo>
                  <a:lnTo>
                    <a:pt x="64" y="24"/>
                  </a:lnTo>
                  <a:lnTo>
                    <a:pt x="66" y="30"/>
                  </a:lnTo>
                  <a:lnTo>
                    <a:pt x="58" y="32"/>
                  </a:lnTo>
                  <a:lnTo>
                    <a:pt x="58" y="42"/>
                  </a:lnTo>
                  <a:lnTo>
                    <a:pt x="56" y="50"/>
                  </a:lnTo>
                  <a:lnTo>
                    <a:pt x="54" y="52"/>
                  </a:lnTo>
                  <a:lnTo>
                    <a:pt x="54" y="5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97" name="Freeform 272"/>
            <p:cNvSpPr>
              <a:spLocks/>
            </p:cNvSpPr>
            <p:nvPr/>
          </p:nvSpPr>
          <p:spPr bwMode="auto">
            <a:xfrm>
              <a:off x="5262676" y="3695411"/>
              <a:ext cx="118889" cy="132349"/>
            </a:xfrm>
            <a:custGeom>
              <a:avLst/>
              <a:gdLst/>
              <a:ahLst/>
              <a:cxnLst>
                <a:cxn ang="0">
                  <a:pos x="50" y="42"/>
                </a:cxn>
                <a:cxn ang="0">
                  <a:pos x="48" y="50"/>
                </a:cxn>
                <a:cxn ang="0">
                  <a:pos x="46" y="56"/>
                </a:cxn>
                <a:cxn ang="0">
                  <a:pos x="44" y="64"/>
                </a:cxn>
                <a:cxn ang="0">
                  <a:pos x="42" y="70"/>
                </a:cxn>
                <a:cxn ang="0">
                  <a:pos x="32" y="74"/>
                </a:cxn>
                <a:cxn ang="0">
                  <a:pos x="22" y="78"/>
                </a:cxn>
                <a:cxn ang="0">
                  <a:pos x="10" y="80"/>
                </a:cxn>
                <a:cxn ang="0">
                  <a:pos x="0" y="84"/>
                </a:cxn>
                <a:cxn ang="0">
                  <a:pos x="8" y="102"/>
                </a:cxn>
                <a:cxn ang="0">
                  <a:pos x="14" y="118"/>
                </a:cxn>
                <a:cxn ang="0">
                  <a:pos x="30" y="112"/>
                </a:cxn>
                <a:cxn ang="0">
                  <a:pos x="40" y="114"/>
                </a:cxn>
                <a:cxn ang="0">
                  <a:pos x="44" y="110"/>
                </a:cxn>
                <a:cxn ang="0">
                  <a:pos x="44" y="106"/>
                </a:cxn>
                <a:cxn ang="0">
                  <a:pos x="48" y="102"/>
                </a:cxn>
                <a:cxn ang="0">
                  <a:pos x="60" y="98"/>
                </a:cxn>
                <a:cxn ang="0">
                  <a:pos x="64" y="88"/>
                </a:cxn>
                <a:cxn ang="0">
                  <a:pos x="70" y="84"/>
                </a:cxn>
                <a:cxn ang="0">
                  <a:pos x="78" y="84"/>
                </a:cxn>
                <a:cxn ang="0">
                  <a:pos x="78" y="70"/>
                </a:cxn>
                <a:cxn ang="0">
                  <a:pos x="80" y="64"/>
                </a:cxn>
                <a:cxn ang="0">
                  <a:pos x="84" y="62"/>
                </a:cxn>
                <a:cxn ang="0">
                  <a:pos x="86" y="64"/>
                </a:cxn>
                <a:cxn ang="0">
                  <a:pos x="88" y="64"/>
                </a:cxn>
                <a:cxn ang="0">
                  <a:pos x="92" y="56"/>
                </a:cxn>
                <a:cxn ang="0">
                  <a:pos x="102" y="44"/>
                </a:cxn>
                <a:cxn ang="0">
                  <a:pos x="106" y="36"/>
                </a:cxn>
                <a:cxn ang="0">
                  <a:pos x="98" y="30"/>
                </a:cxn>
                <a:cxn ang="0">
                  <a:pos x="90" y="20"/>
                </a:cxn>
                <a:cxn ang="0">
                  <a:pos x="76" y="16"/>
                </a:cxn>
                <a:cxn ang="0">
                  <a:pos x="66" y="10"/>
                </a:cxn>
                <a:cxn ang="0">
                  <a:pos x="60" y="4"/>
                </a:cxn>
                <a:cxn ang="0">
                  <a:pos x="58" y="0"/>
                </a:cxn>
                <a:cxn ang="0">
                  <a:pos x="54" y="0"/>
                </a:cxn>
                <a:cxn ang="0">
                  <a:pos x="50" y="0"/>
                </a:cxn>
                <a:cxn ang="0">
                  <a:pos x="52" y="6"/>
                </a:cxn>
                <a:cxn ang="0">
                  <a:pos x="54" y="12"/>
                </a:cxn>
                <a:cxn ang="0">
                  <a:pos x="46" y="14"/>
                </a:cxn>
                <a:cxn ang="0">
                  <a:pos x="46" y="24"/>
                </a:cxn>
                <a:cxn ang="0">
                  <a:pos x="44" y="32"/>
                </a:cxn>
                <a:cxn ang="0">
                  <a:pos x="50" y="42"/>
                </a:cxn>
                <a:cxn ang="0">
                  <a:pos x="50" y="42"/>
                </a:cxn>
              </a:cxnLst>
              <a:rect l="0" t="0" r="r" b="b"/>
              <a:pathLst>
                <a:path w="106" h="118">
                  <a:moveTo>
                    <a:pt x="50" y="42"/>
                  </a:moveTo>
                  <a:lnTo>
                    <a:pt x="48" y="50"/>
                  </a:lnTo>
                  <a:lnTo>
                    <a:pt x="46" y="56"/>
                  </a:lnTo>
                  <a:lnTo>
                    <a:pt x="44" y="64"/>
                  </a:lnTo>
                  <a:lnTo>
                    <a:pt x="42" y="70"/>
                  </a:lnTo>
                  <a:lnTo>
                    <a:pt x="32" y="74"/>
                  </a:lnTo>
                  <a:lnTo>
                    <a:pt x="22" y="78"/>
                  </a:lnTo>
                  <a:lnTo>
                    <a:pt x="10" y="80"/>
                  </a:lnTo>
                  <a:lnTo>
                    <a:pt x="0" y="84"/>
                  </a:lnTo>
                  <a:lnTo>
                    <a:pt x="8" y="102"/>
                  </a:lnTo>
                  <a:lnTo>
                    <a:pt x="14" y="118"/>
                  </a:lnTo>
                  <a:lnTo>
                    <a:pt x="30" y="112"/>
                  </a:lnTo>
                  <a:lnTo>
                    <a:pt x="40" y="114"/>
                  </a:lnTo>
                  <a:lnTo>
                    <a:pt x="44" y="110"/>
                  </a:lnTo>
                  <a:lnTo>
                    <a:pt x="44" y="106"/>
                  </a:lnTo>
                  <a:lnTo>
                    <a:pt x="48" y="102"/>
                  </a:lnTo>
                  <a:lnTo>
                    <a:pt x="60" y="98"/>
                  </a:lnTo>
                  <a:lnTo>
                    <a:pt x="64" y="88"/>
                  </a:lnTo>
                  <a:lnTo>
                    <a:pt x="70" y="84"/>
                  </a:lnTo>
                  <a:lnTo>
                    <a:pt x="78" y="84"/>
                  </a:lnTo>
                  <a:lnTo>
                    <a:pt x="78" y="70"/>
                  </a:lnTo>
                  <a:lnTo>
                    <a:pt x="80" y="64"/>
                  </a:lnTo>
                  <a:lnTo>
                    <a:pt x="84" y="62"/>
                  </a:lnTo>
                  <a:lnTo>
                    <a:pt x="86" y="64"/>
                  </a:lnTo>
                  <a:lnTo>
                    <a:pt x="88" y="64"/>
                  </a:lnTo>
                  <a:lnTo>
                    <a:pt x="92" y="56"/>
                  </a:lnTo>
                  <a:lnTo>
                    <a:pt x="102" y="44"/>
                  </a:lnTo>
                  <a:lnTo>
                    <a:pt x="106" y="36"/>
                  </a:lnTo>
                  <a:lnTo>
                    <a:pt x="98" y="30"/>
                  </a:lnTo>
                  <a:lnTo>
                    <a:pt x="90" y="20"/>
                  </a:lnTo>
                  <a:lnTo>
                    <a:pt x="76" y="16"/>
                  </a:lnTo>
                  <a:lnTo>
                    <a:pt x="66" y="10"/>
                  </a:lnTo>
                  <a:lnTo>
                    <a:pt x="60" y="4"/>
                  </a:lnTo>
                  <a:lnTo>
                    <a:pt x="58" y="0"/>
                  </a:lnTo>
                  <a:lnTo>
                    <a:pt x="54" y="0"/>
                  </a:lnTo>
                  <a:lnTo>
                    <a:pt x="50" y="0"/>
                  </a:lnTo>
                  <a:lnTo>
                    <a:pt x="52" y="6"/>
                  </a:lnTo>
                  <a:lnTo>
                    <a:pt x="54" y="12"/>
                  </a:lnTo>
                  <a:lnTo>
                    <a:pt x="46" y="14"/>
                  </a:lnTo>
                  <a:lnTo>
                    <a:pt x="46" y="24"/>
                  </a:lnTo>
                  <a:lnTo>
                    <a:pt x="44" y="32"/>
                  </a:lnTo>
                  <a:lnTo>
                    <a:pt x="50" y="42"/>
                  </a:lnTo>
                  <a:lnTo>
                    <a:pt x="50" y="4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98" name="Freeform 273"/>
            <p:cNvSpPr>
              <a:spLocks/>
            </p:cNvSpPr>
            <p:nvPr/>
          </p:nvSpPr>
          <p:spPr bwMode="auto">
            <a:xfrm>
              <a:off x="5123598" y="3789626"/>
              <a:ext cx="154780" cy="98701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114" y="2"/>
                </a:cxn>
                <a:cxn ang="0">
                  <a:pos x="104" y="6"/>
                </a:cxn>
                <a:cxn ang="0">
                  <a:pos x="92" y="8"/>
                </a:cxn>
                <a:cxn ang="0">
                  <a:pos x="82" y="10"/>
                </a:cxn>
                <a:cxn ang="0">
                  <a:pos x="74" y="20"/>
                </a:cxn>
                <a:cxn ang="0">
                  <a:pos x="66" y="30"/>
                </a:cxn>
                <a:cxn ang="0">
                  <a:pos x="56" y="38"/>
                </a:cxn>
                <a:cxn ang="0">
                  <a:pos x="48" y="48"/>
                </a:cxn>
                <a:cxn ang="0">
                  <a:pos x="48" y="32"/>
                </a:cxn>
                <a:cxn ang="0">
                  <a:pos x="36" y="28"/>
                </a:cxn>
                <a:cxn ang="0">
                  <a:pos x="24" y="24"/>
                </a:cxn>
                <a:cxn ang="0">
                  <a:pos x="10" y="28"/>
                </a:cxn>
                <a:cxn ang="0">
                  <a:pos x="4" y="32"/>
                </a:cxn>
                <a:cxn ang="0">
                  <a:pos x="4" y="36"/>
                </a:cxn>
                <a:cxn ang="0">
                  <a:pos x="0" y="36"/>
                </a:cxn>
                <a:cxn ang="0">
                  <a:pos x="2" y="44"/>
                </a:cxn>
                <a:cxn ang="0">
                  <a:pos x="0" y="46"/>
                </a:cxn>
                <a:cxn ang="0">
                  <a:pos x="0" y="52"/>
                </a:cxn>
                <a:cxn ang="0">
                  <a:pos x="0" y="52"/>
                </a:cxn>
                <a:cxn ang="0">
                  <a:pos x="2" y="56"/>
                </a:cxn>
                <a:cxn ang="0">
                  <a:pos x="6" y="70"/>
                </a:cxn>
                <a:cxn ang="0">
                  <a:pos x="8" y="72"/>
                </a:cxn>
                <a:cxn ang="0">
                  <a:pos x="8" y="82"/>
                </a:cxn>
                <a:cxn ang="0">
                  <a:pos x="12" y="88"/>
                </a:cxn>
                <a:cxn ang="0">
                  <a:pos x="16" y="88"/>
                </a:cxn>
                <a:cxn ang="0">
                  <a:pos x="30" y="88"/>
                </a:cxn>
                <a:cxn ang="0">
                  <a:pos x="38" y="84"/>
                </a:cxn>
                <a:cxn ang="0">
                  <a:pos x="42" y="78"/>
                </a:cxn>
                <a:cxn ang="0">
                  <a:pos x="56" y="78"/>
                </a:cxn>
                <a:cxn ang="0">
                  <a:pos x="62" y="76"/>
                </a:cxn>
                <a:cxn ang="0">
                  <a:pos x="70" y="72"/>
                </a:cxn>
                <a:cxn ang="0">
                  <a:pos x="78" y="70"/>
                </a:cxn>
                <a:cxn ang="0">
                  <a:pos x="82" y="70"/>
                </a:cxn>
                <a:cxn ang="0">
                  <a:pos x="86" y="64"/>
                </a:cxn>
                <a:cxn ang="0">
                  <a:pos x="92" y="60"/>
                </a:cxn>
                <a:cxn ang="0">
                  <a:pos x="116" y="54"/>
                </a:cxn>
                <a:cxn ang="0">
                  <a:pos x="120" y="50"/>
                </a:cxn>
                <a:cxn ang="0">
                  <a:pos x="128" y="48"/>
                </a:cxn>
                <a:cxn ang="0">
                  <a:pos x="128" y="44"/>
                </a:cxn>
                <a:cxn ang="0">
                  <a:pos x="130" y="40"/>
                </a:cxn>
                <a:cxn ang="0">
                  <a:pos x="138" y="34"/>
                </a:cxn>
                <a:cxn ang="0">
                  <a:pos x="132" y="18"/>
                </a:cxn>
                <a:cxn ang="0">
                  <a:pos x="124" y="0"/>
                </a:cxn>
                <a:cxn ang="0">
                  <a:pos x="124" y="0"/>
                </a:cxn>
              </a:cxnLst>
              <a:rect l="0" t="0" r="r" b="b"/>
              <a:pathLst>
                <a:path w="138" h="88">
                  <a:moveTo>
                    <a:pt x="124" y="0"/>
                  </a:moveTo>
                  <a:lnTo>
                    <a:pt x="114" y="2"/>
                  </a:lnTo>
                  <a:lnTo>
                    <a:pt x="104" y="6"/>
                  </a:lnTo>
                  <a:lnTo>
                    <a:pt x="92" y="8"/>
                  </a:lnTo>
                  <a:lnTo>
                    <a:pt x="82" y="10"/>
                  </a:lnTo>
                  <a:lnTo>
                    <a:pt x="74" y="20"/>
                  </a:lnTo>
                  <a:lnTo>
                    <a:pt x="66" y="30"/>
                  </a:lnTo>
                  <a:lnTo>
                    <a:pt x="56" y="38"/>
                  </a:lnTo>
                  <a:lnTo>
                    <a:pt x="48" y="48"/>
                  </a:lnTo>
                  <a:lnTo>
                    <a:pt x="48" y="32"/>
                  </a:lnTo>
                  <a:lnTo>
                    <a:pt x="36" y="28"/>
                  </a:lnTo>
                  <a:lnTo>
                    <a:pt x="24" y="24"/>
                  </a:lnTo>
                  <a:lnTo>
                    <a:pt x="10" y="28"/>
                  </a:lnTo>
                  <a:lnTo>
                    <a:pt x="4" y="32"/>
                  </a:lnTo>
                  <a:lnTo>
                    <a:pt x="4" y="36"/>
                  </a:lnTo>
                  <a:lnTo>
                    <a:pt x="0" y="36"/>
                  </a:lnTo>
                  <a:lnTo>
                    <a:pt x="2" y="44"/>
                  </a:lnTo>
                  <a:lnTo>
                    <a:pt x="0" y="46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2" y="56"/>
                  </a:lnTo>
                  <a:lnTo>
                    <a:pt x="6" y="70"/>
                  </a:lnTo>
                  <a:lnTo>
                    <a:pt x="8" y="72"/>
                  </a:lnTo>
                  <a:lnTo>
                    <a:pt x="8" y="82"/>
                  </a:lnTo>
                  <a:lnTo>
                    <a:pt x="12" y="88"/>
                  </a:lnTo>
                  <a:lnTo>
                    <a:pt x="16" y="88"/>
                  </a:lnTo>
                  <a:lnTo>
                    <a:pt x="30" y="88"/>
                  </a:lnTo>
                  <a:lnTo>
                    <a:pt x="38" y="84"/>
                  </a:lnTo>
                  <a:lnTo>
                    <a:pt x="42" y="78"/>
                  </a:lnTo>
                  <a:lnTo>
                    <a:pt x="56" y="78"/>
                  </a:lnTo>
                  <a:lnTo>
                    <a:pt x="62" y="76"/>
                  </a:lnTo>
                  <a:lnTo>
                    <a:pt x="70" y="72"/>
                  </a:lnTo>
                  <a:lnTo>
                    <a:pt x="78" y="70"/>
                  </a:lnTo>
                  <a:lnTo>
                    <a:pt x="82" y="70"/>
                  </a:lnTo>
                  <a:lnTo>
                    <a:pt x="86" y="64"/>
                  </a:lnTo>
                  <a:lnTo>
                    <a:pt x="92" y="60"/>
                  </a:lnTo>
                  <a:lnTo>
                    <a:pt x="116" y="54"/>
                  </a:lnTo>
                  <a:lnTo>
                    <a:pt x="120" y="50"/>
                  </a:lnTo>
                  <a:lnTo>
                    <a:pt x="128" y="48"/>
                  </a:lnTo>
                  <a:lnTo>
                    <a:pt x="128" y="44"/>
                  </a:lnTo>
                  <a:lnTo>
                    <a:pt x="130" y="40"/>
                  </a:lnTo>
                  <a:lnTo>
                    <a:pt x="138" y="34"/>
                  </a:lnTo>
                  <a:lnTo>
                    <a:pt x="132" y="18"/>
                  </a:lnTo>
                  <a:lnTo>
                    <a:pt x="124" y="0"/>
                  </a:lnTo>
                  <a:lnTo>
                    <a:pt x="12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899" name="Freeform 274"/>
            <p:cNvSpPr>
              <a:spLocks/>
            </p:cNvSpPr>
            <p:nvPr/>
          </p:nvSpPr>
          <p:spPr bwMode="auto">
            <a:xfrm>
              <a:off x="4932926" y="4233777"/>
              <a:ext cx="161510" cy="260210"/>
            </a:xfrm>
            <a:custGeom>
              <a:avLst/>
              <a:gdLst/>
              <a:ahLst/>
              <a:cxnLst>
                <a:cxn ang="0">
                  <a:pos x="64" y="28"/>
                </a:cxn>
                <a:cxn ang="0">
                  <a:pos x="78" y="16"/>
                </a:cxn>
                <a:cxn ang="0">
                  <a:pos x="86" y="18"/>
                </a:cxn>
                <a:cxn ang="0">
                  <a:pos x="104" y="16"/>
                </a:cxn>
                <a:cxn ang="0">
                  <a:pos x="112" y="12"/>
                </a:cxn>
                <a:cxn ang="0">
                  <a:pos x="120" y="14"/>
                </a:cxn>
                <a:cxn ang="0">
                  <a:pos x="140" y="4"/>
                </a:cxn>
                <a:cxn ang="0">
                  <a:pos x="142" y="4"/>
                </a:cxn>
                <a:cxn ang="0">
                  <a:pos x="144" y="10"/>
                </a:cxn>
                <a:cxn ang="0">
                  <a:pos x="140" y="34"/>
                </a:cxn>
                <a:cxn ang="0">
                  <a:pos x="140" y="38"/>
                </a:cxn>
                <a:cxn ang="0">
                  <a:pos x="142" y="52"/>
                </a:cxn>
                <a:cxn ang="0">
                  <a:pos x="142" y="56"/>
                </a:cxn>
                <a:cxn ang="0">
                  <a:pos x="144" y="60"/>
                </a:cxn>
                <a:cxn ang="0">
                  <a:pos x="140" y="68"/>
                </a:cxn>
                <a:cxn ang="0">
                  <a:pos x="134" y="80"/>
                </a:cxn>
                <a:cxn ang="0">
                  <a:pos x="130" y="82"/>
                </a:cxn>
                <a:cxn ang="0">
                  <a:pos x="122" y="90"/>
                </a:cxn>
                <a:cxn ang="0">
                  <a:pos x="110" y="94"/>
                </a:cxn>
                <a:cxn ang="0">
                  <a:pos x="92" y="106"/>
                </a:cxn>
                <a:cxn ang="0">
                  <a:pos x="88" y="110"/>
                </a:cxn>
                <a:cxn ang="0">
                  <a:pos x="84" y="118"/>
                </a:cxn>
                <a:cxn ang="0">
                  <a:pos x="82" y="116"/>
                </a:cxn>
                <a:cxn ang="0">
                  <a:pos x="66" y="132"/>
                </a:cxn>
                <a:cxn ang="0">
                  <a:pos x="62" y="142"/>
                </a:cxn>
                <a:cxn ang="0">
                  <a:pos x="66" y="148"/>
                </a:cxn>
                <a:cxn ang="0">
                  <a:pos x="72" y="164"/>
                </a:cxn>
                <a:cxn ang="0">
                  <a:pos x="72" y="180"/>
                </a:cxn>
                <a:cxn ang="0">
                  <a:pos x="70" y="194"/>
                </a:cxn>
                <a:cxn ang="0">
                  <a:pos x="72" y="194"/>
                </a:cxn>
                <a:cxn ang="0">
                  <a:pos x="64" y="204"/>
                </a:cxn>
                <a:cxn ang="0">
                  <a:pos x="38" y="214"/>
                </a:cxn>
                <a:cxn ang="0">
                  <a:pos x="36" y="224"/>
                </a:cxn>
                <a:cxn ang="0">
                  <a:pos x="38" y="232"/>
                </a:cxn>
                <a:cxn ang="0">
                  <a:pos x="28" y="218"/>
                </a:cxn>
                <a:cxn ang="0">
                  <a:pos x="22" y="170"/>
                </a:cxn>
                <a:cxn ang="0">
                  <a:pos x="28" y="158"/>
                </a:cxn>
                <a:cxn ang="0">
                  <a:pos x="36" y="120"/>
                </a:cxn>
                <a:cxn ang="0">
                  <a:pos x="40" y="98"/>
                </a:cxn>
                <a:cxn ang="0">
                  <a:pos x="36" y="84"/>
                </a:cxn>
                <a:cxn ang="0">
                  <a:pos x="4" y="76"/>
                </a:cxn>
                <a:cxn ang="0">
                  <a:pos x="0" y="64"/>
                </a:cxn>
                <a:cxn ang="0">
                  <a:pos x="22" y="58"/>
                </a:cxn>
                <a:cxn ang="0">
                  <a:pos x="42" y="50"/>
                </a:cxn>
                <a:cxn ang="0">
                  <a:pos x="60" y="56"/>
                </a:cxn>
                <a:cxn ang="0">
                  <a:pos x="62" y="68"/>
                </a:cxn>
                <a:cxn ang="0">
                  <a:pos x="60" y="82"/>
                </a:cxn>
                <a:cxn ang="0">
                  <a:pos x="68" y="92"/>
                </a:cxn>
                <a:cxn ang="0">
                  <a:pos x="72" y="88"/>
                </a:cxn>
                <a:cxn ang="0">
                  <a:pos x="72" y="82"/>
                </a:cxn>
                <a:cxn ang="0">
                  <a:pos x="80" y="70"/>
                </a:cxn>
                <a:cxn ang="0">
                  <a:pos x="80" y="62"/>
                </a:cxn>
                <a:cxn ang="0">
                  <a:pos x="66" y="44"/>
                </a:cxn>
              </a:cxnLst>
              <a:rect l="0" t="0" r="r" b="b"/>
              <a:pathLst>
                <a:path w="144" h="232">
                  <a:moveTo>
                    <a:pt x="66" y="44"/>
                  </a:moveTo>
                  <a:lnTo>
                    <a:pt x="64" y="28"/>
                  </a:lnTo>
                  <a:lnTo>
                    <a:pt x="68" y="16"/>
                  </a:lnTo>
                  <a:lnTo>
                    <a:pt x="78" y="16"/>
                  </a:lnTo>
                  <a:lnTo>
                    <a:pt x="82" y="16"/>
                  </a:lnTo>
                  <a:lnTo>
                    <a:pt x="86" y="18"/>
                  </a:lnTo>
                  <a:lnTo>
                    <a:pt x="94" y="16"/>
                  </a:lnTo>
                  <a:lnTo>
                    <a:pt x="104" y="16"/>
                  </a:lnTo>
                  <a:lnTo>
                    <a:pt x="108" y="14"/>
                  </a:lnTo>
                  <a:lnTo>
                    <a:pt x="112" y="12"/>
                  </a:lnTo>
                  <a:lnTo>
                    <a:pt x="116" y="14"/>
                  </a:lnTo>
                  <a:lnTo>
                    <a:pt x="120" y="14"/>
                  </a:lnTo>
                  <a:lnTo>
                    <a:pt x="134" y="8"/>
                  </a:lnTo>
                  <a:lnTo>
                    <a:pt x="140" y="4"/>
                  </a:lnTo>
                  <a:lnTo>
                    <a:pt x="142" y="0"/>
                  </a:lnTo>
                  <a:lnTo>
                    <a:pt x="142" y="4"/>
                  </a:lnTo>
                  <a:lnTo>
                    <a:pt x="144" y="4"/>
                  </a:lnTo>
                  <a:lnTo>
                    <a:pt x="144" y="10"/>
                  </a:lnTo>
                  <a:lnTo>
                    <a:pt x="138" y="20"/>
                  </a:lnTo>
                  <a:lnTo>
                    <a:pt x="140" y="34"/>
                  </a:lnTo>
                  <a:lnTo>
                    <a:pt x="138" y="34"/>
                  </a:lnTo>
                  <a:lnTo>
                    <a:pt x="140" y="38"/>
                  </a:lnTo>
                  <a:lnTo>
                    <a:pt x="140" y="52"/>
                  </a:lnTo>
                  <a:lnTo>
                    <a:pt x="142" y="52"/>
                  </a:lnTo>
                  <a:lnTo>
                    <a:pt x="142" y="54"/>
                  </a:lnTo>
                  <a:lnTo>
                    <a:pt x="142" y="56"/>
                  </a:lnTo>
                  <a:lnTo>
                    <a:pt x="144" y="58"/>
                  </a:lnTo>
                  <a:lnTo>
                    <a:pt x="144" y="60"/>
                  </a:lnTo>
                  <a:lnTo>
                    <a:pt x="140" y="66"/>
                  </a:lnTo>
                  <a:lnTo>
                    <a:pt x="140" y="68"/>
                  </a:lnTo>
                  <a:lnTo>
                    <a:pt x="140" y="72"/>
                  </a:lnTo>
                  <a:lnTo>
                    <a:pt x="134" y="80"/>
                  </a:lnTo>
                  <a:lnTo>
                    <a:pt x="130" y="82"/>
                  </a:lnTo>
                  <a:lnTo>
                    <a:pt x="130" y="82"/>
                  </a:lnTo>
                  <a:lnTo>
                    <a:pt x="130" y="84"/>
                  </a:lnTo>
                  <a:lnTo>
                    <a:pt x="122" y="90"/>
                  </a:lnTo>
                  <a:lnTo>
                    <a:pt x="120" y="92"/>
                  </a:lnTo>
                  <a:lnTo>
                    <a:pt x="110" y="94"/>
                  </a:lnTo>
                  <a:lnTo>
                    <a:pt x="100" y="100"/>
                  </a:lnTo>
                  <a:lnTo>
                    <a:pt x="92" y="106"/>
                  </a:lnTo>
                  <a:lnTo>
                    <a:pt x="92" y="108"/>
                  </a:lnTo>
                  <a:lnTo>
                    <a:pt x="88" y="110"/>
                  </a:lnTo>
                  <a:lnTo>
                    <a:pt x="90" y="110"/>
                  </a:lnTo>
                  <a:lnTo>
                    <a:pt x="84" y="118"/>
                  </a:lnTo>
                  <a:lnTo>
                    <a:pt x="82" y="118"/>
                  </a:lnTo>
                  <a:lnTo>
                    <a:pt x="82" y="116"/>
                  </a:lnTo>
                  <a:lnTo>
                    <a:pt x="80" y="118"/>
                  </a:lnTo>
                  <a:lnTo>
                    <a:pt x="66" y="132"/>
                  </a:lnTo>
                  <a:lnTo>
                    <a:pt x="62" y="132"/>
                  </a:lnTo>
                  <a:lnTo>
                    <a:pt x="62" y="142"/>
                  </a:lnTo>
                  <a:lnTo>
                    <a:pt x="66" y="146"/>
                  </a:lnTo>
                  <a:lnTo>
                    <a:pt x="66" y="148"/>
                  </a:lnTo>
                  <a:lnTo>
                    <a:pt x="72" y="166"/>
                  </a:lnTo>
                  <a:lnTo>
                    <a:pt x="72" y="164"/>
                  </a:lnTo>
                  <a:lnTo>
                    <a:pt x="74" y="166"/>
                  </a:lnTo>
                  <a:lnTo>
                    <a:pt x="72" y="180"/>
                  </a:lnTo>
                  <a:lnTo>
                    <a:pt x="70" y="192"/>
                  </a:lnTo>
                  <a:lnTo>
                    <a:pt x="70" y="194"/>
                  </a:lnTo>
                  <a:lnTo>
                    <a:pt x="72" y="190"/>
                  </a:lnTo>
                  <a:lnTo>
                    <a:pt x="72" y="194"/>
                  </a:lnTo>
                  <a:lnTo>
                    <a:pt x="68" y="200"/>
                  </a:lnTo>
                  <a:lnTo>
                    <a:pt x="64" y="204"/>
                  </a:lnTo>
                  <a:lnTo>
                    <a:pt x="48" y="208"/>
                  </a:lnTo>
                  <a:lnTo>
                    <a:pt x="38" y="214"/>
                  </a:lnTo>
                  <a:lnTo>
                    <a:pt x="34" y="220"/>
                  </a:lnTo>
                  <a:lnTo>
                    <a:pt x="36" y="224"/>
                  </a:lnTo>
                  <a:lnTo>
                    <a:pt x="38" y="222"/>
                  </a:lnTo>
                  <a:lnTo>
                    <a:pt x="38" y="232"/>
                  </a:lnTo>
                  <a:lnTo>
                    <a:pt x="28" y="232"/>
                  </a:lnTo>
                  <a:lnTo>
                    <a:pt x="28" y="218"/>
                  </a:lnTo>
                  <a:lnTo>
                    <a:pt x="26" y="194"/>
                  </a:lnTo>
                  <a:lnTo>
                    <a:pt x="22" y="170"/>
                  </a:lnTo>
                  <a:lnTo>
                    <a:pt x="22" y="164"/>
                  </a:lnTo>
                  <a:lnTo>
                    <a:pt x="28" y="158"/>
                  </a:lnTo>
                  <a:lnTo>
                    <a:pt x="38" y="134"/>
                  </a:lnTo>
                  <a:lnTo>
                    <a:pt x="36" y="120"/>
                  </a:lnTo>
                  <a:lnTo>
                    <a:pt x="40" y="108"/>
                  </a:lnTo>
                  <a:lnTo>
                    <a:pt x="40" y="98"/>
                  </a:lnTo>
                  <a:lnTo>
                    <a:pt x="38" y="86"/>
                  </a:lnTo>
                  <a:lnTo>
                    <a:pt x="36" y="84"/>
                  </a:lnTo>
                  <a:lnTo>
                    <a:pt x="18" y="78"/>
                  </a:lnTo>
                  <a:lnTo>
                    <a:pt x="4" y="76"/>
                  </a:lnTo>
                  <a:lnTo>
                    <a:pt x="4" y="72"/>
                  </a:lnTo>
                  <a:lnTo>
                    <a:pt x="0" y="64"/>
                  </a:lnTo>
                  <a:lnTo>
                    <a:pt x="10" y="62"/>
                  </a:lnTo>
                  <a:lnTo>
                    <a:pt x="22" y="58"/>
                  </a:lnTo>
                  <a:lnTo>
                    <a:pt x="34" y="54"/>
                  </a:lnTo>
                  <a:lnTo>
                    <a:pt x="42" y="50"/>
                  </a:lnTo>
                  <a:lnTo>
                    <a:pt x="50" y="58"/>
                  </a:lnTo>
                  <a:lnTo>
                    <a:pt x="60" y="56"/>
                  </a:lnTo>
                  <a:lnTo>
                    <a:pt x="62" y="58"/>
                  </a:lnTo>
                  <a:lnTo>
                    <a:pt x="62" y="68"/>
                  </a:lnTo>
                  <a:lnTo>
                    <a:pt x="58" y="76"/>
                  </a:lnTo>
                  <a:lnTo>
                    <a:pt x="60" y="82"/>
                  </a:lnTo>
                  <a:lnTo>
                    <a:pt x="70" y="90"/>
                  </a:lnTo>
                  <a:lnTo>
                    <a:pt x="68" y="92"/>
                  </a:lnTo>
                  <a:lnTo>
                    <a:pt x="72" y="92"/>
                  </a:lnTo>
                  <a:lnTo>
                    <a:pt x="72" y="88"/>
                  </a:lnTo>
                  <a:lnTo>
                    <a:pt x="70" y="84"/>
                  </a:lnTo>
                  <a:lnTo>
                    <a:pt x="72" y="82"/>
                  </a:lnTo>
                  <a:lnTo>
                    <a:pt x="78" y="78"/>
                  </a:lnTo>
                  <a:lnTo>
                    <a:pt x="80" y="70"/>
                  </a:lnTo>
                  <a:lnTo>
                    <a:pt x="78" y="66"/>
                  </a:lnTo>
                  <a:lnTo>
                    <a:pt x="80" y="62"/>
                  </a:lnTo>
                  <a:lnTo>
                    <a:pt x="78" y="58"/>
                  </a:lnTo>
                  <a:lnTo>
                    <a:pt x="66" y="44"/>
                  </a:lnTo>
                  <a:lnTo>
                    <a:pt x="66" y="4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00" name="Freeform 275"/>
            <p:cNvSpPr>
              <a:spLocks/>
            </p:cNvSpPr>
            <p:nvPr/>
          </p:nvSpPr>
          <p:spPr bwMode="auto">
            <a:xfrm>
              <a:off x="4975547" y="4220319"/>
              <a:ext cx="47107" cy="116646"/>
            </a:xfrm>
            <a:custGeom>
              <a:avLst/>
              <a:gdLst/>
              <a:ahLst/>
              <a:cxnLst>
                <a:cxn ang="0">
                  <a:pos x="28" y="56"/>
                </a:cxn>
                <a:cxn ang="0">
                  <a:pos x="28" y="58"/>
                </a:cxn>
                <a:cxn ang="0">
                  <a:pos x="30" y="60"/>
                </a:cxn>
                <a:cxn ang="0">
                  <a:pos x="32" y="68"/>
                </a:cxn>
                <a:cxn ang="0">
                  <a:pos x="28" y="64"/>
                </a:cxn>
                <a:cxn ang="0">
                  <a:pos x="26" y="66"/>
                </a:cxn>
                <a:cxn ang="0">
                  <a:pos x="24" y="64"/>
                </a:cxn>
                <a:cxn ang="0">
                  <a:pos x="24" y="58"/>
                </a:cxn>
                <a:cxn ang="0">
                  <a:pos x="22" y="56"/>
                </a:cxn>
                <a:cxn ang="0">
                  <a:pos x="20" y="46"/>
                </a:cxn>
                <a:cxn ang="0">
                  <a:pos x="16" y="40"/>
                </a:cxn>
                <a:cxn ang="0">
                  <a:pos x="20" y="30"/>
                </a:cxn>
                <a:cxn ang="0">
                  <a:pos x="20" y="14"/>
                </a:cxn>
                <a:cxn ang="0">
                  <a:pos x="14" y="8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0" y="2"/>
                </a:cxn>
                <a:cxn ang="0">
                  <a:pos x="2" y="0"/>
                </a:cxn>
                <a:cxn ang="0">
                  <a:pos x="4" y="2"/>
                </a:cxn>
                <a:cxn ang="0">
                  <a:pos x="6" y="2"/>
                </a:cxn>
                <a:cxn ang="0">
                  <a:pos x="8" y="4"/>
                </a:cxn>
                <a:cxn ang="0">
                  <a:pos x="12" y="16"/>
                </a:cxn>
                <a:cxn ang="0">
                  <a:pos x="8" y="20"/>
                </a:cxn>
                <a:cxn ang="0">
                  <a:pos x="6" y="28"/>
                </a:cxn>
                <a:cxn ang="0">
                  <a:pos x="6" y="38"/>
                </a:cxn>
                <a:cxn ang="0">
                  <a:pos x="10" y="42"/>
                </a:cxn>
                <a:cxn ang="0">
                  <a:pos x="4" y="44"/>
                </a:cxn>
                <a:cxn ang="0">
                  <a:pos x="2" y="52"/>
                </a:cxn>
                <a:cxn ang="0">
                  <a:pos x="0" y="58"/>
                </a:cxn>
                <a:cxn ang="0">
                  <a:pos x="2" y="62"/>
                </a:cxn>
                <a:cxn ang="0">
                  <a:pos x="4" y="62"/>
                </a:cxn>
                <a:cxn ang="0">
                  <a:pos x="12" y="70"/>
                </a:cxn>
                <a:cxn ang="0">
                  <a:pos x="22" y="68"/>
                </a:cxn>
                <a:cxn ang="0">
                  <a:pos x="24" y="70"/>
                </a:cxn>
                <a:cxn ang="0">
                  <a:pos x="24" y="80"/>
                </a:cxn>
                <a:cxn ang="0">
                  <a:pos x="20" y="88"/>
                </a:cxn>
                <a:cxn ang="0">
                  <a:pos x="22" y="94"/>
                </a:cxn>
                <a:cxn ang="0">
                  <a:pos x="32" y="102"/>
                </a:cxn>
                <a:cxn ang="0">
                  <a:pos x="30" y="104"/>
                </a:cxn>
                <a:cxn ang="0">
                  <a:pos x="34" y="104"/>
                </a:cxn>
                <a:cxn ang="0">
                  <a:pos x="34" y="100"/>
                </a:cxn>
                <a:cxn ang="0">
                  <a:pos x="32" y="96"/>
                </a:cxn>
                <a:cxn ang="0">
                  <a:pos x="34" y="94"/>
                </a:cxn>
                <a:cxn ang="0">
                  <a:pos x="40" y="90"/>
                </a:cxn>
                <a:cxn ang="0">
                  <a:pos x="42" y="82"/>
                </a:cxn>
                <a:cxn ang="0">
                  <a:pos x="40" y="78"/>
                </a:cxn>
                <a:cxn ang="0">
                  <a:pos x="42" y="74"/>
                </a:cxn>
                <a:cxn ang="0">
                  <a:pos x="40" y="70"/>
                </a:cxn>
                <a:cxn ang="0">
                  <a:pos x="28" y="56"/>
                </a:cxn>
                <a:cxn ang="0">
                  <a:pos x="28" y="56"/>
                </a:cxn>
              </a:cxnLst>
              <a:rect l="0" t="0" r="r" b="b"/>
              <a:pathLst>
                <a:path w="42" h="104">
                  <a:moveTo>
                    <a:pt x="28" y="56"/>
                  </a:moveTo>
                  <a:lnTo>
                    <a:pt x="28" y="58"/>
                  </a:lnTo>
                  <a:lnTo>
                    <a:pt x="30" y="60"/>
                  </a:lnTo>
                  <a:lnTo>
                    <a:pt x="32" y="68"/>
                  </a:lnTo>
                  <a:lnTo>
                    <a:pt x="28" y="64"/>
                  </a:lnTo>
                  <a:lnTo>
                    <a:pt x="26" y="66"/>
                  </a:lnTo>
                  <a:lnTo>
                    <a:pt x="24" y="64"/>
                  </a:lnTo>
                  <a:lnTo>
                    <a:pt x="24" y="58"/>
                  </a:lnTo>
                  <a:lnTo>
                    <a:pt x="22" y="56"/>
                  </a:lnTo>
                  <a:lnTo>
                    <a:pt x="20" y="46"/>
                  </a:lnTo>
                  <a:lnTo>
                    <a:pt x="16" y="40"/>
                  </a:lnTo>
                  <a:lnTo>
                    <a:pt x="20" y="30"/>
                  </a:lnTo>
                  <a:lnTo>
                    <a:pt x="20" y="14"/>
                  </a:lnTo>
                  <a:lnTo>
                    <a:pt x="14" y="8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2" y="0"/>
                  </a:lnTo>
                  <a:lnTo>
                    <a:pt x="4" y="2"/>
                  </a:lnTo>
                  <a:lnTo>
                    <a:pt x="6" y="2"/>
                  </a:lnTo>
                  <a:lnTo>
                    <a:pt x="8" y="4"/>
                  </a:lnTo>
                  <a:lnTo>
                    <a:pt x="12" y="16"/>
                  </a:lnTo>
                  <a:lnTo>
                    <a:pt x="8" y="20"/>
                  </a:lnTo>
                  <a:lnTo>
                    <a:pt x="6" y="28"/>
                  </a:lnTo>
                  <a:lnTo>
                    <a:pt x="6" y="38"/>
                  </a:lnTo>
                  <a:lnTo>
                    <a:pt x="10" y="42"/>
                  </a:lnTo>
                  <a:lnTo>
                    <a:pt x="4" y="44"/>
                  </a:lnTo>
                  <a:lnTo>
                    <a:pt x="2" y="52"/>
                  </a:lnTo>
                  <a:lnTo>
                    <a:pt x="0" y="58"/>
                  </a:lnTo>
                  <a:lnTo>
                    <a:pt x="2" y="62"/>
                  </a:lnTo>
                  <a:lnTo>
                    <a:pt x="4" y="62"/>
                  </a:lnTo>
                  <a:lnTo>
                    <a:pt x="12" y="70"/>
                  </a:lnTo>
                  <a:lnTo>
                    <a:pt x="22" y="68"/>
                  </a:lnTo>
                  <a:lnTo>
                    <a:pt x="24" y="70"/>
                  </a:lnTo>
                  <a:lnTo>
                    <a:pt x="24" y="80"/>
                  </a:lnTo>
                  <a:lnTo>
                    <a:pt x="20" y="88"/>
                  </a:lnTo>
                  <a:lnTo>
                    <a:pt x="22" y="94"/>
                  </a:lnTo>
                  <a:lnTo>
                    <a:pt x="32" y="102"/>
                  </a:lnTo>
                  <a:lnTo>
                    <a:pt x="30" y="104"/>
                  </a:lnTo>
                  <a:lnTo>
                    <a:pt x="34" y="104"/>
                  </a:lnTo>
                  <a:lnTo>
                    <a:pt x="34" y="100"/>
                  </a:lnTo>
                  <a:lnTo>
                    <a:pt x="32" y="96"/>
                  </a:lnTo>
                  <a:lnTo>
                    <a:pt x="34" y="94"/>
                  </a:lnTo>
                  <a:lnTo>
                    <a:pt x="40" y="90"/>
                  </a:lnTo>
                  <a:lnTo>
                    <a:pt x="42" y="82"/>
                  </a:lnTo>
                  <a:lnTo>
                    <a:pt x="40" y="78"/>
                  </a:lnTo>
                  <a:lnTo>
                    <a:pt x="42" y="74"/>
                  </a:lnTo>
                  <a:lnTo>
                    <a:pt x="40" y="70"/>
                  </a:lnTo>
                  <a:lnTo>
                    <a:pt x="28" y="56"/>
                  </a:lnTo>
                  <a:lnTo>
                    <a:pt x="28" y="5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01" name="Freeform 276"/>
            <p:cNvSpPr>
              <a:spLocks/>
            </p:cNvSpPr>
            <p:nvPr/>
          </p:nvSpPr>
          <p:spPr bwMode="auto">
            <a:xfrm>
              <a:off x="4928440" y="4092457"/>
              <a:ext cx="163753" cy="161510"/>
            </a:xfrm>
            <a:custGeom>
              <a:avLst/>
              <a:gdLst/>
              <a:ahLst/>
              <a:cxnLst>
                <a:cxn ang="0">
                  <a:pos x="12" y="86"/>
                </a:cxn>
                <a:cxn ang="0">
                  <a:pos x="8" y="76"/>
                </a:cxn>
                <a:cxn ang="0">
                  <a:pos x="2" y="70"/>
                </a:cxn>
                <a:cxn ang="0">
                  <a:pos x="2" y="56"/>
                </a:cxn>
                <a:cxn ang="0">
                  <a:pos x="0" y="46"/>
                </a:cxn>
                <a:cxn ang="0">
                  <a:pos x="16" y="30"/>
                </a:cxn>
                <a:cxn ang="0">
                  <a:pos x="12" y="24"/>
                </a:cxn>
                <a:cxn ang="0">
                  <a:pos x="18" y="14"/>
                </a:cxn>
                <a:cxn ang="0">
                  <a:pos x="30" y="0"/>
                </a:cxn>
                <a:cxn ang="0">
                  <a:pos x="30" y="6"/>
                </a:cxn>
                <a:cxn ang="0">
                  <a:pos x="28" y="16"/>
                </a:cxn>
                <a:cxn ang="0">
                  <a:pos x="28" y="22"/>
                </a:cxn>
                <a:cxn ang="0">
                  <a:pos x="32" y="24"/>
                </a:cxn>
                <a:cxn ang="0">
                  <a:pos x="34" y="22"/>
                </a:cxn>
                <a:cxn ang="0">
                  <a:pos x="36" y="18"/>
                </a:cxn>
                <a:cxn ang="0">
                  <a:pos x="38" y="22"/>
                </a:cxn>
                <a:cxn ang="0">
                  <a:pos x="42" y="22"/>
                </a:cxn>
                <a:cxn ang="0">
                  <a:pos x="44" y="26"/>
                </a:cxn>
                <a:cxn ang="0">
                  <a:pos x="44" y="24"/>
                </a:cxn>
                <a:cxn ang="0">
                  <a:pos x="46" y="20"/>
                </a:cxn>
                <a:cxn ang="0">
                  <a:pos x="50" y="20"/>
                </a:cxn>
                <a:cxn ang="0">
                  <a:pos x="56" y="18"/>
                </a:cxn>
                <a:cxn ang="0">
                  <a:pos x="54" y="16"/>
                </a:cxn>
                <a:cxn ang="0">
                  <a:pos x="50" y="16"/>
                </a:cxn>
                <a:cxn ang="0">
                  <a:pos x="52" y="14"/>
                </a:cxn>
                <a:cxn ang="0">
                  <a:pos x="52" y="12"/>
                </a:cxn>
                <a:cxn ang="0">
                  <a:pos x="54" y="10"/>
                </a:cxn>
                <a:cxn ang="0">
                  <a:pos x="56" y="8"/>
                </a:cxn>
                <a:cxn ang="0">
                  <a:pos x="58" y="6"/>
                </a:cxn>
                <a:cxn ang="0">
                  <a:pos x="58" y="4"/>
                </a:cxn>
                <a:cxn ang="0">
                  <a:pos x="58" y="2"/>
                </a:cxn>
                <a:cxn ang="0">
                  <a:pos x="62" y="0"/>
                </a:cxn>
                <a:cxn ang="0">
                  <a:pos x="112" y="38"/>
                </a:cxn>
                <a:cxn ang="0">
                  <a:pos x="124" y="68"/>
                </a:cxn>
                <a:cxn ang="0">
                  <a:pos x="134" y="82"/>
                </a:cxn>
                <a:cxn ang="0">
                  <a:pos x="132" y="94"/>
                </a:cxn>
                <a:cxn ang="0">
                  <a:pos x="130" y="96"/>
                </a:cxn>
                <a:cxn ang="0">
                  <a:pos x="132" y="106"/>
                </a:cxn>
                <a:cxn ang="0">
                  <a:pos x="134" y="112"/>
                </a:cxn>
                <a:cxn ang="0">
                  <a:pos x="146" y="126"/>
                </a:cxn>
                <a:cxn ang="0">
                  <a:pos x="138" y="134"/>
                </a:cxn>
                <a:cxn ang="0">
                  <a:pos x="120" y="140"/>
                </a:cxn>
                <a:cxn ang="0">
                  <a:pos x="112" y="140"/>
                </a:cxn>
                <a:cxn ang="0">
                  <a:pos x="98" y="142"/>
                </a:cxn>
                <a:cxn ang="0">
                  <a:pos x="86" y="142"/>
                </a:cxn>
                <a:cxn ang="0">
                  <a:pos x="72" y="142"/>
                </a:cxn>
                <a:cxn ang="0">
                  <a:pos x="66" y="122"/>
                </a:cxn>
                <a:cxn ang="0">
                  <a:pos x="58" y="116"/>
                </a:cxn>
                <a:cxn ang="0">
                  <a:pos x="56" y="116"/>
                </a:cxn>
                <a:cxn ang="0">
                  <a:pos x="44" y="114"/>
                </a:cxn>
                <a:cxn ang="0">
                  <a:pos x="24" y="102"/>
                </a:cxn>
                <a:cxn ang="0">
                  <a:pos x="20" y="102"/>
                </a:cxn>
              </a:cxnLst>
              <a:rect l="0" t="0" r="r" b="b"/>
              <a:pathLst>
                <a:path w="146" h="144">
                  <a:moveTo>
                    <a:pt x="20" y="102"/>
                  </a:moveTo>
                  <a:lnTo>
                    <a:pt x="12" y="86"/>
                  </a:lnTo>
                  <a:lnTo>
                    <a:pt x="12" y="80"/>
                  </a:lnTo>
                  <a:lnTo>
                    <a:pt x="8" y="76"/>
                  </a:lnTo>
                  <a:lnTo>
                    <a:pt x="2" y="74"/>
                  </a:lnTo>
                  <a:lnTo>
                    <a:pt x="2" y="70"/>
                  </a:lnTo>
                  <a:lnTo>
                    <a:pt x="4" y="66"/>
                  </a:lnTo>
                  <a:lnTo>
                    <a:pt x="2" y="56"/>
                  </a:lnTo>
                  <a:lnTo>
                    <a:pt x="0" y="54"/>
                  </a:lnTo>
                  <a:lnTo>
                    <a:pt x="0" y="46"/>
                  </a:lnTo>
                  <a:lnTo>
                    <a:pt x="8" y="44"/>
                  </a:lnTo>
                  <a:lnTo>
                    <a:pt x="16" y="30"/>
                  </a:lnTo>
                  <a:lnTo>
                    <a:pt x="16" y="26"/>
                  </a:lnTo>
                  <a:lnTo>
                    <a:pt x="12" y="24"/>
                  </a:lnTo>
                  <a:lnTo>
                    <a:pt x="14" y="20"/>
                  </a:lnTo>
                  <a:lnTo>
                    <a:pt x="18" y="14"/>
                  </a:lnTo>
                  <a:lnTo>
                    <a:pt x="12" y="2"/>
                  </a:lnTo>
                  <a:lnTo>
                    <a:pt x="30" y="0"/>
                  </a:lnTo>
                  <a:lnTo>
                    <a:pt x="30" y="2"/>
                  </a:lnTo>
                  <a:lnTo>
                    <a:pt x="30" y="6"/>
                  </a:lnTo>
                  <a:lnTo>
                    <a:pt x="28" y="10"/>
                  </a:lnTo>
                  <a:lnTo>
                    <a:pt x="28" y="16"/>
                  </a:lnTo>
                  <a:lnTo>
                    <a:pt x="30" y="20"/>
                  </a:lnTo>
                  <a:lnTo>
                    <a:pt x="28" y="22"/>
                  </a:lnTo>
                  <a:lnTo>
                    <a:pt x="30" y="24"/>
                  </a:lnTo>
                  <a:lnTo>
                    <a:pt x="32" y="24"/>
                  </a:lnTo>
                  <a:lnTo>
                    <a:pt x="32" y="22"/>
                  </a:lnTo>
                  <a:lnTo>
                    <a:pt x="34" y="22"/>
                  </a:lnTo>
                  <a:lnTo>
                    <a:pt x="34" y="20"/>
                  </a:lnTo>
                  <a:lnTo>
                    <a:pt x="36" y="18"/>
                  </a:lnTo>
                  <a:lnTo>
                    <a:pt x="36" y="18"/>
                  </a:lnTo>
                  <a:lnTo>
                    <a:pt x="38" y="22"/>
                  </a:lnTo>
                  <a:lnTo>
                    <a:pt x="40" y="22"/>
                  </a:lnTo>
                  <a:lnTo>
                    <a:pt x="42" y="22"/>
                  </a:lnTo>
                  <a:lnTo>
                    <a:pt x="42" y="22"/>
                  </a:lnTo>
                  <a:lnTo>
                    <a:pt x="44" y="26"/>
                  </a:lnTo>
                  <a:lnTo>
                    <a:pt x="46" y="26"/>
                  </a:lnTo>
                  <a:lnTo>
                    <a:pt x="44" y="24"/>
                  </a:lnTo>
                  <a:lnTo>
                    <a:pt x="46" y="22"/>
                  </a:lnTo>
                  <a:lnTo>
                    <a:pt x="46" y="20"/>
                  </a:lnTo>
                  <a:lnTo>
                    <a:pt x="50" y="20"/>
                  </a:lnTo>
                  <a:lnTo>
                    <a:pt x="50" y="20"/>
                  </a:lnTo>
                  <a:lnTo>
                    <a:pt x="52" y="20"/>
                  </a:lnTo>
                  <a:lnTo>
                    <a:pt x="56" y="18"/>
                  </a:lnTo>
                  <a:lnTo>
                    <a:pt x="56" y="18"/>
                  </a:lnTo>
                  <a:lnTo>
                    <a:pt x="54" y="16"/>
                  </a:lnTo>
                  <a:lnTo>
                    <a:pt x="52" y="16"/>
                  </a:lnTo>
                  <a:lnTo>
                    <a:pt x="50" y="16"/>
                  </a:lnTo>
                  <a:lnTo>
                    <a:pt x="50" y="14"/>
                  </a:lnTo>
                  <a:lnTo>
                    <a:pt x="52" y="14"/>
                  </a:lnTo>
                  <a:lnTo>
                    <a:pt x="52" y="12"/>
                  </a:lnTo>
                  <a:lnTo>
                    <a:pt x="52" y="12"/>
                  </a:lnTo>
                  <a:lnTo>
                    <a:pt x="54" y="12"/>
                  </a:lnTo>
                  <a:lnTo>
                    <a:pt x="54" y="10"/>
                  </a:lnTo>
                  <a:lnTo>
                    <a:pt x="56" y="8"/>
                  </a:lnTo>
                  <a:lnTo>
                    <a:pt x="56" y="8"/>
                  </a:lnTo>
                  <a:lnTo>
                    <a:pt x="56" y="8"/>
                  </a:lnTo>
                  <a:lnTo>
                    <a:pt x="58" y="6"/>
                  </a:lnTo>
                  <a:lnTo>
                    <a:pt x="58" y="6"/>
                  </a:lnTo>
                  <a:lnTo>
                    <a:pt x="58" y="4"/>
                  </a:lnTo>
                  <a:lnTo>
                    <a:pt x="58" y="4"/>
                  </a:lnTo>
                  <a:lnTo>
                    <a:pt x="58" y="2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108" y="28"/>
                  </a:lnTo>
                  <a:lnTo>
                    <a:pt x="112" y="38"/>
                  </a:lnTo>
                  <a:lnTo>
                    <a:pt x="130" y="50"/>
                  </a:lnTo>
                  <a:lnTo>
                    <a:pt x="124" y="68"/>
                  </a:lnTo>
                  <a:lnTo>
                    <a:pt x="124" y="72"/>
                  </a:lnTo>
                  <a:lnTo>
                    <a:pt x="134" y="82"/>
                  </a:lnTo>
                  <a:lnTo>
                    <a:pt x="130" y="90"/>
                  </a:lnTo>
                  <a:lnTo>
                    <a:pt x="132" y="94"/>
                  </a:lnTo>
                  <a:lnTo>
                    <a:pt x="132" y="96"/>
                  </a:lnTo>
                  <a:lnTo>
                    <a:pt x="130" y="96"/>
                  </a:lnTo>
                  <a:lnTo>
                    <a:pt x="130" y="98"/>
                  </a:lnTo>
                  <a:lnTo>
                    <a:pt x="132" y="106"/>
                  </a:lnTo>
                  <a:lnTo>
                    <a:pt x="132" y="106"/>
                  </a:lnTo>
                  <a:lnTo>
                    <a:pt x="134" y="112"/>
                  </a:lnTo>
                  <a:lnTo>
                    <a:pt x="138" y="122"/>
                  </a:lnTo>
                  <a:lnTo>
                    <a:pt x="146" y="126"/>
                  </a:lnTo>
                  <a:lnTo>
                    <a:pt x="144" y="130"/>
                  </a:lnTo>
                  <a:lnTo>
                    <a:pt x="138" y="134"/>
                  </a:lnTo>
                  <a:lnTo>
                    <a:pt x="124" y="140"/>
                  </a:lnTo>
                  <a:lnTo>
                    <a:pt x="120" y="140"/>
                  </a:lnTo>
                  <a:lnTo>
                    <a:pt x="116" y="138"/>
                  </a:lnTo>
                  <a:lnTo>
                    <a:pt x="112" y="140"/>
                  </a:lnTo>
                  <a:lnTo>
                    <a:pt x="108" y="142"/>
                  </a:lnTo>
                  <a:lnTo>
                    <a:pt x="98" y="142"/>
                  </a:lnTo>
                  <a:lnTo>
                    <a:pt x="90" y="144"/>
                  </a:lnTo>
                  <a:lnTo>
                    <a:pt x="86" y="142"/>
                  </a:lnTo>
                  <a:lnTo>
                    <a:pt x="82" y="142"/>
                  </a:lnTo>
                  <a:lnTo>
                    <a:pt x="72" y="142"/>
                  </a:lnTo>
                  <a:lnTo>
                    <a:pt x="68" y="138"/>
                  </a:lnTo>
                  <a:lnTo>
                    <a:pt x="66" y="122"/>
                  </a:lnTo>
                  <a:lnTo>
                    <a:pt x="62" y="116"/>
                  </a:lnTo>
                  <a:lnTo>
                    <a:pt x="58" y="116"/>
                  </a:lnTo>
                  <a:lnTo>
                    <a:pt x="58" y="118"/>
                  </a:lnTo>
                  <a:lnTo>
                    <a:pt x="56" y="116"/>
                  </a:lnTo>
                  <a:lnTo>
                    <a:pt x="52" y="116"/>
                  </a:lnTo>
                  <a:lnTo>
                    <a:pt x="44" y="114"/>
                  </a:lnTo>
                  <a:lnTo>
                    <a:pt x="28" y="108"/>
                  </a:lnTo>
                  <a:lnTo>
                    <a:pt x="24" y="102"/>
                  </a:lnTo>
                  <a:lnTo>
                    <a:pt x="20" y="102"/>
                  </a:lnTo>
                  <a:lnTo>
                    <a:pt x="20" y="10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02" name="Freeform 277"/>
            <p:cNvSpPr>
              <a:spLocks/>
            </p:cNvSpPr>
            <p:nvPr/>
          </p:nvSpPr>
          <p:spPr bwMode="auto">
            <a:xfrm>
              <a:off x="4657013" y="4166481"/>
              <a:ext cx="188428" cy="186185"/>
            </a:xfrm>
            <a:custGeom>
              <a:avLst/>
              <a:gdLst/>
              <a:ahLst/>
              <a:cxnLst>
                <a:cxn ang="0">
                  <a:pos x="74" y="156"/>
                </a:cxn>
                <a:cxn ang="0">
                  <a:pos x="46" y="156"/>
                </a:cxn>
                <a:cxn ang="0">
                  <a:pos x="22" y="150"/>
                </a:cxn>
                <a:cxn ang="0">
                  <a:pos x="14" y="150"/>
                </a:cxn>
                <a:cxn ang="0">
                  <a:pos x="6" y="152"/>
                </a:cxn>
                <a:cxn ang="0">
                  <a:pos x="0" y="146"/>
                </a:cxn>
                <a:cxn ang="0">
                  <a:pos x="2" y="136"/>
                </a:cxn>
                <a:cxn ang="0">
                  <a:pos x="6" y="126"/>
                </a:cxn>
                <a:cxn ang="0">
                  <a:pos x="12" y="100"/>
                </a:cxn>
                <a:cxn ang="0">
                  <a:pos x="16" y="94"/>
                </a:cxn>
                <a:cxn ang="0">
                  <a:pos x="26" y="86"/>
                </a:cxn>
                <a:cxn ang="0">
                  <a:pos x="28" y="70"/>
                </a:cxn>
                <a:cxn ang="0">
                  <a:pos x="28" y="64"/>
                </a:cxn>
                <a:cxn ang="0">
                  <a:pos x="20" y="44"/>
                </a:cxn>
                <a:cxn ang="0">
                  <a:pos x="22" y="32"/>
                </a:cxn>
                <a:cxn ang="0">
                  <a:pos x="10" y="6"/>
                </a:cxn>
                <a:cxn ang="0">
                  <a:pos x="32" y="0"/>
                </a:cxn>
                <a:cxn ang="0">
                  <a:pos x="52" y="0"/>
                </a:cxn>
                <a:cxn ang="0">
                  <a:pos x="66" y="4"/>
                </a:cxn>
                <a:cxn ang="0">
                  <a:pos x="80" y="30"/>
                </a:cxn>
                <a:cxn ang="0">
                  <a:pos x="94" y="28"/>
                </a:cxn>
                <a:cxn ang="0">
                  <a:pos x="106" y="14"/>
                </a:cxn>
                <a:cxn ang="0">
                  <a:pos x="122" y="18"/>
                </a:cxn>
                <a:cxn ang="0">
                  <a:pos x="136" y="22"/>
                </a:cxn>
                <a:cxn ang="0">
                  <a:pos x="136" y="48"/>
                </a:cxn>
                <a:cxn ang="0">
                  <a:pos x="138" y="70"/>
                </a:cxn>
                <a:cxn ang="0">
                  <a:pos x="146" y="68"/>
                </a:cxn>
                <a:cxn ang="0">
                  <a:pos x="164" y="68"/>
                </a:cxn>
                <a:cxn ang="0">
                  <a:pos x="168" y="68"/>
                </a:cxn>
                <a:cxn ang="0">
                  <a:pos x="168" y="96"/>
                </a:cxn>
                <a:cxn ang="0">
                  <a:pos x="150" y="96"/>
                </a:cxn>
                <a:cxn ang="0">
                  <a:pos x="140" y="106"/>
                </a:cxn>
                <a:cxn ang="0">
                  <a:pos x="140" y="130"/>
                </a:cxn>
                <a:cxn ang="0">
                  <a:pos x="156" y="160"/>
                </a:cxn>
                <a:cxn ang="0">
                  <a:pos x="112" y="162"/>
                </a:cxn>
                <a:cxn ang="0">
                  <a:pos x="96" y="162"/>
                </a:cxn>
                <a:cxn ang="0">
                  <a:pos x="90" y="156"/>
                </a:cxn>
              </a:cxnLst>
              <a:rect l="0" t="0" r="r" b="b"/>
              <a:pathLst>
                <a:path w="168" h="166">
                  <a:moveTo>
                    <a:pt x="90" y="156"/>
                  </a:moveTo>
                  <a:lnTo>
                    <a:pt x="74" y="156"/>
                  </a:lnTo>
                  <a:lnTo>
                    <a:pt x="60" y="156"/>
                  </a:lnTo>
                  <a:lnTo>
                    <a:pt x="46" y="156"/>
                  </a:lnTo>
                  <a:lnTo>
                    <a:pt x="30" y="156"/>
                  </a:lnTo>
                  <a:lnTo>
                    <a:pt x="22" y="150"/>
                  </a:lnTo>
                  <a:lnTo>
                    <a:pt x="20" y="150"/>
                  </a:lnTo>
                  <a:lnTo>
                    <a:pt x="14" y="150"/>
                  </a:lnTo>
                  <a:lnTo>
                    <a:pt x="8" y="154"/>
                  </a:lnTo>
                  <a:lnTo>
                    <a:pt x="6" y="152"/>
                  </a:lnTo>
                  <a:lnTo>
                    <a:pt x="0" y="156"/>
                  </a:lnTo>
                  <a:lnTo>
                    <a:pt x="0" y="146"/>
                  </a:lnTo>
                  <a:lnTo>
                    <a:pt x="2" y="148"/>
                  </a:lnTo>
                  <a:lnTo>
                    <a:pt x="2" y="136"/>
                  </a:lnTo>
                  <a:lnTo>
                    <a:pt x="4" y="134"/>
                  </a:lnTo>
                  <a:lnTo>
                    <a:pt x="6" y="126"/>
                  </a:lnTo>
                  <a:lnTo>
                    <a:pt x="10" y="106"/>
                  </a:lnTo>
                  <a:lnTo>
                    <a:pt x="12" y="100"/>
                  </a:lnTo>
                  <a:lnTo>
                    <a:pt x="16" y="98"/>
                  </a:lnTo>
                  <a:lnTo>
                    <a:pt x="16" y="94"/>
                  </a:lnTo>
                  <a:lnTo>
                    <a:pt x="22" y="92"/>
                  </a:lnTo>
                  <a:lnTo>
                    <a:pt x="26" y="86"/>
                  </a:lnTo>
                  <a:lnTo>
                    <a:pt x="28" y="80"/>
                  </a:lnTo>
                  <a:lnTo>
                    <a:pt x="28" y="70"/>
                  </a:lnTo>
                  <a:lnTo>
                    <a:pt x="30" y="68"/>
                  </a:lnTo>
                  <a:lnTo>
                    <a:pt x="28" y="64"/>
                  </a:lnTo>
                  <a:lnTo>
                    <a:pt x="22" y="56"/>
                  </a:lnTo>
                  <a:lnTo>
                    <a:pt x="20" y="44"/>
                  </a:lnTo>
                  <a:lnTo>
                    <a:pt x="22" y="40"/>
                  </a:lnTo>
                  <a:lnTo>
                    <a:pt x="22" y="32"/>
                  </a:lnTo>
                  <a:lnTo>
                    <a:pt x="16" y="16"/>
                  </a:lnTo>
                  <a:lnTo>
                    <a:pt x="10" y="6"/>
                  </a:lnTo>
                  <a:lnTo>
                    <a:pt x="22" y="0"/>
                  </a:lnTo>
                  <a:lnTo>
                    <a:pt x="32" y="0"/>
                  </a:lnTo>
                  <a:lnTo>
                    <a:pt x="42" y="0"/>
                  </a:lnTo>
                  <a:lnTo>
                    <a:pt x="52" y="0"/>
                  </a:lnTo>
                  <a:lnTo>
                    <a:pt x="62" y="0"/>
                  </a:lnTo>
                  <a:lnTo>
                    <a:pt x="66" y="4"/>
                  </a:lnTo>
                  <a:lnTo>
                    <a:pt x="72" y="20"/>
                  </a:lnTo>
                  <a:lnTo>
                    <a:pt x="80" y="30"/>
                  </a:lnTo>
                  <a:lnTo>
                    <a:pt x="82" y="30"/>
                  </a:lnTo>
                  <a:lnTo>
                    <a:pt x="94" y="28"/>
                  </a:lnTo>
                  <a:lnTo>
                    <a:pt x="104" y="28"/>
                  </a:lnTo>
                  <a:lnTo>
                    <a:pt x="106" y="14"/>
                  </a:lnTo>
                  <a:lnTo>
                    <a:pt x="122" y="14"/>
                  </a:lnTo>
                  <a:lnTo>
                    <a:pt x="122" y="18"/>
                  </a:lnTo>
                  <a:lnTo>
                    <a:pt x="134" y="20"/>
                  </a:lnTo>
                  <a:lnTo>
                    <a:pt x="136" y="22"/>
                  </a:lnTo>
                  <a:lnTo>
                    <a:pt x="138" y="40"/>
                  </a:lnTo>
                  <a:lnTo>
                    <a:pt x="136" y="48"/>
                  </a:lnTo>
                  <a:lnTo>
                    <a:pt x="140" y="64"/>
                  </a:lnTo>
                  <a:lnTo>
                    <a:pt x="138" y="70"/>
                  </a:lnTo>
                  <a:lnTo>
                    <a:pt x="144" y="74"/>
                  </a:lnTo>
                  <a:lnTo>
                    <a:pt x="146" y="68"/>
                  </a:lnTo>
                  <a:lnTo>
                    <a:pt x="154" y="68"/>
                  </a:lnTo>
                  <a:lnTo>
                    <a:pt x="164" y="68"/>
                  </a:lnTo>
                  <a:lnTo>
                    <a:pt x="166" y="66"/>
                  </a:lnTo>
                  <a:lnTo>
                    <a:pt x="168" y="68"/>
                  </a:lnTo>
                  <a:lnTo>
                    <a:pt x="166" y="94"/>
                  </a:lnTo>
                  <a:lnTo>
                    <a:pt x="168" y="96"/>
                  </a:lnTo>
                  <a:lnTo>
                    <a:pt x="158" y="96"/>
                  </a:lnTo>
                  <a:lnTo>
                    <a:pt x="150" y="96"/>
                  </a:lnTo>
                  <a:lnTo>
                    <a:pt x="140" y="96"/>
                  </a:lnTo>
                  <a:lnTo>
                    <a:pt x="140" y="106"/>
                  </a:lnTo>
                  <a:lnTo>
                    <a:pt x="140" y="116"/>
                  </a:lnTo>
                  <a:lnTo>
                    <a:pt x="140" y="130"/>
                  </a:lnTo>
                  <a:lnTo>
                    <a:pt x="140" y="146"/>
                  </a:lnTo>
                  <a:lnTo>
                    <a:pt x="156" y="160"/>
                  </a:lnTo>
                  <a:lnTo>
                    <a:pt x="132" y="166"/>
                  </a:lnTo>
                  <a:lnTo>
                    <a:pt x="112" y="162"/>
                  </a:lnTo>
                  <a:lnTo>
                    <a:pt x="100" y="162"/>
                  </a:lnTo>
                  <a:lnTo>
                    <a:pt x="96" y="162"/>
                  </a:lnTo>
                  <a:lnTo>
                    <a:pt x="90" y="156"/>
                  </a:lnTo>
                  <a:lnTo>
                    <a:pt x="90" y="15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03" name="Freeform 278"/>
            <p:cNvSpPr>
              <a:spLocks/>
            </p:cNvSpPr>
            <p:nvPr/>
          </p:nvSpPr>
          <p:spPr bwMode="auto">
            <a:xfrm>
              <a:off x="4861144" y="4314532"/>
              <a:ext cx="116646" cy="109916"/>
            </a:xfrm>
            <a:custGeom>
              <a:avLst/>
              <a:gdLst/>
              <a:ahLst/>
              <a:cxnLst>
                <a:cxn ang="0">
                  <a:pos x="24" y="32"/>
                </a:cxn>
                <a:cxn ang="0">
                  <a:pos x="26" y="30"/>
                </a:cxn>
                <a:cxn ang="0">
                  <a:pos x="32" y="24"/>
                </a:cxn>
                <a:cxn ang="0">
                  <a:pos x="38" y="20"/>
                </a:cxn>
                <a:cxn ang="0">
                  <a:pos x="38" y="18"/>
                </a:cxn>
                <a:cxn ang="0">
                  <a:pos x="44" y="16"/>
                </a:cxn>
                <a:cxn ang="0">
                  <a:pos x="48" y="18"/>
                </a:cxn>
                <a:cxn ang="0">
                  <a:pos x="48" y="14"/>
                </a:cxn>
                <a:cxn ang="0">
                  <a:pos x="46" y="14"/>
                </a:cxn>
                <a:cxn ang="0">
                  <a:pos x="46" y="12"/>
                </a:cxn>
                <a:cxn ang="0">
                  <a:pos x="48" y="6"/>
                </a:cxn>
                <a:cxn ang="0">
                  <a:pos x="60" y="0"/>
                </a:cxn>
                <a:cxn ang="0">
                  <a:pos x="64" y="0"/>
                </a:cxn>
                <a:cxn ang="0">
                  <a:pos x="68" y="0"/>
                </a:cxn>
                <a:cxn ang="0">
                  <a:pos x="68" y="4"/>
                </a:cxn>
                <a:cxn ang="0">
                  <a:pos x="82" y="6"/>
                </a:cxn>
                <a:cxn ang="0">
                  <a:pos x="100" y="12"/>
                </a:cxn>
                <a:cxn ang="0">
                  <a:pos x="102" y="14"/>
                </a:cxn>
                <a:cxn ang="0">
                  <a:pos x="104" y="26"/>
                </a:cxn>
                <a:cxn ang="0">
                  <a:pos x="104" y="36"/>
                </a:cxn>
                <a:cxn ang="0">
                  <a:pos x="100" y="48"/>
                </a:cxn>
                <a:cxn ang="0">
                  <a:pos x="102" y="62"/>
                </a:cxn>
                <a:cxn ang="0">
                  <a:pos x="92" y="86"/>
                </a:cxn>
                <a:cxn ang="0">
                  <a:pos x="86" y="92"/>
                </a:cxn>
                <a:cxn ang="0">
                  <a:pos x="86" y="98"/>
                </a:cxn>
                <a:cxn ang="0">
                  <a:pos x="80" y="94"/>
                </a:cxn>
                <a:cxn ang="0">
                  <a:pos x="76" y="94"/>
                </a:cxn>
                <a:cxn ang="0">
                  <a:pos x="66" y="92"/>
                </a:cxn>
                <a:cxn ang="0">
                  <a:pos x="58" y="90"/>
                </a:cxn>
                <a:cxn ang="0">
                  <a:pos x="56" y="92"/>
                </a:cxn>
                <a:cxn ang="0">
                  <a:pos x="46" y="88"/>
                </a:cxn>
                <a:cxn ang="0">
                  <a:pos x="40" y="86"/>
                </a:cxn>
                <a:cxn ang="0">
                  <a:pos x="36" y="84"/>
                </a:cxn>
                <a:cxn ang="0">
                  <a:pos x="34" y="70"/>
                </a:cxn>
                <a:cxn ang="0">
                  <a:pos x="22" y="62"/>
                </a:cxn>
                <a:cxn ang="0">
                  <a:pos x="18" y="60"/>
                </a:cxn>
                <a:cxn ang="0">
                  <a:pos x="12" y="52"/>
                </a:cxn>
                <a:cxn ang="0">
                  <a:pos x="6" y="42"/>
                </a:cxn>
                <a:cxn ang="0">
                  <a:pos x="0" y="34"/>
                </a:cxn>
                <a:cxn ang="0">
                  <a:pos x="0" y="30"/>
                </a:cxn>
                <a:cxn ang="0">
                  <a:pos x="10" y="32"/>
                </a:cxn>
                <a:cxn ang="0">
                  <a:pos x="16" y="32"/>
                </a:cxn>
                <a:cxn ang="0">
                  <a:pos x="20" y="34"/>
                </a:cxn>
                <a:cxn ang="0">
                  <a:pos x="22" y="34"/>
                </a:cxn>
                <a:cxn ang="0">
                  <a:pos x="24" y="32"/>
                </a:cxn>
                <a:cxn ang="0">
                  <a:pos x="24" y="32"/>
                </a:cxn>
              </a:cxnLst>
              <a:rect l="0" t="0" r="r" b="b"/>
              <a:pathLst>
                <a:path w="104" h="98">
                  <a:moveTo>
                    <a:pt x="24" y="32"/>
                  </a:moveTo>
                  <a:lnTo>
                    <a:pt x="26" y="30"/>
                  </a:lnTo>
                  <a:lnTo>
                    <a:pt x="32" y="24"/>
                  </a:lnTo>
                  <a:lnTo>
                    <a:pt x="38" y="20"/>
                  </a:lnTo>
                  <a:lnTo>
                    <a:pt x="38" y="18"/>
                  </a:lnTo>
                  <a:lnTo>
                    <a:pt x="44" y="16"/>
                  </a:lnTo>
                  <a:lnTo>
                    <a:pt x="48" y="18"/>
                  </a:lnTo>
                  <a:lnTo>
                    <a:pt x="48" y="14"/>
                  </a:lnTo>
                  <a:lnTo>
                    <a:pt x="46" y="14"/>
                  </a:lnTo>
                  <a:lnTo>
                    <a:pt x="46" y="12"/>
                  </a:lnTo>
                  <a:lnTo>
                    <a:pt x="48" y="6"/>
                  </a:lnTo>
                  <a:lnTo>
                    <a:pt x="60" y="0"/>
                  </a:lnTo>
                  <a:lnTo>
                    <a:pt x="64" y="0"/>
                  </a:lnTo>
                  <a:lnTo>
                    <a:pt x="68" y="0"/>
                  </a:lnTo>
                  <a:lnTo>
                    <a:pt x="68" y="4"/>
                  </a:lnTo>
                  <a:lnTo>
                    <a:pt x="82" y="6"/>
                  </a:lnTo>
                  <a:lnTo>
                    <a:pt x="100" y="12"/>
                  </a:lnTo>
                  <a:lnTo>
                    <a:pt x="102" y="14"/>
                  </a:lnTo>
                  <a:lnTo>
                    <a:pt x="104" y="26"/>
                  </a:lnTo>
                  <a:lnTo>
                    <a:pt x="104" y="36"/>
                  </a:lnTo>
                  <a:lnTo>
                    <a:pt x="100" y="48"/>
                  </a:lnTo>
                  <a:lnTo>
                    <a:pt x="102" y="62"/>
                  </a:lnTo>
                  <a:lnTo>
                    <a:pt x="92" y="86"/>
                  </a:lnTo>
                  <a:lnTo>
                    <a:pt x="86" y="92"/>
                  </a:lnTo>
                  <a:lnTo>
                    <a:pt x="86" y="98"/>
                  </a:lnTo>
                  <a:lnTo>
                    <a:pt x="80" y="94"/>
                  </a:lnTo>
                  <a:lnTo>
                    <a:pt x="76" y="94"/>
                  </a:lnTo>
                  <a:lnTo>
                    <a:pt x="66" y="92"/>
                  </a:lnTo>
                  <a:lnTo>
                    <a:pt x="58" y="90"/>
                  </a:lnTo>
                  <a:lnTo>
                    <a:pt x="56" y="92"/>
                  </a:lnTo>
                  <a:lnTo>
                    <a:pt x="46" y="88"/>
                  </a:lnTo>
                  <a:lnTo>
                    <a:pt x="40" y="86"/>
                  </a:lnTo>
                  <a:lnTo>
                    <a:pt x="36" y="84"/>
                  </a:lnTo>
                  <a:lnTo>
                    <a:pt x="34" y="70"/>
                  </a:lnTo>
                  <a:lnTo>
                    <a:pt x="22" y="62"/>
                  </a:lnTo>
                  <a:lnTo>
                    <a:pt x="18" y="60"/>
                  </a:lnTo>
                  <a:lnTo>
                    <a:pt x="12" y="52"/>
                  </a:lnTo>
                  <a:lnTo>
                    <a:pt x="6" y="42"/>
                  </a:lnTo>
                  <a:lnTo>
                    <a:pt x="0" y="34"/>
                  </a:lnTo>
                  <a:lnTo>
                    <a:pt x="0" y="30"/>
                  </a:lnTo>
                  <a:lnTo>
                    <a:pt x="10" y="32"/>
                  </a:lnTo>
                  <a:lnTo>
                    <a:pt x="16" y="32"/>
                  </a:lnTo>
                  <a:lnTo>
                    <a:pt x="20" y="34"/>
                  </a:lnTo>
                  <a:lnTo>
                    <a:pt x="22" y="34"/>
                  </a:lnTo>
                  <a:lnTo>
                    <a:pt x="24" y="32"/>
                  </a:lnTo>
                  <a:lnTo>
                    <a:pt x="24" y="3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04" name="Freeform 279"/>
            <p:cNvSpPr>
              <a:spLocks/>
            </p:cNvSpPr>
            <p:nvPr/>
          </p:nvSpPr>
          <p:spPr bwMode="auto">
            <a:xfrm>
              <a:off x="4484287" y="3717843"/>
              <a:ext cx="237778" cy="183942"/>
            </a:xfrm>
            <a:custGeom>
              <a:avLst/>
              <a:gdLst/>
              <a:ahLst/>
              <a:cxnLst>
                <a:cxn ang="0">
                  <a:pos x="54" y="72"/>
                </a:cxn>
                <a:cxn ang="0">
                  <a:pos x="54" y="94"/>
                </a:cxn>
                <a:cxn ang="0">
                  <a:pos x="50" y="106"/>
                </a:cxn>
                <a:cxn ang="0">
                  <a:pos x="30" y="114"/>
                </a:cxn>
                <a:cxn ang="0">
                  <a:pos x="10" y="120"/>
                </a:cxn>
                <a:cxn ang="0">
                  <a:pos x="0" y="126"/>
                </a:cxn>
                <a:cxn ang="0">
                  <a:pos x="4" y="134"/>
                </a:cxn>
                <a:cxn ang="0">
                  <a:pos x="16" y="150"/>
                </a:cxn>
                <a:cxn ang="0">
                  <a:pos x="24" y="150"/>
                </a:cxn>
                <a:cxn ang="0">
                  <a:pos x="28" y="154"/>
                </a:cxn>
                <a:cxn ang="0">
                  <a:pos x="26" y="158"/>
                </a:cxn>
                <a:cxn ang="0">
                  <a:pos x="32" y="160"/>
                </a:cxn>
                <a:cxn ang="0">
                  <a:pos x="36" y="156"/>
                </a:cxn>
                <a:cxn ang="0">
                  <a:pos x="46" y="154"/>
                </a:cxn>
                <a:cxn ang="0">
                  <a:pos x="54" y="142"/>
                </a:cxn>
                <a:cxn ang="0">
                  <a:pos x="74" y="136"/>
                </a:cxn>
                <a:cxn ang="0">
                  <a:pos x="92" y="148"/>
                </a:cxn>
                <a:cxn ang="0">
                  <a:pos x="100" y="144"/>
                </a:cxn>
                <a:cxn ang="0">
                  <a:pos x="114" y="148"/>
                </a:cxn>
                <a:cxn ang="0">
                  <a:pos x="126" y="150"/>
                </a:cxn>
                <a:cxn ang="0">
                  <a:pos x="154" y="142"/>
                </a:cxn>
                <a:cxn ang="0">
                  <a:pos x="170" y="140"/>
                </a:cxn>
                <a:cxn ang="0">
                  <a:pos x="174" y="136"/>
                </a:cxn>
                <a:cxn ang="0">
                  <a:pos x="178" y="128"/>
                </a:cxn>
                <a:cxn ang="0">
                  <a:pos x="180" y="124"/>
                </a:cxn>
                <a:cxn ang="0">
                  <a:pos x="204" y="94"/>
                </a:cxn>
                <a:cxn ang="0">
                  <a:pos x="210" y="50"/>
                </a:cxn>
                <a:cxn ang="0">
                  <a:pos x="204" y="38"/>
                </a:cxn>
                <a:cxn ang="0">
                  <a:pos x="200" y="6"/>
                </a:cxn>
                <a:cxn ang="0">
                  <a:pos x="194" y="4"/>
                </a:cxn>
                <a:cxn ang="0">
                  <a:pos x="156" y="0"/>
                </a:cxn>
                <a:cxn ang="0">
                  <a:pos x="142" y="8"/>
                </a:cxn>
                <a:cxn ang="0">
                  <a:pos x="130" y="16"/>
                </a:cxn>
                <a:cxn ang="0">
                  <a:pos x="118" y="26"/>
                </a:cxn>
                <a:cxn ang="0">
                  <a:pos x="104" y="34"/>
                </a:cxn>
                <a:cxn ang="0">
                  <a:pos x="90" y="46"/>
                </a:cxn>
                <a:cxn ang="0">
                  <a:pos x="74" y="56"/>
                </a:cxn>
                <a:cxn ang="0">
                  <a:pos x="54" y="62"/>
                </a:cxn>
              </a:cxnLst>
              <a:rect l="0" t="0" r="r" b="b"/>
              <a:pathLst>
                <a:path w="212" h="164">
                  <a:moveTo>
                    <a:pt x="54" y="62"/>
                  </a:moveTo>
                  <a:lnTo>
                    <a:pt x="54" y="72"/>
                  </a:lnTo>
                  <a:lnTo>
                    <a:pt x="54" y="84"/>
                  </a:lnTo>
                  <a:lnTo>
                    <a:pt x="54" y="94"/>
                  </a:lnTo>
                  <a:lnTo>
                    <a:pt x="54" y="106"/>
                  </a:lnTo>
                  <a:lnTo>
                    <a:pt x="50" y="106"/>
                  </a:lnTo>
                  <a:lnTo>
                    <a:pt x="46" y="114"/>
                  </a:lnTo>
                  <a:lnTo>
                    <a:pt x="30" y="114"/>
                  </a:lnTo>
                  <a:lnTo>
                    <a:pt x="16" y="116"/>
                  </a:lnTo>
                  <a:lnTo>
                    <a:pt x="10" y="120"/>
                  </a:lnTo>
                  <a:lnTo>
                    <a:pt x="2" y="120"/>
                  </a:lnTo>
                  <a:lnTo>
                    <a:pt x="0" y="126"/>
                  </a:lnTo>
                  <a:lnTo>
                    <a:pt x="2" y="128"/>
                  </a:lnTo>
                  <a:lnTo>
                    <a:pt x="4" y="134"/>
                  </a:lnTo>
                  <a:lnTo>
                    <a:pt x="10" y="140"/>
                  </a:lnTo>
                  <a:lnTo>
                    <a:pt x="16" y="150"/>
                  </a:lnTo>
                  <a:lnTo>
                    <a:pt x="22" y="152"/>
                  </a:lnTo>
                  <a:lnTo>
                    <a:pt x="24" y="150"/>
                  </a:lnTo>
                  <a:lnTo>
                    <a:pt x="28" y="152"/>
                  </a:lnTo>
                  <a:lnTo>
                    <a:pt x="28" y="154"/>
                  </a:lnTo>
                  <a:lnTo>
                    <a:pt x="26" y="156"/>
                  </a:lnTo>
                  <a:lnTo>
                    <a:pt x="26" y="158"/>
                  </a:lnTo>
                  <a:lnTo>
                    <a:pt x="30" y="162"/>
                  </a:lnTo>
                  <a:lnTo>
                    <a:pt x="32" y="160"/>
                  </a:lnTo>
                  <a:lnTo>
                    <a:pt x="30" y="158"/>
                  </a:lnTo>
                  <a:lnTo>
                    <a:pt x="36" y="156"/>
                  </a:lnTo>
                  <a:lnTo>
                    <a:pt x="46" y="164"/>
                  </a:lnTo>
                  <a:lnTo>
                    <a:pt x="46" y="154"/>
                  </a:lnTo>
                  <a:lnTo>
                    <a:pt x="52" y="150"/>
                  </a:lnTo>
                  <a:lnTo>
                    <a:pt x="54" y="142"/>
                  </a:lnTo>
                  <a:lnTo>
                    <a:pt x="64" y="136"/>
                  </a:lnTo>
                  <a:lnTo>
                    <a:pt x="74" y="136"/>
                  </a:lnTo>
                  <a:lnTo>
                    <a:pt x="84" y="140"/>
                  </a:lnTo>
                  <a:lnTo>
                    <a:pt x="92" y="148"/>
                  </a:lnTo>
                  <a:lnTo>
                    <a:pt x="94" y="148"/>
                  </a:lnTo>
                  <a:lnTo>
                    <a:pt x="100" y="144"/>
                  </a:lnTo>
                  <a:lnTo>
                    <a:pt x="104" y="142"/>
                  </a:lnTo>
                  <a:lnTo>
                    <a:pt x="114" y="148"/>
                  </a:lnTo>
                  <a:lnTo>
                    <a:pt x="124" y="150"/>
                  </a:lnTo>
                  <a:lnTo>
                    <a:pt x="126" y="150"/>
                  </a:lnTo>
                  <a:lnTo>
                    <a:pt x="136" y="142"/>
                  </a:lnTo>
                  <a:lnTo>
                    <a:pt x="154" y="142"/>
                  </a:lnTo>
                  <a:lnTo>
                    <a:pt x="164" y="144"/>
                  </a:lnTo>
                  <a:lnTo>
                    <a:pt x="170" y="140"/>
                  </a:lnTo>
                  <a:lnTo>
                    <a:pt x="172" y="140"/>
                  </a:lnTo>
                  <a:lnTo>
                    <a:pt x="174" y="136"/>
                  </a:lnTo>
                  <a:lnTo>
                    <a:pt x="180" y="136"/>
                  </a:lnTo>
                  <a:lnTo>
                    <a:pt x="178" y="128"/>
                  </a:lnTo>
                  <a:lnTo>
                    <a:pt x="178" y="126"/>
                  </a:lnTo>
                  <a:lnTo>
                    <a:pt x="180" y="124"/>
                  </a:lnTo>
                  <a:lnTo>
                    <a:pt x="182" y="118"/>
                  </a:lnTo>
                  <a:lnTo>
                    <a:pt x="204" y="94"/>
                  </a:lnTo>
                  <a:lnTo>
                    <a:pt x="206" y="70"/>
                  </a:lnTo>
                  <a:lnTo>
                    <a:pt x="210" y="50"/>
                  </a:lnTo>
                  <a:lnTo>
                    <a:pt x="212" y="44"/>
                  </a:lnTo>
                  <a:lnTo>
                    <a:pt x="204" y="38"/>
                  </a:lnTo>
                  <a:lnTo>
                    <a:pt x="200" y="28"/>
                  </a:lnTo>
                  <a:lnTo>
                    <a:pt x="200" y="6"/>
                  </a:lnTo>
                  <a:lnTo>
                    <a:pt x="196" y="8"/>
                  </a:lnTo>
                  <a:lnTo>
                    <a:pt x="194" y="4"/>
                  </a:lnTo>
                  <a:lnTo>
                    <a:pt x="186" y="0"/>
                  </a:lnTo>
                  <a:lnTo>
                    <a:pt x="156" y="0"/>
                  </a:lnTo>
                  <a:lnTo>
                    <a:pt x="150" y="4"/>
                  </a:lnTo>
                  <a:lnTo>
                    <a:pt x="142" y="8"/>
                  </a:lnTo>
                  <a:lnTo>
                    <a:pt x="136" y="12"/>
                  </a:lnTo>
                  <a:lnTo>
                    <a:pt x="130" y="16"/>
                  </a:lnTo>
                  <a:lnTo>
                    <a:pt x="124" y="22"/>
                  </a:lnTo>
                  <a:lnTo>
                    <a:pt x="118" y="26"/>
                  </a:lnTo>
                  <a:lnTo>
                    <a:pt x="110" y="30"/>
                  </a:lnTo>
                  <a:lnTo>
                    <a:pt x="104" y="34"/>
                  </a:lnTo>
                  <a:lnTo>
                    <a:pt x="98" y="40"/>
                  </a:lnTo>
                  <a:lnTo>
                    <a:pt x="90" y="46"/>
                  </a:lnTo>
                  <a:lnTo>
                    <a:pt x="82" y="50"/>
                  </a:lnTo>
                  <a:lnTo>
                    <a:pt x="74" y="56"/>
                  </a:lnTo>
                  <a:lnTo>
                    <a:pt x="64" y="60"/>
                  </a:lnTo>
                  <a:lnTo>
                    <a:pt x="54" y="62"/>
                  </a:lnTo>
                  <a:lnTo>
                    <a:pt x="54" y="6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05" name="Freeform 280"/>
            <p:cNvSpPr>
              <a:spLocks/>
            </p:cNvSpPr>
            <p:nvPr/>
          </p:nvSpPr>
          <p:spPr bwMode="auto">
            <a:xfrm>
              <a:off x="5686640" y="3603440"/>
              <a:ext cx="118889" cy="67296"/>
            </a:xfrm>
            <a:custGeom>
              <a:avLst/>
              <a:gdLst/>
              <a:ahLst/>
              <a:cxnLst>
                <a:cxn ang="0">
                  <a:pos x="104" y="48"/>
                </a:cxn>
                <a:cxn ang="0">
                  <a:pos x="104" y="42"/>
                </a:cxn>
                <a:cxn ang="0">
                  <a:pos x="106" y="38"/>
                </a:cxn>
                <a:cxn ang="0">
                  <a:pos x="104" y="38"/>
                </a:cxn>
                <a:cxn ang="0">
                  <a:pos x="102" y="40"/>
                </a:cxn>
                <a:cxn ang="0">
                  <a:pos x="96" y="40"/>
                </a:cxn>
                <a:cxn ang="0">
                  <a:pos x="86" y="36"/>
                </a:cxn>
                <a:cxn ang="0">
                  <a:pos x="86" y="38"/>
                </a:cxn>
                <a:cxn ang="0">
                  <a:pos x="80" y="36"/>
                </a:cxn>
                <a:cxn ang="0">
                  <a:pos x="78" y="38"/>
                </a:cxn>
                <a:cxn ang="0">
                  <a:pos x="74" y="32"/>
                </a:cxn>
                <a:cxn ang="0">
                  <a:pos x="70" y="34"/>
                </a:cxn>
                <a:cxn ang="0">
                  <a:pos x="68" y="30"/>
                </a:cxn>
                <a:cxn ang="0">
                  <a:pos x="68" y="26"/>
                </a:cxn>
                <a:cxn ang="0">
                  <a:pos x="62" y="26"/>
                </a:cxn>
                <a:cxn ang="0">
                  <a:pos x="56" y="26"/>
                </a:cxn>
                <a:cxn ang="0">
                  <a:pos x="56" y="24"/>
                </a:cxn>
                <a:cxn ang="0">
                  <a:pos x="54" y="24"/>
                </a:cxn>
                <a:cxn ang="0">
                  <a:pos x="54" y="16"/>
                </a:cxn>
                <a:cxn ang="0">
                  <a:pos x="50" y="16"/>
                </a:cxn>
                <a:cxn ang="0">
                  <a:pos x="46" y="20"/>
                </a:cxn>
                <a:cxn ang="0">
                  <a:pos x="44" y="18"/>
                </a:cxn>
                <a:cxn ang="0">
                  <a:pos x="42" y="12"/>
                </a:cxn>
                <a:cxn ang="0">
                  <a:pos x="30" y="4"/>
                </a:cxn>
                <a:cxn ang="0">
                  <a:pos x="16" y="0"/>
                </a:cxn>
                <a:cxn ang="0">
                  <a:pos x="16" y="4"/>
                </a:cxn>
                <a:cxn ang="0">
                  <a:pos x="12" y="2"/>
                </a:cxn>
                <a:cxn ang="0">
                  <a:pos x="10" y="2"/>
                </a:cxn>
                <a:cxn ang="0">
                  <a:pos x="4" y="8"/>
                </a:cxn>
                <a:cxn ang="0">
                  <a:pos x="2" y="16"/>
                </a:cxn>
                <a:cxn ang="0">
                  <a:pos x="0" y="22"/>
                </a:cxn>
                <a:cxn ang="0">
                  <a:pos x="0" y="24"/>
                </a:cxn>
                <a:cxn ang="0">
                  <a:pos x="2" y="24"/>
                </a:cxn>
                <a:cxn ang="0">
                  <a:pos x="4" y="28"/>
                </a:cxn>
                <a:cxn ang="0">
                  <a:pos x="6" y="28"/>
                </a:cxn>
                <a:cxn ang="0">
                  <a:pos x="10" y="28"/>
                </a:cxn>
                <a:cxn ang="0">
                  <a:pos x="20" y="36"/>
                </a:cxn>
                <a:cxn ang="0">
                  <a:pos x="32" y="42"/>
                </a:cxn>
                <a:cxn ang="0">
                  <a:pos x="36" y="46"/>
                </a:cxn>
                <a:cxn ang="0">
                  <a:pos x="56" y="46"/>
                </a:cxn>
                <a:cxn ang="0">
                  <a:pos x="64" y="54"/>
                </a:cxn>
                <a:cxn ang="0">
                  <a:pos x="94" y="60"/>
                </a:cxn>
                <a:cxn ang="0">
                  <a:pos x="106" y="60"/>
                </a:cxn>
                <a:cxn ang="0">
                  <a:pos x="106" y="54"/>
                </a:cxn>
                <a:cxn ang="0">
                  <a:pos x="104" y="52"/>
                </a:cxn>
                <a:cxn ang="0">
                  <a:pos x="104" y="48"/>
                </a:cxn>
                <a:cxn ang="0">
                  <a:pos x="104" y="48"/>
                </a:cxn>
              </a:cxnLst>
              <a:rect l="0" t="0" r="r" b="b"/>
              <a:pathLst>
                <a:path w="106" h="60">
                  <a:moveTo>
                    <a:pt x="104" y="48"/>
                  </a:moveTo>
                  <a:lnTo>
                    <a:pt x="104" y="42"/>
                  </a:lnTo>
                  <a:lnTo>
                    <a:pt x="106" y="38"/>
                  </a:lnTo>
                  <a:lnTo>
                    <a:pt x="104" y="38"/>
                  </a:lnTo>
                  <a:lnTo>
                    <a:pt x="102" y="40"/>
                  </a:lnTo>
                  <a:lnTo>
                    <a:pt x="96" y="40"/>
                  </a:lnTo>
                  <a:lnTo>
                    <a:pt x="86" y="36"/>
                  </a:lnTo>
                  <a:lnTo>
                    <a:pt x="86" y="38"/>
                  </a:lnTo>
                  <a:lnTo>
                    <a:pt x="80" y="36"/>
                  </a:lnTo>
                  <a:lnTo>
                    <a:pt x="78" y="38"/>
                  </a:lnTo>
                  <a:lnTo>
                    <a:pt x="74" y="32"/>
                  </a:lnTo>
                  <a:lnTo>
                    <a:pt x="70" y="34"/>
                  </a:lnTo>
                  <a:lnTo>
                    <a:pt x="68" y="30"/>
                  </a:lnTo>
                  <a:lnTo>
                    <a:pt x="68" y="26"/>
                  </a:lnTo>
                  <a:lnTo>
                    <a:pt x="62" y="26"/>
                  </a:lnTo>
                  <a:lnTo>
                    <a:pt x="56" y="26"/>
                  </a:lnTo>
                  <a:lnTo>
                    <a:pt x="56" y="24"/>
                  </a:lnTo>
                  <a:lnTo>
                    <a:pt x="54" y="24"/>
                  </a:lnTo>
                  <a:lnTo>
                    <a:pt x="54" y="16"/>
                  </a:lnTo>
                  <a:lnTo>
                    <a:pt x="50" y="16"/>
                  </a:lnTo>
                  <a:lnTo>
                    <a:pt x="46" y="20"/>
                  </a:lnTo>
                  <a:lnTo>
                    <a:pt x="44" y="18"/>
                  </a:lnTo>
                  <a:lnTo>
                    <a:pt x="42" y="12"/>
                  </a:lnTo>
                  <a:lnTo>
                    <a:pt x="30" y="4"/>
                  </a:lnTo>
                  <a:lnTo>
                    <a:pt x="16" y="0"/>
                  </a:lnTo>
                  <a:lnTo>
                    <a:pt x="16" y="4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4" y="8"/>
                  </a:lnTo>
                  <a:lnTo>
                    <a:pt x="2" y="16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2" y="24"/>
                  </a:lnTo>
                  <a:lnTo>
                    <a:pt x="4" y="28"/>
                  </a:lnTo>
                  <a:lnTo>
                    <a:pt x="6" y="28"/>
                  </a:lnTo>
                  <a:lnTo>
                    <a:pt x="10" y="28"/>
                  </a:lnTo>
                  <a:lnTo>
                    <a:pt x="20" y="36"/>
                  </a:lnTo>
                  <a:lnTo>
                    <a:pt x="32" y="42"/>
                  </a:lnTo>
                  <a:lnTo>
                    <a:pt x="36" y="46"/>
                  </a:lnTo>
                  <a:lnTo>
                    <a:pt x="56" y="46"/>
                  </a:lnTo>
                  <a:lnTo>
                    <a:pt x="64" y="54"/>
                  </a:lnTo>
                  <a:lnTo>
                    <a:pt x="94" y="60"/>
                  </a:lnTo>
                  <a:lnTo>
                    <a:pt x="106" y="60"/>
                  </a:lnTo>
                  <a:lnTo>
                    <a:pt x="106" y="54"/>
                  </a:lnTo>
                  <a:lnTo>
                    <a:pt x="104" y="52"/>
                  </a:lnTo>
                  <a:lnTo>
                    <a:pt x="104" y="48"/>
                  </a:lnTo>
                  <a:lnTo>
                    <a:pt x="104" y="4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06" name="Freeform 281"/>
            <p:cNvSpPr>
              <a:spLocks/>
            </p:cNvSpPr>
            <p:nvPr/>
          </p:nvSpPr>
          <p:spPr bwMode="auto">
            <a:xfrm>
              <a:off x="5540831" y="3426228"/>
              <a:ext cx="2243" cy="2243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07" name="Freeform 282"/>
            <p:cNvSpPr>
              <a:spLocks/>
            </p:cNvSpPr>
            <p:nvPr/>
          </p:nvSpPr>
          <p:spPr bwMode="auto">
            <a:xfrm>
              <a:off x="5547561" y="3421742"/>
              <a:ext cx="4487" cy="4487"/>
            </a:xfrm>
            <a:custGeom>
              <a:avLst/>
              <a:gdLst/>
              <a:ahLst/>
              <a:cxnLst>
                <a:cxn ang="0">
                  <a:pos x="4" y="4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2" y="4"/>
                </a:cxn>
                <a:cxn ang="0">
                  <a:pos x="4" y="4"/>
                </a:cxn>
                <a:cxn ang="0">
                  <a:pos x="4" y="4"/>
                </a:cxn>
              </a:cxnLst>
              <a:rect l="0" t="0" r="r" b="b"/>
              <a:pathLst>
                <a:path w="4" h="4">
                  <a:moveTo>
                    <a:pt x="4" y="4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2" y="4"/>
                  </a:lnTo>
                  <a:lnTo>
                    <a:pt x="4" y="4"/>
                  </a:lnTo>
                  <a:lnTo>
                    <a:pt x="4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08" name="Freeform 283"/>
            <p:cNvSpPr>
              <a:spLocks/>
            </p:cNvSpPr>
            <p:nvPr/>
          </p:nvSpPr>
          <p:spPr bwMode="auto">
            <a:xfrm>
              <a:off x="5556534" y="3426228"/>
              <a:ext cx="4487" cy="1122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">
                  <a:moveTo>
                    <a:pt x="4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09" name="Freeform 284"/>
            <p:cNvSpPr>
              <a:spLocks/>
            </p:cNvSpPr>
            <p:nvPr/>
          </p:nvSpPr>
          <p:spPr bwMode="auto">
            <a:xfrm>
              <a:off x="5522886" y="3358932"/>
              <a:ext cx="165997" cy="80755"/>
            </a:xfrm>
            <a:custGeom>
              <a:avLst/>
              <a:gdLst/>
              <a:ahLst/>
              <a:cxnLst>
                <a:cxn ang="0">
                  <a:pos x="22" y="16"/>
                </a:cxn>
                <a:cxn ang="0">
                  <a:pos x="24" y="10"/>
                </a:cxn>
                <a:cxn ang="0">
                  <a:pos x="30" y="8"/>
                </a:cxn>
                <a:cxn ang="0">
                  <a:pos x="40" y="10"/>
                </a:cxn>
                <a:cxn ang="0">
                  <a:pos x="54" y="14"/>
                </a:cxn>
                <a:cxn ang="0">
                  <a:pos x="56" y="6"/>
                </a:cxn>
                <a:cxn ang="0">
                  <a:pos x="66" y="0"/>
                </a:cxn>
                <a:cxn ang="0">
                  <a:pos x="72" y="6"/>
                </a:cxn>
                <a:cxn ang="0">
                  <a:pos x="82" y="6"/>
                </a:cxn>
                <a:cxn ang="0">
                  <a:pos x="104" y="6"/>
                </a:cxn>
                <a:cxn ang="0">
                  <a:pos x="134" y="10"/>
                </a:cxn>
                <a:cxn ang="0">
                  <a:pos x="136" y="14"/>
                </a:cxn>
                <a:cxn ang="0">
                  <a:pos x="148" y="18"/>
                </a:cxn>
                <a:cxn ang="0">
                  <a:pos x="146" y="24"/>
                </a:cxn>
                <a:cxn ang="0">
                  <a:pos x="126" y="34"/>
                </a:cxn>
                <a:cxn ang="0">
                  <a:pos x="120" y="40"/>
                </a:cxn>
                <a:cxn ang="0">
                  <a:pos x="102" y="44"/>
                </a:cxn>
                <a:cxn ang="0">
                  <a:pos x="98" y="52"/>
                </a:cxn>
                <a:cxn ang="0">
                  <a:pos x="94" y="54"/>
                </a:cxn>
                <a:cxn ang="0">
                  <a:pos x="86" y="54"/>
                </a:cxn>
                <a:cxn ang="0">
                  <a:pos x="84" y="50"/>
                </a:cxn>
                <a:cxn ang="0">
                  <a:pos x="82" y="50"/>
                </a:cxn>
                <a:cxn ang="0">
                  <a:pos x="76" y="52"/>
                </a:cxn>
                <a:cxn ang="0">
                  <a:pos x="74" y="54"/>
                </a:cxn>
                <a:cxn ang="0">
                  <a:pos x="64" y="60"/>
                </a:cxn>
                <a:cxn ang="0">
                  <a:pos x="62" y="64"/>
                </a:cxn>
                <a:cxn ang="0">
                  <a:pos x="62" y="66"/>
                </a:cxn>
                <a:cxn ang="0">
                  <a:pos x="56" y="66"/>
                </a:cxn>
                <a:cxn ang="0">
                  <a:pos x="56" y="70"/>
                </a:cxn>
                <a:cxn ang="0">
                  <a:pos x="48" y="68"/>
                </a:cxn>
                <a:cxn ang="0">
                  <a:pos x="40" y="72"/>
                </a:cxn>
                <a:cxn ang="0">
                  <a:pos x="34" y="70"/>
                </a:cxn>
                <a:cxn ang="0">
                  <a:pos x="32" y="66"/>
                </a:cxn>
                <a:cxn ang="0">
                  <a:pos x="30" y="66"/>
                </a:cxn>
                <a:cxn ang="0">
                  <a:pos x="22" y="68"/>
                </a:cxn>
                <a:cxn ang="0">
                  <a:pos x="16" y="66"/>
                </a:cxn>
                <a:cxn ang="0">
                  <a:pos x="2" y="66"/>
                </a:cxn>
                <a:cxn ang="0">
                  <a:pos x="0" y="64"/>
                </a:cxn>
                <a:cxn ang="0">
                  <a:pos x="0" y="58"/>
                </a:cxn>
                <a:cxn ang="0">
                  <a:pos x="6" y="56"/>
                </a:cxn>
                <a:cxn ang="0">
                  <a:pos x="12" y="56"/>
                </a:cxn>
                <a:cxn ang="0">
                  <a:pos x="16" y="58"/>
                </a:cxn>
                <a:cxn ang="0">
                  <a:pos x="22" y="54"/>
                </a:cxn>
                <a:cxn ang="0">
                  <a:pos x="34" y="54"/>
                </a:cxn>
                <a:cxn ang="0">
                  <a:pos x="38" y="50"/>
                </a:cxn>
                <a:cxn ang="0">
                  <a:pos x="44" y="50"/>
                </a:cxn>
                <a:cxn ang="0">
                  <a:pos x="52" y="44"/>
                </a:cxn>
                <a:cxn ang="0">
                  <a:pos x="40" y="40"/>
                </a:cxn>
                <a:cxn ang="0">
                  <a:pos x="34" y="36"/>
                </a:cxn>
                <a:cxn ang="0">
                  <a:pos x="34" y="34"/>
                </a:cxn>
                <a:cxn ang="0">
                  <a:pos x="32" y="32"/>
                </a:cxn>
                <a:cxn ang="0">
                  <a:pos x="28" y="38"/>
                </a:cxn>
                <a:cxn ang="0">
                  <a:pos x="20" y="36"/>
                </a:cxn>
                <a:cxn ang="0">
                  <a:pos x="18" y="32"/>
                </a:cxn>
                <a:cxn ang="0">
                  <a:pos x="14" y="32"/>
                </a:cxn>
                <a:cxn ang="0">
                  <a:pos x="14" y="30"/>
                </a:cxn>
                <a:cxn ang="0">
                  <a:pos x="26" y="20"/>
                </a:cxn>
                <a:cxn ang="0">
                  <a:pos x="26" y="18"/>
                </a:cxn>
                <a:cxn ang="0">
                  <a:pos x="22" y="16"/>
                </a:cxn>
                <a:cxn ang="0">
                  <a:pos x="22" y="16"/>
                </a:cxn>
              </a:cxnLst>
              <a:rect l="0" t="0" r="r" b="b"/>
              <a:pathLst>
                <a:path w="148" h="72">
                  <a:moveTo>
                    <a:pt x="22" y="16"/>
                  </a:moveTo>
                  <a:lnTo>
                    <a:pt x="24" y="10"/>
                  </a:lnTo>
                  <a:lnTo>
                    <a:pt x="30" y="8"/>
                  </a:lnTo>
                  <a:lnTo>
                    <a:pt x="40" y="10"/>
                  </a:lnTo>
                  <a:lnTo>
                    <a:pt x="54" y="14"/>
                  </a:lnTo>
                  <a:lnTo>
                    <a:pt x="56" y="6"/>
                  </a:lnTo>
                  <a:lnTo>
                    <a:pt x="66" y="0"/>
                  </a:lnTo>
                  <a:lnTo>
                    <a:pt x="72" y="6"/>
                  </a:lnTo>
                  <a:lnTo>
                    <a:pt x="82" y="6"/>
                  </a:lnTo>
                  <a:lnTo>
                    <a:pt x="104" y="6"/>
                  </a:lnTo>
                  <a:lnTo>
                    <a:pt x="134" y="10"/>
                  </a:lnTo>
                  <a:lnTo>
                    <a:pt x="136" y="14"/>
                  </a:lnTo>
                  <a:lnTo>
                    <a:pt x="148" y="18"/>
                  </a:lnTo>
                  <a:lnTo>
                    <a:pt x="146" y="24"/>
                  </a:lnTo>
                  <a:lnTo>
                    <a:pt x="126" y="34"/>
                  </a:lnTo>
                  <a:lnTo>
                    <a:pt x="120" y="40"/>
                  </a:lnTo>
                  <a:lnTo>
                    <a:pt x="102" y="44"/>
                  </a:lnTo>
                  <a:lnTo>
                    <a:pt x="98" y="52"/>
                  </a:lnTo>
                  <a:lnTo>
                    <a:pt x="94" y="54"/>
                  </a:lnTo>
                  <a:lnTo>
                    <a:pt x="86" y="54"/>
                  </a:lnTo>
                  <a:lnTo>
                    <a:pt x="84" y="50"/>
                  </a:lnTo>
                  <a:lnTo>
                    <a:pt x="82" y="50"/>
                  </a:lnTo>
                  <a:lnTo>
                    <a:pt x="76" y="52"/>
                  </a:lnTo>
                  <a:lnTo>
                    <a:pt x="74" y="54"/>
                  </a:lnTo>
                  <a:lnTo>
                    <a:pt x="64" y="60"/>
                  </a:lnTo>
                  <a:lnTo>
                    <a:pt x="62" y="64"/>
                  </a:lnTo>
                  <a:lnTo>
                    <a:pt x="62" y="66"/>
                  </a:lnTo>
                  <a:lnTo>
                    <a:pt x="56" y="66"/>
                  </a:lnTo>
                  <a:lnTo>
                    <a:pt x="56" y="70"/>
                  </a:lnTo>
                  <a:lnTo>
                    <a:pt x="48" y="68"/>
                  </a:lnTo>
                  <a:lnTo>
                    <a:pt x="40" y="72"/>
                  </a:lnTo>
                  <a:lnTo>
                    <a:pt x="34" y="70"/>
                  </a:lnTo>
                  <a:lnTo>
                    <a:pt x="32" y="66"/>
                  </a:lnTo>
                  <a:lnTo>
                    <a:pt x="30" y="66"/>
                  </a:lnTo>
                  <a:lnTo>
                    <a:pt x="22" y="68"/>
                  </a:lnTo>
                  <a:lnTo>
                    <a:pt x="16" y="66"/>
                  </a:lnTo>
                  <a:lnTo>
                    <a:pt x="2" y="66"/>
                  </a:lnTo>
                  <a:lnTo>
                    <a:pt x="0" y="64"/>
                  </a:lnTo>
                  <a:lnTo>
                    <a:pt x="0" y="58"/>
                  </a:lnTo>
                  <a:lnTo>
                    <a:pt x="6" y="56"/>
                  </a:lnTo>
                  <a:lnTo>
                    <a:pt x="12" y="56"/>
                  </a:lnTo>
                  <a:lnTo>
                    <a:pt x="16" y="58"/>
                  </a:lnTo>
                  <a:lnTo>
                    <a:pt x="22" y="54"/>
                  </a:lnTo>
                  <a:lnTo>
                    <a:pt x="34" y="54"/>
                  </a:lnTo>
                  <a:lnTo>
                    <a:pt x="38" y="50"/>
                  </a:lnTo>
                  <a:lnTo>
                    <a:pt x="44" y="50"/>
                  </a:lnTo>
                  <a:lnTo>
                    <a:pt x="52" y="44"/>
                  </a:lnTo>
                  <a:lnTo>
                    <a:pt x="40" y="40"/>
                  </a:lnTo>
                  <a:lnTo>
                    <a:pt x="34" y="36"/>
                  </a:lnTo>
                  <a:lnTo>
                    <a:pt x="34" y="34"/>
                  </a:lnTo>
                  <a:lnTo>
                    <a:pt x="32" y="32"/>
                  </a:lnTo>
                  <a:lnTo>
                    <a:pt x="28" y="38"/>
                  </a:lnTo>
                  <a:lnTo>
                    <a:pt x="20" y="36"/>
                  </a:lnTo>
                  <a:lnTo>
                    <a:pt x="18" y="32"/>
                  </a:lnTo>
                  <a:lnTo>
                    <a:pt x="14" y="32"/>
                  </a:lnTo>
                  <a:lnTo>
                    <a:pt x="14" y="30"/>
                  </a:lnTo>
                  <a:lnTo>
                    <a:pt x="26" y="20"/>
                  </a:lnTo>
                  <a:lnTo>
                    <a:pt x="26" y="18"/>
                  </a:lnTo>
                  <a:lnTo>
                    <a:pt x="22" y="16"/>
                  </a:lnTo>
                  <a:lnTo>
                    <a:pt x="22" y="1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10" name="Freeform 285"/>
            <p:cNvSpPr>
              <a:spLocks/>
            </p:cNvSpPr>
            <p:nvPr/>
          </p:nvSpPr>
          <p:spPr bwMode="auto">
            <a:xfrm>
              <a:off x="5390537" y="3455390"/>
              <a:ext cx="215347" cy="163753"/>
            </a:xfrm>
            <a:custGeom>
              <a:avLst/>
              <a:gdLst/>
              <a:ahLst/>
              <a:cxnLst>
                <a:cxn ang="0">
                  <a:pos x="10" y="60"/>
                </a:cxn>
                <a:cxn ang="0">
                  <a:pos x="6" y="68"/>
                </a:cxn>
                <a:cxn ang="0">
                  <a:pos x="0" y="74"/>
                </a:cxn>
                <a:cxn ang="0">
                  <a:pos x="4" y="80"/>
                </a:cxn>
                <a:cxn ang="0">
                  <a:pos x="2" y="90"/>
                </a:cxn>
                <a:cxn ang="0">
                  <a:pos x="4" y="110"/>
                </a:cxn>
                <a:cxn ang="0">
                  <a:pos x="12" y="112"/>
                </a:cxn>
                <a:cxn ang="0">
                  <a:pos x="16" y="126"/>
                </a:cxn>
                <a:cxn ang="0">
                  <a:pos x="6" y="140"/>
                </a:cxn>
                <a:cxn ang="0">
                  <a:pos x="40" y="144"/>
                </a:cxn>
                <a:cxn ang="0">
                  <a:pos x="52" y="144"/>
                </a:cxn>
                <a:cxn ang="0">
                  <a:pos x="78" y="140"/>
                </a:cxn>
                <a:cxn ang="0">
                  <a:pos x="78" y="134"/>
                </a:cxn>
                <a:cxn ang="0">
                  <a:pos x="86" y="118"/>
                </a:cxn>
                <a:cxn ang="0">
                  <a:pos x="98" y="116"/>
                </a:cxn>
                <a:cxn ang="0">
                  <a:pos x="104" y="110"/>
                </a:cxn>
                <a:cxn ang="0">
                  <a:pos x="108" y="110"/>
                </a:cxn>
                <a:cxn ang="0">
                  <a:pos x="114" y="112"/>
                </a:cxn>
                <a:cxn ang="0">
                  <a:pos x="118" y="100"/>
                </a:cxn>
                <a:cxn ang="0">
                  <a:pos x="122" y="88"/>
                </a:cxn>
                <a:cxn ang="0">
                  <a:pos x="132" y="84"/>
                </a:cxn>
                <a:cxn ang="0">
                  <a:pos x="128" y="76"/>
                </a:cxn>
                <a:cxn ang="0">
                  <a:pos x="138" y="74"/>
                </a:cxn>
                <a:cxn ang="0">
                  <a:pos x="144" y="68"/>
                </a:cxn>
                <a:cxn ang="0">
                  <a:pos x="150" y="56"/>
                </a:cxn>
                <a:cxn ang="0">
                  <a:pos x="148" y="44"/>
                </a:cxn>
                <a:cxn ang="0">
                  <a:pos x="146" y="38"/>
                </a:cxn>
                <a:cxn ang="0">
                  <a:pos x="154" y="34"/>
                </a:cxn>
                <a:cxn ang="0">
                  <a:pos x="164" y="28"/>
                </a:cxn>
                <a:cxn ang="0">
                  <a:pos x="184" y="28"/>
                </a:cxn>
                <a:cxn ang="0">
                  <a:pos x="188" y="22"/>
                </a:cxn>
                <a:cxn ang="0">
                  <a:pos x="192" y="18"/>
                </a:cxn>
                <a:cxn ang="0">
                  <a:pos x="180" y="22"/>
                </a:cxn>
                <a:cxn ang="0">
                  <a:pos x="174" y="18"/>
                </a:cxn>
                <a:cxn ang="0">
                  <a:pos x="150" y="30"/>
                </a:cxn>
                <a:cxn ang="0">
                  <a:pos x="148" y="10"/>
                </a:cxn>
                <a:cxn ang="0">
                  <a:pos x="146" y="4"/>
                </a:cxn>
                <a:cxn ang="0">
                  <a:pos x="138" y="0"/>
                </a:cxn>
                <a:cxn ang="0">
                  <a:pos x="132" y="12"/>
                </a:cxn>
                <a:cxn ang="0">
                  <a:pos x="122" y="14"/>
                </a:cxn>
                <a:cxn ang="0">
                  <a:pos x="120" y="22"/>
                </a:cxn>
                <a:cxn ang="0">
                  <a:pos x="114" y="20"/>
                </a:cxn>
                <a:cxn ang="0">
                  <a:pos x="98" y="20"/>
                </a:cxn>
                <a:cxn ang="0">
                  <a:pos x="78" y="18"/>
                </a:cxn>
                <a:cxn ang="0">
                  <a:pos x="70" y="16"/>
                </a:cxn>
                <a:cxn ang="0">
                  <a:pos x="60" y="20"/>
                </a:cxn>
                <a:cxn ang="0">
                  <a:pos x="56" y="36"/>
                </a:cxn>
                <a:cxn ang="0">
                  <a:pos x="36" y="44"/>
                </a:cxn>
                <a:cxn ang="0">
                  <a:pos x="36" y="50"/>
                </a:cxn>
                <a:cxn ang="0">
                  <a:pos x="26" y="54"/>
                </a:cxn>
                <a:cxn ang="0">
                  <a:pos x="14" y="50"/>
                </a:cxn>
                <a:cxn ang="0">
                  <a:pos x="12" y="48"/>
                </a:cxn>
              </a:cxnLst>
              <a:rect l="0" t="0" r="r" b="b"/>
              <a:pathLst>
                <a:path w="192" h="146">
                  <a:moveTo>
                    <a:pt x="12" y="48"/>
                  </a:moveTo>
                  <a:lnTo>
                    <a:pt x="10" y="60"/>
                  </a:lnTo>
                  <a:lnTo>
                    <a:pt x="6" y="64"/>
                  </a:lnTo>
                  <a:lnTo>
                    <a:pt x="6" y="68"/>
                  </a:lnTo>
                  <a:lnTo>
                    <a:pt x="0" y="70"/>
                  </a:lnTo>
                  <a:lnTo>
                    <a:pt x="0" y="74"/>
                  </a:lnTo>
                  <a:lnTo>
                    <a:pt x="0" y="78"/>
                  </a:lnTo>
                  <a:lnTo>
                    <a:pt x="4" y="80"/>
                  </a:lnTo>
                  <a:lnTo>
                    <a:pt x="4" y="82"/>
                  </a:lnTo>
                  <a:lnTo>
                    <a:pt x="2" y="90"/>
                  </a:lnTo>
                  <a:lnTo>
                    <a:pt x="4" y="98"/>
                  </a:lnTo>
                  <a:lnTo>
                    <a:pt x="4" y="110"/>
                  </a:lnTo>
                  <a:lnTo>
                    <a:pt x="6" y="112"/>
                  </a:lnTo>
                  <a:lnTo>
                    <a:pt x="12" y="112"/>
                  </a:lnTo>
                  <a:lnTo>
                    <a:pt x="16" y="120"/>
                  </a:lnTo>
                  <a:lnTo>
                    <a:pt x="16" y="126"/>
                  </a:lnTo>
                  <a:lnTo>
                    <a:pt x="10" y="134"/>
                  </a:lnTo>
                  <a:lnTo>
                    <a:pt x="6" y="140"/>
                  </a:lnTo>
                  <a:lnTo>
                    <a:pt x="28" y="146"/>
                  </a:lnTo>
                  <a:lnTo>
                    <a:pt x="40" y="144"/>
                  </a:lnTo>
                  <a:lnTo>
                    <a:pt x="50" y="146"/>
                  </a:lnTo>
                  <a:lnTo>
                    <a:pt x="52" y="144"/>
                  </a:lnTo>
                  <a:lnTo>
                    <a:pt x="62" y="144"/>
                  </a:lnTo>
                  <a:lnTo>
                    <a:pt x="78" y="140"/>
                  </a:lnTo>
                  <a:lnTo>
                    <a:pt x="80" y="138"/>
                  </a:lnTo>
                  <a:lnTo>
                    <a:pt x="78" y="134"/>
                  </a:lnTo>
                  <a:lnTo>
                    <a:pt x="80" y="124"/>
                  </a:lnTo>
                  <a:lnTo>
                    <a:pt x="86" y="118"/>
                  </a:lnTo>
                  <a:lnTo>
                    <a:pt x="98" y="116"/>
                  </a:lnTo>
                  <a:lnTo>
                    <a:pt x="98" y="116"/>
                  </a:lnTo>
                  <a:lnTo>
                    <a:pt x="96" y="114"/>
                  </a:lnTo>
                  <a:lnTo>
                    <a:pt x="104" y="110"/>
                  </a:lnTo>
                  <a:lnTo>
                    <a:pt x="108" y="110"/>
                  </a:lnTo>
                  <a:lnTo>
                    <a:pt x="108" y="110"/>
                  </a:lnTo>
                  <a:lnTo>
                    <a:pt x="110" y="108"/>
                  </a:lnTo>
                  <a:lnTo>
                    <a:pt x="114" y="112"/>
                  </a:lnTo>
                  <a:lnTo>
                    <a:pt x="118" y="108"/>
                  </a:lnTo>
                  <a:lnTo>
                    <a:pt x="118" y="100"/>
                  </a:lnTo>
                  <a:lnTo>
                    <a:pt x="120" y="96"/>
                  </a:lnTo>
                  <a:lnTo>
                    <a:pt x="122" y="88"/>
                  </a:lnTo>
                  <a:lnTo>
                    <a:pt x="128" y="88"/>
                  </a:lnTo>
                  <a:lnTo>
                    <a:pt x="132" y="84"/>
                  </a:lnTo>
                  <a:lnTo>
                    <a:pt x="130" y="78"/>
                  </a:lnTo>
                  <a:lnTo>
                    <a:pt x="128" y="76"/>
                  </a:lnTo>
                  <a:lnTo>
                    <a:pt x="128" y="74"/>
                  </a:lnTo>
                  <a:lnTo>
                    <a:pt x="138" y="74"/>
                  </a:lnTo>
                  <a:lnTo>
                    <a:pt x="142" y="74"/>
                  </a:lnTo>
                  <a:lnTo>
                    <a:pt x="144" y="68"/>
                  </a:lnTo>
                  <a:lnTo>
                    <a:pt x="142" y="66"/>
                  </a:lnTo>
                  <a:lnTo>
                    <a:pt x="150" y="56"/>
                  </a:lnTo>
                  <a:lnTo>
                    <a:pt x="150" y="50"/>
                  </a:lnTo>
                  <a:lnTo>
                    <a:pt x="148" y="44"/>
                  </a:lnTo>
                  <a:lnTo>
                    <a:pt x="144" y="40"/>
                  </a:lnTo>
                  <a:lnTo>
                    <a:pt x="146" y="38"/>
                  </a:lnTo>
                  <a:lnTo>
                    <a:pt x="150" y="34"/>
                  </a:lnTo>
                  <a:lnTo>
                    <a:pt x="154" y="34"/>
                  </a:lnTo>
                  <a:lnTo>
                    <a:pt x="156" y="30"/>
                  </a:lnTo>
                  <a:lnTo>
                    <a:pt x="164" y="28"/>
                  </a:lnTo>
                  <a:lnTo>
                    <a:pt x="178" y="26"/>
                  </a:lnTo>
                  <a:lnTo>
                    <a:pt x="184" y="28"/>
                  </a:lnTo>
                  <a:lnTo>
                    <a:pt x="190" y="24"/>
                  </a:lnTo>
                  <a:lnTo>
                    <a:pt x="188" y="22"/>
                  </a:lnTo>
                  <a:lnTo>
                    <a:pt x="192" y="20"/>
                  </a:lnTo>
                  <a:lnTo>
                    <a:pt x="192" y="18"/>
                  </a:lnTo>
                  <a:lnTo>
                    <a:pt x="188" y="18"/>
                  </a:lnTo>
                  <a:lnTo>
                    <a:pt x="180" y="22"/>
                  </a:lnTo>
                  <a:lnTo>
                    <a:pt x="178" y="18"/>
                  </a:lnTo>
                  <a:lnTo>
                    <a:pt x="174" y="18"/>
                  </a:lnTo>
                  <a:lnTo>
                    <a:pt x="164" y="24"/>
                  </a:lnTo>
                  <a:lnTo>
                    <a:pt x="150" y="30"/>
                  </a:lnTo>
                  <a:lnTo>
                    <a:pt x="148" y="22"/>
                  </a:lnTo>
                  <a:lnTo>
                    <a:pt x="148" y="10"/>
                  </a:lnTo>
                  <a:lnTo>
                    <a:pt x="146" y="8"/>
                  </a:lnTo>
                  <a:lnTo>
                    <a:pt x="146" y="4"/>
                  </a:lnTo>
                  <a:lnTo>
                    <a:pt x="140" y="0"/>
                  </a:lnTo>
                  <a:lnTo>
                    <a:pt x="138" y="0"/>
                  </a:lnTo>
                  <a:lnTo>
                    <a:pt x="130" y="10"/>
                  </a:lnTo>
                  <a:lnTo>
                    <a:pt x="132" y="12"/>
                  </a:lnTo>
                  <a:lnTo>
                    <a:pt x="130" y="16"/>
                  </a:lnTo>
                  <a:lnTo>
                    <a:pt x="122" y="14"/>
                  </a:lnTo>
                  <a:lnTo>
                    <a:pt x="120" y="18"/>
                  </a:lnTo>
                  <a:lnTo>
                    <a:pt x="120" y="22"/>
                  </a:lnTo>
                  <a:lnTo>
                    <a:pt x="120" y="22"/>
                  </a:lnTo>
                  <a:lnTo>
                    <a:pt x="114" y="20"/>
                  </a:lnTo>
                  <a:lnTo>
                    <a:pt x="102" y="24"/>
                  </a:lnTo>
                  <a:lnTo>
                    <a:pt x="98" y="20"/>
                  </a:lnTo>
                  <a:lnTo>
                    <a:pt x="82" y="18"/>
                  </a:lnTo>
                  <a:lnTo>
                    <a:pt x="78" y="18"/>
                  </a:lnTo>
                  <a:lnTo>
                    <a:pt x="70" y="16"/>
                  </a:lnTo>
                  <a:lnTo>
                    <a:pt x="70" y="16"/>
                  </a:lnTo>
                  <a:lnTo>
                    <a:pt x="68" y="20"/>
                  </a:lnTo>
                  <a:lnTo>
                    <a:pt x="60" y="20"/>
                  </a:lnTo>
                  <a:lnTo>
                    <a:pt x="58" y="24"/>
                  </a:lnTo>
                  <a:lnTo>
                    <a:pt x="56" y="36"/>
                  </a:lnTo>
                  <a:lnTo>
                    <a:pt x="44" y="42"/>
                  </a:lnTo>
                  <a:lnTo>
                    <a:pt x="36" y="44"/>
                  </a:lnTo>
                  <a:lnTo>
                    <a:pt x="38" y="46"/>
                  </a:lnTo>
                  <a:lnTo>
                    <a:pt x="36" y="50"/>
                  </a:lnTo>
                  <a:lnTo>
                    <a:pt x="32" y="54"/>
                  </a:lnTo>
                  <a:lnTo>
                    <a:pt x="26" y="54"/>
                  </a:lnTo>
                  <a:lnTo>
                    <a:pt x="20" y="50"/>
                  </a:lnTo>
                  <a:lnTo>
                    <a:pt x="14" y="50"/>
                  </a:lnTo>
                  <a:lnTo>
                    <a:pt x="12" y="48"/>
                  </a:lnTo>
                  <a:lnTo>
                    <a:pt x="12" y="4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11" name="Freeform 286"/>
            <p:cNvSpPr>
              <a:spLocks/>
            </p:cNvSpPr>
            <p:nvPr/>
          </p:nvSpPr>
          <p:spPr bwMode="auto">
            <a:xfrm>
              <a:off x="5493725" y="3403797"/>
              <a:ext cx="114403" cy="85241"/>
            </a:xfrm>
            <a:custGeom>
              <a:avLst/>
              <a:gdLst/>
              <a:ahLst/>
              <a:cxnLst>
                <a:cxn ang="0">
                  <a:pos x="86" y="40"/>
                </a:cxn>
                <a:cxn ang="0">
                  <a:pos x="90" y="46"/>
                </a:cxn>
                <a:cxn ang="0">
                  <a:pos x="100" y="48"/>
                </a:cxn>
                <a:cxn ang="0">
                  <a:pos x="102" y="58"/>
                </a:cxn>
                <a:cxn ang="0">
                  <a:pos x="100" y="66"/>
                </a:cxn>
                <a:cxn ang="0">
                  <a:pos x="96" y="64"/>
                </a:cxn>
                <a:cxn ang="0">
                  <a:pos x="86" y="64"/>
                </a:cxn>
                <a:cxn ang="0">
                  <a:pos x="72" y="70"/>
                </a:cxn>
                <a:cxn ang="0">
                  <a:pos x="56" y="68"/>
                </a:cxn>
                <a:cxn ang="0">
                  <a:pos x="54" y="54"/>
                </a:cxn>
                <a:cxn ang="0">
                  <a:pos x="48" y="46"/>
                </a:cxn>
                <a:cxn ang="0">
                  <a:pos x="38" y="56"/>
                </a:cxn>
                <a:cxn ang="0">
                  <a:pos x="38" y="62"/>
                </a:cxn>
                <a:cxn ang="0">
                  <a:pos x="28" y="64"/>
                </a:cxn>
                <a:cxn ang="0">
                  <a:pos x="28" y="68"/>
                </a:cxn>
                <a:cxn ang="0">
                  <a:pos x="10" y="70"/>
                </a:cxn>
                <a:cxn ang="0">
                  <a:pos x="6" y="64"/>
                </a:cxn>
                <a:cxn ang="0">
                  <a:pos x="8" y="58"/>
                </a:cxn>
                <a:cxn ang="0">
                  <a:pos x="10" y="42"/>
                </a:cxn>
                <a:cxn ang="0">
                  <a:pos x="4" y="34"/>
                </a:cxn>
                <a:cxn ang="0">
                  <a:pos x="2" y="30"/>
                </a:cxn>
                <a:cxn ang="0">
                  <a:pos x="16" y="26"/>
                </a:cxn>
                <a:cxn ang="0">
                  <a:pos x="26" y="16"/>
                </a:cxn>
                <a:cxn ang="0">
                  <a:pos x="28" y="6"/>
                </a:cxn>
                <a:cxn ang="0">
                  <a:pos x="42" y="0"/>
                </a:cxn>
                <a:cxn ang="0">
                  <a:pos x="46" y="6"/>
                </a:cxn>
                <a:cxn ang="0">
                  <a:pos x="42" y="12"/>
                </a:cxn>
                <a:cxn ang="0">
                  <a:pos x="48" y="14"/>
                </a:cxn>
                <a:cxn ang="0">
                  <a:pos x="38" y="16"/>
                </a:cxn>
                <a:cxn ang="0">
                  <a:pos x="26" y="18"/>
                </a:cxn>
                <a:cxn ang="0">
                  <a:pos x="28" y="26"/>
                </a:cxn>
                <a:cxn ang="0">
                  <a:pos x="48" y="28"/>
                </a:cxn>
                <a:cxn ang="0">
                  <a:pos x="58" y="26"/>
                </a:cxn>
                <a:cxn ang="0">
                  <a:pos x="66" y="32"/>
                </a:cxn>
                <a:cxn ang="0">
                  <a:pos x="82" y="30"/>
                </a:cxn>
                <a:cxn ang="0">
                  <a:pos x="88" y="26"/>
                </a:cxn>
              </a:cxnLst>
              <a:rect l="0" t="0" r="r" b="b"/>
              <a:pathLst>
                <a:path w="102" h="76">
                  <a:moveTo>
                    <a:pt x="88" y="26"/>
                  </a:moveTo>
                  <a:lnTo>
                    <a:pt x="86" y="40"/>
                  </a:lnTo>
                  <a:lnTo>
                    <a:pt x="86" y="44"/>
                  </a:lnTo>
                  <a:lnTo>
                    <a:pt x="90" y="46"/>
                  </a:lnTo>
                  <a:lnTo>
                    <a:pt x="98" y="44"/>
                  </a:lnTo>
                  <a:lnTo>
                    <a:pt x="100" y="48"/>
                  </a:lnTo>
                  <a:lnTo>
                    <a:pt x="100" y="52"/>
                  </a:lnTo>
                  <a:lnTo>
                    <a:pt x="102" y="58"/>
                  </a:lnTo>
                  <a:lnTo>
                    <a:pt x="102" y="66"/>
                  </a:lnTo>
                  <a:lnTo>
                    <a:pt x="100" y="66"/>
                  </a:lnTo>
                  <a:lnTo>
                    <a:pt x="100" y="64"/>
                  </a:lnTo>
                  <a:lnTo>
                    <a:pt x="96" y="64"/>
                  </a:lnTo>
                  <a:lnTo>
                    <a:pt x="88" y="68"/>
                  </a:lnTo>
                  <a:lnTo>
                    <a:pt x="86" y="64"/>
                  </a:lnTo>
                  <a:lnTo>
                    <a:pt x="82" y="64"/>
                  </a:lnTo>
                  <a:lnTo>
                    <a:pt x="72" y="70"/>
                  </a:lnTo>
                  <a:lnTo>
                    <a:pt x="58" y="76"/>
                  </a:lnTo>
                  <a:lnTo>
                    <a:pt x="56" y="68"/>
                  </a:lnTo>
                  <a:lnTo>
                    <a:pt x="56" y="56"/>
                  </a:lnTo>
                  <a:lnTo>
                    <a:pt x="54" y="54"/>
                  </a:lnTo>
                  <a:lnTo>
                    <a:pt x="54" y="50"/>
                  </a:lnTo>
                  <a:lnTo>
                    <a:pt x="48" y="46"/>
                  </a:lnTo>
                  <a:lnTo>
                    <a:pt x="46" y="46"/>
                  </a:lnTo>
                  <a:lnTo>
                    <a:pt x="38" y="56"/>
                  </a:lnTo>
                  <a:lnTo>
                    <a:pt x="40" y="58"/>
                  </a:lnTo>
                  <a:lnTo>
                    <a:pt x="38" y="62"/>
                  </a:lnTo>
                  <a:lnTo>
                    <a:pt x="30" y="60"/>
                  </a:lnTo>
                  <a:lnTo>
                    <a:pt x="28" y="64"/>
                  </a:lnTo>
                  <a:lnTo>
                    <a:pt x="28" y="68"/>
                  </a:lnTo>
                  <a:lnTo>
                    <a:pt x="28" y="68"/>
                  </a:lnTo>
                  <a:lnTo>
                    <a:pt x="22" y="66"/>
                  </a:lnTo>
                  <a:lnTo>
                    <a:pt x="10" y="70"/>
                  </a:lnTo>
                  <a:lnTo>
                    <a:pt x="6" y="66"/>
                  </a:lnTo>
                  <a:lnTo>
                    <a:pt x="6" y="64"/>
                  </a:lnTo>
                  <a:lnTo>
                    <a:pt x="6" y="62"/>
                  </a:lnTo>
                  <a:lnTo>
                    <a:pt x="8" y="58"/>
                  </a:lnTo>
                  <a:lnTo>
                    <a:pt x="14" y="50"/>
                  </a:lnTo>
                  <a:lnTo>
                    <a:pt x="10" y="42"/>
                  </a:lnTo>
                  <a:lnTo>
                    <a:pt x="10" y="36"/>
                  </a:lnTo>
                  <a:lnTo>
                    <a:pt x="4" y="34"/>
                  </a:lnTo>
                  <a:lnTo>
                    <a:pt x="0" y="30"/>
                  </a:lnTo>
                  <a:lnTo>
                    <a:pt x="2" y="30"/>
                  </a:lnTo>
                  <a:lnTo>
                    <a:pt x="2" y="26"/>
                  </a:lnTo>
                  <a:lnTo>
                    <a:pt x="16" y="26"/>
                  </a:lnTo>
                  <a:lnTo>
                    <a:pt x="18" y="18"/>
                  </a:lnTo>
                  <a:lnTo>
                    <a:pt x="26" y="16"/>
                  </a:lnTo>
                  <a:lnTo>
                    <a:pt x="26" y="10"/>
                  </a:lnTo>
                  <a:lnTo>
                    <a:pt x="28" y="6"/>
                  </a:lnTo>
                  <a:lnTo>
                    <a:pt x="32" y="6"/>
                  </a:lnTo>
                  <a:lnTo>
                    <a:pt x="42" y="0"/>
                  </a:lnTo>
                  <a:lnTo>
                    <a:pt x="44" y="0"/>
                  </a:lnTo>
                  <a:lnTo>
                    <a:pt x="46" y="6"/>
                  </a:lnTo>
                  <a:lnTo>
                    <a:pt x="42" y="10"/>
                  </a:lnTo>
                  <a:lnTo>
                    <a:pt x="42" y="12"/>
                  </a:lnTo>
                  <a:lnTo>
                    <a:pt x="44" y="14"/>
                  </a:lnTo>
                  <a:lnTo>
                    <a:pt x="48" y="14"/>
                  </a:lnTo>
                  <a:lnTo>
                    <a:pt x="42" y="18"/>
                  </a:lnTo>
                  <a:lnTo>
                    <a:pt x="38" y="16"/>
                  </a:lnTo>
                  <a:lnTo>
                    <a:pt x="32" y="16"/>
                  </a:lnTo>
                  <a:lnTo>
                    <a:pt x="26" y="18"/>
                  </a:lnTo>
                  <a:lnTo>
                    <a:pt x="26" y="24"/>
                  </a:lnTo>
                  <a:lnTo>
                    <a:pt x="28" y="26"/>
                  </a:lnTo>
                  <a:lnTo>
                    <a:pt x="42" y="26"/>
                  </a:lnTo>
                  <a:lnTo>
                    <a:pt x="48" y="28"/>
                  </a:lnTo>
                  <a:lnTo>
                    <a:pt x="56" y="26"/>
                  </a:lnTo>
                  <a:lnTo>
                    <a:pt x="58" y="26"/>
                  </a:lnTo>
                  <a:lnTo>
                    <a:pt x="60" y="30"/>
                  </a:lnTo>
                  <a:lnTo>
                    <a:pt x="66" y="32"/>
                  </a:lnTo>
                  <a:lnTo>
                    <a:pt x="74" y="28"/>
                  </a:lnTo>
                  <a:lnTo>
                    <a:pt x="82" y="30"/>
                  </a:lnTo>
                  <a:lnTo>
                    <a:pt x="82" y="26"/>
                  </a:lnTo>
                  <a:lnTo>
                    <a:pt x="88" y="26"/>
                  </a:lnTo>
                  <a:lnTo>
                    <a:pt x="88" y="2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12" name="Freeform 287"/>
            <p:cNvSpPr>
              <a:spLocks/>
            </p:cNvSpPr>
            <p:nvPr/>
          </p:nvSpPr>
          <p:spPr bwMode="auto">
            <a:xfrm>
              <a:off x="5271648" y="3367905"/>
              <a:ext cx="210860" cy="148051"/>
            </a:xfrm>
            <a:custGeom>
              <a:avLst/>
              <a:gdLst/>
              <a:ahLst/>
              <a:cxnLst>
                <a:cxn ang="0">
                  <a:pos x="26" y="94"/>
                </a:cxn>
                <a:cxn ang="0">
                  <a:pos x="50" y="84"/>
                </a:cxn>
                <a:cxn ang="0">
                  <a:pos x="62" y="80"/>
                </a:cxn>
                <a:cxn ang="0">
                  <a:pos x="80" y="90"/>
                </a:cxn>
                <a:cxn ang="0">
                  <a:pos x="94" y="98"/>
                </a:cxn>
                <a:cxn ang="0">
                  <a:pos x="116" y="108"/>
                </a:cxn>
                <a:cxn ang="0">
                  <a:pos x="118" y="126"/>
                </a:cxn>
                <a:cxn ang="0">
                  <a:pos x="126" y="128"/>
                </a:cxn>
                <a:cxn ang="0">
                  <a:pos x="138" y="132"/>
                </a:cxn>
                <a:cxn ang="0">
                  <a:pos x="144" y="124"/>
                </a:cxn>
                <a:cxn ang="0">
                  <a:pos x="150" y="120"/>
                </a:cxn>
                <a:cxn ang="0">
                  <a:pos x="164" y="102"/>
                </a:cxn>
                <a:cxn ang="0">
                  <a:pos x="174" y="98"/>
                </a:cxn>
                <a:cxn ang="0">
                  <a:pos x="176" y="94"/>
                </a:cxn>
                <a:cxn ang="0">
                  <a:pos x="188" y="96"/>
                </a:cxn>
                <a:cxn ang="0">
                  <a:pos x="188" y="86"/>
                </a:cxn>
                <a:cxn ang="0">
                  <a:pos x="178" y="80"/>
                </a:cxn>
                <a:cxn ang="0">
                  <a:pos x="162" y="70"/>
                </a:cxn>
                <a:cxn ang="0">
                  <a:pos x="148" y="60"/>
                </a:cxn>
                <a:cxn ang="0">
                  <a:pos x="132" y="48"/>
                </a:cxn>
                <a:cxn ang="0">
                  <a:pos x="128" y="38"/>
                </a:cxn>
                <a:cxn ang="0">
                  <a:pos x="120" y="26"/>
                </a:cxn>
                <a:cxn ang="0">
                  <a:pos x="102" y="26"/>
                </a:cxn>
                <a:cxn ang="0">
                  <a:pos x="100" y="18"/>
                </a:cxn>
                <a:cxn ang="0">
                  <a:pos x="100" y="16"/>
                </a:cxn>
                <a:cxn ang="0">
                  <a:pos x="90" y="10"/>
                </a:cxn>
                <a:cxn ang="0">
                  <a:pos x="80" y="4"/>
                </a:cxn>
                <a:cxn ang="0">
                  <a:pos x="78" y="8"/>
                </a:cxn>
                <a:cxn ang="0">
                  <a:pos x="72" y="8"/>
                </a:cxn>
                <a:cxn ang="0">
                  <a:pos x="64" y="12"/>
                </a:cxn>
                <a:cxn ang="0">
                  <a:pos x="58" y="18"/>
                </a:cxn>
                <a:cxn ang="0">
                  <a:pos x="60" y="28"/>
                </a:cxn>
                <a:cxn ang="0">
                  <a:pos x="44" y="28"/>
                </a:cxn>
                <a:cxn ang="0">
                  <a:pos x="28" y="12"/>
                </a:cxn>
                <a:cxn ang="0">
                  <a:pos x="6" y="12"/>
                </a:cxn>
                <a:cxn ang="0">
                  <a:pos x="0" y="18"/>
                </a:cxn>
                <a:cxn ang="0">
                  <a:pos x="4" y="30"/>
                </a:cxn>
                <a:cxn ang="0">
                  <a:pos x="6" y="18"/>
                </a:cxn>
                <a:cxn ang="0">
                  <a:pos x="16" y="16"/>
                </a:cxn>
                <a:cxn ang="0">
                  <a:pos x="30" y="32"/>
                </a:cxn>
                <a:cxn ang="0">
                  <a:pos x="24" y="38"/>
                </a:cxn>
                <a:cxn ang="0">
                  <a:pos x="24" y="40"/>
                </a:cxn>
                <a:cxn ang="0">
                  <a:pos x="4" y="32"/>
                </a:cxn>
                <a:cxn ang="0">
                  <a:pos x="2" y="46"/>
                </a:cxn>
                <a:cxn ang="0">
                  <a:pos x="12" y="50"/>
                </a:cxn>
                <a:cxn ang="0">
                  <a:pos x="18" y="54"/>
                </a:cxn>
                <a:cxn ang="0">
                  <a:pos x="12" y="54"/>
                </a:cxn>
                <a:cxn ang="0">
                  <a:pos x="12" y="62"/>
                </a:cxn>
                <a:cxn ang="0">
                  <a:pos x="18" y="78"/>
                </a:cxn>
                <a:cxn ang="0">
                  <a:pos x="18" y="94"/>
                </a:cxn>
              </a:cxnLst>
              <a:rect l="0" t="0" r="r" b="b"/>
              <a:pathLst>
                <a:path w="188" h="132">
                  <a:moveTo>
                    <a:pt x="18" y="94"/>
                  </a:moveTo>
                  <a:lnTo>
                    <a:pt x="26" y="94"/>
                  </a:lnTo>
                  <a:lnTo>
                    <a:pt x="38" y="84"/>
                  </a:lnTo>
                  <a:lnTo>
                    <a:pt x="50" y="84"/>
                  </a:lnTo>
                  <a:lnTo>
                    <a:pt x="52" y="80"/>
                  </a:lnTo>
                  <a:lnTo>
                    <a:pt x="62" y="80"/>
                  </a:lnTo>
                  <a:lnTo>
                    <a:pt x="66" y="86"/>
                  </a:lnTo>
                  <a:lnTo>
                    <a:pt x="80" y="90"/>
                  </a:lnTo>
                  <a:lnTo>
                    <a:pt x="90" y="92"/>
                  </a:lnTo>
                  <a:lnTo>
                    <a:pt x="94" y="98"/>
                  </a:lnTo>
                  <a:lnTo>
                    <a:pt x="110" y="108"/>
                  </a:lnTo>
                  <a:lnTo>
                    <a:pt x="116" y="108"/>
                  </a:lnTo>
                  <a:lnTo>
                    <a:pt x="118" y="122"/>
                  </a:lnTo>
                  <a:lnTo>
                    <a:pt x="118" y="126"/>
                  </a:lnTo>
                  <a:lnTo>
                    <a:pt x="120" y="128"/>
                  </a:lnTo>
                  <a:lnTo>
                    <a:pt x="126" y="128"/>
                  </a:lnTo>
                  <a:lnTo>
                    <a:pt x="132" y="132"/>
                  </a:lnTo>
                  <a:lnTo>
                    <a:pt x="138" y="132"/>
                  </a:lnTo>
                  <a:lnTo>
                    <a:pt x="142" y="128"/>
                  </a:lnTo>
                  <a:lnTo>
                    <a:pt x="144" y="124"/>
                  </a:lnTo>
                  <a:lnTo>
                    <a:pt x="142" y="122"/>
                  </a:lnTo>
                  <a:lnTo>
                    <a:pt x="150" y="120"/>
                  </a:lnTo>
                  <a:lnTo>
                    <a:pt x="162" y="114"/>
                  </a:lnTo>
                  <a:lnTo>
                    <a:pt x="164" y="102"/>
                  </a:lnTo>
                  <a:lnTo>
                    <a:pt x="166" y="98"/>
                  </a:lnTo>
                  <a:lnTo>
                    <a:pt x="174" y="98"/>
                  </a:lnTo>
                  <a:lnTo>
                    <a:pt x="176" y="94"/>
                  </a:lnTo>
                  <a:lnTo>
                    <a:pt x="176" y="94"/>
                  </a:lnTo>
                  <a:lnTo>
                    <a:pt x="184" y="96"/>
                  </a:lnTo>
                  <a:lnTo>
                    <a:pt x="188" y="96"/>
                  </a:lnTo>
                  <a:lnTo>
                    <a:pt x="188" y="88"/>
                  </a:lnTo>
                  <a:lnTo>
                    <a:pt x="188" y="86"/>
                  </a:lnTo>
                  <a:lnTo>
                    <a:pt x="188" y="84"/>
                  </a:lnTo>
                  <a:lnTo>
                    <a:pt x="178" y="80"/>
                  </a:lnTo>
                  <a:lnTo>
                    <a:pt x="174" y="80"/>
                  </a:lnTo>
                  <a:lnTo>
                    <a:pt x="162" y="70"/>
                  </a:lnTo>
                  <a:lnTo>
                    <a:pt x="154" y="68"/>
                  </a:lnTo>
                  <a:lnTo>
                    <a:pt x="148" y="60"/>
                  </a:lnTo>
                  <a:lnTo>
                    <a:pt x="136" y="54"/>
                  </a:lnTo>
                  <a:lnTo>
                    <a:pt x="132" y="48"/>
                  </a:lnTo>
                  <a:lnTo>
                    <a:pt x="132" y="42"/>
                  </a:lnTo>
                  <a:lnTo>
                    <a:pt x="128" y="38"/>
                  </a:lnTo>
                  <a:lnTo>
                    <a:pt x="126" y="30"/>
                  </a:lnTo>
                  <a:lnTo>
                    <a:pt x="120" y="26"/>
                  </a:lnTo>
                  <a:lnTo>
                    <a:pt x="118" y="30"/>
                  </a:lnTo>
                  <a:lnTo>
                    <a:pt x="102" y="26"/>
                  </a:lnTo>
                  <a:lnTo>
                    <a:pt x="100" y="24"/>
                  </a:lnTo>
                  <a:lnTo>
                    <a:pt x="100" y="18"/>
                  </a:lnTo>
                  <a:lnTo>
                    <a:pt x="102" y="18"/>
                  </a:lnTo>
                  <a:lnTo>
                    <a:pt x="100" y="16"/>
                  </a:lnTo>
                  <a:lnTo>
                    <a:pt x="98" y="10"/>
                  </a:lnTo>
                  <a:lnTo>
                    <a:pt x="90" y="10"/>
                  </a:lnTo>
                  <a:lnTo>
                    <a:pt x="82" y="0"/>
                  </a:lnTo>
                  <a:lnTo>
                    <a:pt x="80" y="4"/>
                  </a:lnTo>
                  <a:lnTo>
                    <a:pt x="76" y="4"/>
                  </a:lnTo>
                  <a:lnTo>
                    <a:pt x="78" y="8"/>
                  </a:lnTo>
                  <a:lnTo>
                    <a:pt x="74" y="6"/>
                  </a:lnTo>
                  <a:lnTo>
                    <a:pt x="72" y="8"/>
                  </a:lnTo>
                  <a:lnTo>
                    <a:pt x="72" y="10"/>
                  </a:lnTo>
                  <a:lnTo>
                    <a:pt x="64" y="12"/>
                  </a:lnTo>
                  <a:lnTo>
                    <a:pt x="60" y="16"/>
                  </a:lnTo>
                  <a:lnTo>
                    <a:pt x="58" y="18"/>
                  </a:lnTo>
                  <a:lnTo>
                    <a:pt x="62" y="28"/>
                  </a:lnTo>
                  <a:lnTo>
                    <a:pt x="60" y="28"/>
                  </a:lnTo>
                  <a:lnTo>
                    <a:pt x="46" y="26"/>
                  </a:lnTo>
                  <a:lnTo>
                    <a:pt x="44" y="28"/>
                  </a:lnTo>
                  <a:lnTo>
                    <a:pt x="36" y="26"/>
                  </a:lnTo>
                  <a:lnTo>
                    <a:pt x="28" y="12"/>
                  </a:lnTo>
                  <a:lnTo>
                    <a:pt x="22" y="8"/>
                  </a:lnTo>
                  <a:lnTo>
                    <a:pt x="6" y="12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24"/>
                  </a:lnTo>
                  <a:lnTo>
                    <a:pt x="4" y="30"/>
                  </a:lnTo>
                  <a:lnTo>
                    <a:pt x="2" y="22"/>
                  </a:lnTo>
                  <a:lnTo>
                    <a:pt x="6" y="18"/>
                  </a:lnTo>
                  <a:lnTo>
                    <a:pt x="14" y="14"/>
                  </a:lnTo>
                  <a:lnTo>
                    <a:pt x="16" y="16"/>
                  </a:lnTo>
                  <a:lnTo>
                    <a:pt x="20" y="24"/>
                  </a:lnTo>
                  <a:lnTo>
                    <a:pt x="30" y="32"/>
                  </a:lnTo>
                  <a:lnTo>
                    <a:pt x="26" y="36"/>
                  </a:lnTo>
                  <a:lnTo>
                    <a:pt x="24" y="38"/>
                  </a:lnTo>
                  <a:lnTo>
                    <a:pt x="26" y="40"/>
                  </a:lnTo>
                  <a:lnTo>
                    <a:pt x="24" y="40"/>
                  </a:lnTo>
                  <a:lnTo>
                    <a:pt x="8" y="38"/>
                  </a:lnTo>
                  <a:lnTo>
                    <a:pt x="4" y="32"/>
                  </a:lnTo>
                  <a:lnTo>
                    <a:pt x="6" y="40"/>
                  </a:lnTo>
                  <a:lnTo>
                    <a:pt x="2" y="46"/>
                  </a:lnTo>
                  <a:lnTo>
                    <a:pt x="4" y="52"/>
                  </a:lnTo>
                  <a:lnTo>
                    <a:pt x="12" y="50"/>
                  </a:lnTo>
                  <a:lnTo>
                    <a:pt x="16" y="52"/>
                  </a:lnTo>
                  <a:lnTo>
                    <a:pt x="18" y="54"/>
                  </a:lnTo>
                  <a:lnTo>
                    <a:pt x="14" y="52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12" y="62"/>
                  </a:lnTo>
                  <a:lnTo>
                    <a:pt x="20" y="68"/>
                  </a:lnTo>
                  <a:lnTo>
                    <a:pt x="18" y="78"/>
                  </a:lnTo>
                  <a:lnTo>
                    <a:pt x="18" y="94"/>
                  </a:lnTo>
                  <a:lnTo>
                    <a:pt x="18" y="9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13" name="Freeform 288"/>
            <p:cNvSpPr>
              <a:spLocks/>
            </p:cNvSpPr>
            <p:nvPr/>
          </p:nvSpPr>
          <p:spPr bwMode="auto">
            <a:xfrm>
              <a:off x="5397267" y="3482308"/>
              <a:ext cx="251238" cy="231049"/>
            </a:xfrm>
            <a:custGeom>
              <a:avLst/>
              <a:gdLst/>
              <a:ahLst/>
              <a:cxnLst>
                <a:cxn ang="0">
                  <a:pos x="34" y="120"/>
                </a:cxn>
                <a:cxn ang="0">
                  <a:pos x="56" y="120"/>
                </a:cxn>
                <a:cxn ang="0">
                  <a:pos x="72" y="110"/>
                </a:cxn>
                <a:cxn ang="0">
                  <a:pos x="92" y="92"/>
                </a:cxn>
                <a:cxn ang="0">
                  <a:pos x="98" y="86"/>
                </a:cxn>
                <a:cxn ang="0">
                  <a:pos x="104" y="84"/>
                </a:cxn>
                <a:cxn ang="0">
                  <a:pos x="112" y="76"/>
                </a:cxn>
                <a:cxn ang="0">
                  <a:pos x="122" y="64"/>
                </a:cxn>
                <a:cxn ang="0">
                  <a:pos x="122" y="52"/>
                </a:cxn>
                <a:cxn ang="0">
                  <a:pos x="136" y="50"/>
                </a:cxn>
                <a:cxn ang="0">
                  <a:pos x="144" y="32"/>
                </a:cxn>
                <a:cxn ang="0">
                  <a:pos x="138" y="16"/>
                </a:cxn>
                <a:cxn ang="0">
                  <a:pos x="148" y="10"/>
                </a:cxn>
                <a:cxn ang="0">
                  <a:pos x="172" y="2"/>
                </a:cxn>
                <a:cxn ang="0">
                  <a:pos x="194" y="2"/>
                </a:cxn>
                <a:cxn ang="0">
                  <a:pos x="200" y="6"/>
                </a:cxn>
                <a:cxn ang="0">
                  <a:pos x="202" y="16"/>
                </a:cxn>
                <a:cxn ang="0">
                  <a:pos x="210" y="22"/>
                </a:cxn>
                <a:cxn ang="0">
                  <a:pos x="216" y="32"/>
                </a:cxn>
                <a:cxn ang="0">
                  <a:pos x="206" y="40"/>
                </a:cxn>
                <a:cxn ang="0">
                  <a:pos x="180" y="36"/>
                </a:cxn>
                <a:cxn ang="0">
                  <a:pos x="176" y="46"/>
                </a:cxn>
                <a:cxn ang="0">
                  <a:pos x="176" y="54"/>
                </a:cxn>
                <a:cxn ang="0">
                  <a:pos x="180" y="66"/>
                </a:cxn>
                <a:cxn ang="0">
                  <a:pos x="186" y="74"/>
                </a:cxn>
                <a:cxn ang="0">
                  <a:pos x="192" y="82"/>
                </a:cxn>
                <a:cxn ang="0">
                  <a:pos x="186" y="92"/>
                </a:cxn>
                <a:cxn ang="0">
                  <a:pos x="184" y="98"/>
                </a:cxn>
                <a:cxn ang="0">
                  <a:pos x="172" y="112"/>
                </a:cxn>
                <a:cxn ang="0">
                  <a:pos x="154" y="134"/>
                </a:cxn>
                <a:cxn ang="0">
                  <a:pos x="134" y="148"/>
                </a:cxn>
                <a:cxn ang="0">
                  <a:pos x="116" y="164"/>
                </a:cxn>
                <a:cxn ang="0">
                  <a:pos x="126" y="178"/>
                </a:cxn>
                <a:cxn ang="0">
                  <a:pos x="136" y="192"/>
                </a:cxn>
                <a:cxn ang="0">
                  <a:pos x="132" y="200"/>
                </a:cxn>
                <a:cxn ang="0">
                  <a:pos x="118" y="200"/>
                </a:cxn>
                <a:cxn ang="0">
                  <a:pos x="106" y="198"/>
                </a:cxn>
                <a:cxn ang="0">
                  <a:pos x="96" y="206"/>
                </a:cxn>
                <a:cxn ang="0">
                  <a:pos x="88" y="202"/>
                </a:cxn>
                <a:cxn ang="0">
                  <a:pos x="78" y="186"/>
                </a:cxn>
                <a:cxn ang="0">
                  <a:pos x="56" y="184"/>
                </a:cxn>
                <a:cxn ang="0">
                  <a:pos x="44" y="182"/>
                </a:cxn>
                <a:cxn ang="0">
                  <a:pos x="22" y="184"/>
                </a:cxn>
                <a:cxn ang="0">
                  <a:pos x="12" y="188"/>
                </a:cxn>
                <a:cxn ang="0">
                  <a:pos x="18" y="166"/>
                </a:cxn>
                <a:cxn ang="0">
                  <a:pos x="32" y="156"/>
                </a:cxn>
                <a:cxn ang="0">
                  <a:pos x="10" y="132"/>
                </a:cxn>
                <a:cxn ang="0">
                  <a:pos x="0" y="116"/>
                </a:cxn>
              </a:cxnLst>
              <a:rect l="0" t="0" r="r" b="b"/>
              <a:pathLst>
                <a:path w="224" h="206">
                  <a:moveTo>
                    <a:pt x="0" y="116"/>
                  </a:moveTo>
                  <a:lnTo>
                    <a:pt x="22" y="122"/>
                  </a:lnTo>
                  <a:lnTo>
                    <a:pt x="34" y="120"/>
                  </a:lnTo>
                  <a:lnTo>
                    <a:pt x="44" y="122"/>
                  </a:lnTo>
                  <a:lnTo>
                    <a:pt x="46" y="120"/>
                  </a:lnTo>
                  <a:lnTo>
                    <a:pt x="56" y="120"/>
                  </a:lnTo>
                  <a:lnTo>
                    <a:pt x="72" y="116"/>
                  </a:lnTo>
                  <a:lnTo>
                    <a:pt x="74" y="114"/>
                  </a:lnTo>
                  <a:lnTo>
                    <a:pt x="72" y="110"/>
                  </a:lnTo>
                  <a:lnTo>
                    <a:pt x="74" y="100"/>
                  </a:lnTo>
                  <a:lnTo>
                    <a:pt x="80" y="94"/>
                  </a:lnTo>
                  <a:lnTo>
                    <a:pt x="92" y="92"/>
                  </a:lnTo>
                  <a:lnTo>
                    <a:pt x="92" y="92"/>
                  </a:lnTo>
                  <a:lnTo>
                    <a:pt x="90" y="90"/>
                  </a:lnTo>
                  <a:lnTo>
                    <a:pt x="98" y="86"/>
                  </a:lnTo>
                  <a:lnTo>
                    <a:pt x="102" y="86"/>
                  </a:lnTo>
                  <a:lnTo>
                    <a:pt x="102" y="86"/>
                  </a:lnTo>
                  <a:lnTo>
                    <a:pt x="104" y="84"/>
                  </a:lnTo>
                  <a:lnTo>
                    <a:pt x="108" y="88"/>
                  </a:lnTo>
                  <a:lnTo>
                    <a:pt x="112" y="84"/>
                  </a:lnTo>
                  <a:lnTo>
                    <a:pt x="112" y="76"/>
                  </a:lnTo>
                  <a:lnTo>
                    <a:pt x="114" y="72"/>
                  </a:lnTo>
                  <a:lnTo>
                    <a:pt x="116" y="64"/>
                  </a:lnTo>
                  <a:lnTo>
                    <a:pt x="122" y="64"/>
                  </a:lnTo>
                  <a:lnTo>
                    <a:pt x="126" y="60"/>
                  </a:lnTo>
                  <a:lnTo>
                    <a:pt x="124" y="54"/>
                  </a:lnTo>
                  <a:lnTo>
                    <a:pt x="122" y="52"/>
                  </a:lnTo>
                  <a:lnTo>
                    <a:pt x="122" y="50"/>
                  </a:lnTo>
                  <a:lnTo>
                    <a:pt x="132" y="50"/>
                  </a:lnTo>
                  <a:lnTo>
                    <a:pt x="136" y="50"/>
                  </a:lnTo>
                  <a:lnTo>
                    <a:pt x="138" y="44"/>
                  </a:lnTo>
                  <a:lnTo>
                    <a:pt x="136" y="42"/>
                  </a:lnTo>
                  <a:lnTo>
                    <a:pt x="144" y="32"/>
                  </a:lnTo>
                  <a:lnTo>
                    <a:pt x="144" y="26"/>
                  </a:lnTo>
                  <a:lnTo>
                    <a:pt x="142" y="20"/>
                  </a:lnTo>
                  <a:lnTo>
                    <a:pt x="138" y="16"/>
                  </a:lnTo>
                  <a:lnTo>
                    <a:pt x="140" y="14"/>
                  </a:lnTo>
                  <a:lnTo>
                    <a:pt x="144" y="10"/>
                  </a:lnTo>
                  <a:lnTo>
                    <a:pt x="148" y="10"/>
                  </a:lnTo>
                  <a:lnTo>
                    <a:pt x="150" y="6"/>
                  </a:lnTo>
                  <a:lnTo>
                    <a:pt x="158" y="4"/>
                  </a:lnTo>
                  <a:lnTo>
                    <a:pt x="172" y="2"/>
                  </a:lnTo>
                  <a:lnTo>
                    <a:pt x="178" y="4"/>
                  </a:lnTo>
                  <a:lnTo>
                    <a:pt x="184" y="0"/>
                  </a:lnTo>
                  <a:lnTo>
                    <a:pt x="194" y="2"/>
                  </a:lnTo>
                  <a:lnTo>
                    <a:pt x="194" y="6"/>
                  </a:lnTo>
                  <a:lnTo>
                    <a:pt x="198" y="4"/>
                  </a:lnTo>
                  <a:lnTo>
                    <a:pt x="200" y="6"/>
                  </a:lnTo>
                  <a:lnTo>
                    <a:pt x="202" y="10"/>
                  </a:lnTo>
                  <a:lnTo>
                    <a:pt x="202" y="14"/>
                  </a:lnTo>
                  <a:lnTo>
                    <a:pt x="202" y="16"/>
                  </a:lnTo>
                  <a:lnTo>
                    <a:pt x="206" y="20"/>
                  </a:lnTo>
                  <a:lnTo>
                    <a:pt x="210" y="18"/>
                  </a:lnTo>
                  <a:lnTo>
                    <a:pt x="210" y="22"/>
                  </a:lnTo>
                  <a:lnTo>
                    <a:pt x="212" y="22"/>
                  </a:lnTo>
                  <a:lnTo>
                    <a:pt x="224" y="26"/>
                  </a:lnTo>
                  <a:lnTo>
                    <a:pt x="216" y="32"/>
                  </a:lnTo>
                  <a:lnTo>
                    <a:pt x="214" y="38"/>
                  </a:lnTo>
                  <a:lnTo>
                    <a:pt x="208" y="38"/>
                  </a:lnTo>
                  <a:lnTo>
                    <a:pt x="206" y="40"/>
                  </a:lnTo>
                  <a:lnTo>
                    <a:pt x="202" y="38"/>
                  </a:lnTo>
                  <a:lnTo>
                    <a:pt x="196" y="42"/>
                  </a:lnTo>
                  <a:lnTo>
                    <a:pt x="180" y="36"/>
                  </a:lnTo>
                  <a:lnTo>
                    <a:pt x="174" y="38"/>
                  </a:lnTo>
                  <a:lnTo>
                    <a:pt x="172" y="44"/>
                  </a:lnTo>
                  <a:lnTo>
                    <a:pt x="176" y="46"/>
                  </a:lnTo>
                  <a:lnTo>
                    <a:pt x="174" y="48"/>
                  </a:lnTo>
                  <a:lnTo>
                    <a:pt x="178" y="50"/>
                  </a:lnTo>
                  <a:lnTo>
                    <a:pt x="176" y="54"/>
                  </a:lnTo>
                  <a:lnTo>
                    <a:pt x="178" y="58"/>
                  </a:lnTo>
                  <a:lnTo>
                    <a:pt x="174" y="62"/>
                  </a:lnTo>
                  <a:lnTo>
                    <a:pt x="180" y="66"/>
                  </a:lnTo>
                  <a:lnTo>
                    <a:pt x="180" y="68"/>
                  </a:lnTo>
                  <a:lnTo>
                    <a:pt x="184" y="70"/>
                  </a:lnTo>
                  <a:lnTo>
                    <a:pt x="186" y="74"/>
                  </a:lnTo>
                  <a:lnTo>
                    <a:pt x="192" y="76"/>
                  </a:lnTo>
                  <a:lnTo>
                    <a:pt x="194" y="80"/>
                  </a:lnTo>
                  <a:lnTo>
                    <a:pt x="192" y="82"/>
                  </a:lnTo>
                  <a:lnTo>
                    <a:pt x="184" y="84"/>
                  </a:lnTo>
                  <a:lnTo>
                    <a:pt x="184" y="88"/>
                  </a:lnTo>
                  <a:lnTo>
                    <a:pt x="186" y="92"/>
                  </a:lnTo>
                  <a:lnTo>
                    <a:pt x="184" y="94"/>
                  </a:lnTo>
                  <a:lnTo>
                    <a:pt x="186" y="98"/>
                  </a:lnTo>
                  <a:lnTo>
                    <a:pt x="184" y="98"/>
                  </a:lnTo>
                  <a:lnTo>
                    <a:pt x="180" y="100"/>
                  </a:lnTo>
                  <a:lnTo>
                    <a:pt x="174" y="108"/>
                  </a:lnTo>
                  <a:lnTo>
                    <a:pt x="172" y="112"/>
                  </a:lnTo>
                  <a:lnTo>
                    <a:pt x="168" y="116"/>
                  </a:lnTo>
                  <a:lnTo>
                    <a:pt x="160" y="128"/>
                  </a:lnTo>
                  <a:lnTo>
                    <a:pt x="154" y="134"/>
                  </a:lnTo>
                  <a:lnTo>
                    <a:pt x="146" y="144"/>
                  </a:lnTo>
                  <a:lnTo>
                    <a:pt x="138" y="146"/>
                  </a:lnTo>
                  <a:lnTo>
                    <a:pt x="134" y="148"/>
                  </a:lnTo>
                  <a:lnTo>
                    <a:pt x="128" y="144"/>
                  </a:lnTo>
                  <a:lnTo>
                    <a:pt x="116" y="158"/>
                  </a:lnTo>
                  <a:lnTo>
                    <a:pt x="116" y="164"/>
                  </a:lnTo>
                  <a:lnTo>
                    <a:pt x="124" y="166"/>
                  </a:lnTo>
                  <a:lnTo>
                    <a:pt x="124" y="176"/>
                  </a:lnTo>
                  <a:lnTo>
                    <a:pt x="126" y="178"/>
                  </a:lnTo>
                  <a:lnTo>
                    <a:pt x="130" y="178"/>
                  </a:lnTo>
                  <a:lnTo>
                    <a:pt x="132" y="184"/>
                  </a:lnTo>
                  <a:lnTo>
                    <a:pt x="136" y="192"/>
                  </a:lnTo>
                  <a:lnTo>
                    <a:pt x="136" y="196"/>
                  </a:lnTo>
                  <a:lnTo>
                    <a:pt x="136" y="198"/>
                  </a:lnTo>
                  <a:lnTo>
                    <a:pt x="132" y="200"/>
                  </a:lnTo>
                  <a:lnTo>
                    <a:pt x="128" y="196"/>
                  </a:lnTo>
                  <a:lnTo>
                    <a:pt x="122" y="200"/>
                  </a:lnTo>
                  <a:lnTo>
                    <a:pt x="118" y="200"/>
                  </a:lnTo>
                  <a:lnTo>
                    <a:pt x="116" y="198"/>
                  </a:lnTo>
                  <a:lnTo>
                    <a:pt x="108" y="198"/>
                  </a:lnTo>
                  <a:lnTo>
                    <a:pt x="106" y="198"/>
                  </a:lnTo>
                  <a:lnTo>
                    <a:pt x="106" y="202"/>
                  </a:lnTo>
                  <a:lnTo>
                    <a:pt x="98" y="202"/>
                  </a:lnTo>
                  <a:lnTo>
                    <a:pt x="96" y="206"/>
                  </a:lnTo>
                  <a:lnTo>
                    <a:pt x="96" y="206"/>
                  </a:lnTo>
                  <a:lnTo>
                    <a:pt x="88" y="204"/>
                  </a:lnTo>
                  <a:lnTo>
                    <a:pt x="88" y="202"/>
                  </a:lnTo>
                  <a:lnTo>
                    <a:pt x="84" y="192"/>
                  </a:lnTo>
                  <a:lnTo>
                    <a:pt x="78" y="190"/>
                  </a:lnTo>
                  <a:lnTo>
                    <a:pt x="78" y="186"/>
                  </a:lnTo>
                  <a:lnTo>
                    <a:pt x="76" y="184"/>
                  </a:lnTo>
                  <a:lnTo>
                    <a:pt x="72" y="182"/>
                  </a:lnTo>
                  <a:lnTo>
                    <a:pt x="56" y="184"/>
                  </a:lnTo>
                  <a:lnTo>
                    <a:pt x="52" y="184"/>
                  </a:lnTo>
                  <a:lnTo>
                    <a:pt x="50" y="186"/>
                  </a:lnTo>
                  <a:lnTo>
                    <a:pt x="44" y="182"/>
                  </a:lnTo>
                  <a:lnTo>
                    <a:pt x="36" y="182"/>
                  </a:lnTo>
                  <a:lnTo>
                    <a:pt x="32" y="186"/>
                  </a:lnTo>
                  <a:lnTo>
                    <a:pt x="22" y="184"/>
                  </a:lnTo>
                  <a:lnTo>
                    <a:pt x="18" y="186"/>
                  </a:lnTo>
                  <a:lnTo>
                    <a:pt x="16" y="186"/>
                  </a:lnTo>
                  <a:lnTo>
                    <a:pt x="12" y="188"/>
                  </a:lnTo>
                  <a:lnTo>
                    <a:pt x="10" y="186"/>
                  </a:lnTo>
                  <a:lnTo>
                    <a:pt x="14" y="172"/>
                  </a:lnTo>
                  <a:lnTo>
                    <a:pt x="18" y="166"/>
                  </a:lnTo>
                  <a:lnTo>
                    <a:pt x="28" y="164"/>
                  </a:lnTo>
                  <a:lnTo>
                    <a:pt x="32" y="160"/>
                  </a:lnTo>
                  <a:lnTo>
                    <a:pt x="32" y="156"/>
                  </a:lnTo>
                  <a:lnTo>
                    <a:pt x="26" y="154"/>
                  </a:lnTo>
                  <a:lnTo>
                    <a:pt x="26" y="140"/>
                  </a:lnTo>
                  <a:lnTo>
                    <a:pt x="10" y="132"/>
                  </a:lnTo>
                  <a:lnTo>
                    <a:pt x="4" y="122"/>
                  </a:lnTo>
                  <a:lnTo>
                    <a:pt x="0" y="116"/>
                  </a:lnTo>
                  <a:lnTo>
                    <a:pt x="0" y="116"/>
                  </a:lnTo>
                  <a:lnTo>
                    <a:pt x="0" y="11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14" name="Freeform 289"/>
            <p:cNvSpPr>
              <a:spLocks/>
            </p:cNvSpPr>
            <p:nvPr/>
          </p:nvSpPr>
          <p:spPr bwMode="auto">
            <a:xfrm>
              <a:off x="5146029" y="3428471"/>
              <a:ext cx="287129" cy="262453"/>
            </a:xfrm>
            <a:custGeom>
              <a:avLst/>
              <a:gdLst/>
              <a:ahLst/>
              <a:cxnLst>
                <a:cxn ang="0">
                  <a:pos x="238" y="220"/>
                </a:cxn>
                <a:cxn ang="0">
                  <a:pos x="252" y="212"/>
                </a:cxn>
                <a:cxn ang="0">
                  <a:pos x="256" y="204"/>
                </a:cxn>
                <a:cxn ang="0">
                  <a:pos x="250" y="188"/>
                </a:cxn>
                <a:cxn ang="0">
                  <a:pos x="228" y="170"/>
                </a:cxn>
                <a:cxn ang="0">
                  <a:pos x="224" y="164"/>
                </a:cxn>
                <a:cxn ang="0">
                  <a:pos x="234" y="150"/>
                </a:cxn>
                <a:cxn ang="0">
                  <a:pos x="230" y="136"/>
                </a:cxn>
                <a:cxn ang="0">
                  <a:pos x="222" y="134"/>
                </a:cxn>
                <a:cxn ang="0">
                  <a:pos x="220" y="114"/>
                </a:cxn>
                <a:cxn ang="0">
                  <a:pos x="222" y="104"/>
                </a:cxn>
                <a:cxn ang="0">
                  <a:pos x="218" y="98"/>
                </a:cxn>
                <a:cxn ang="0">
                  <a:pos x="224" y="92"/>
                </a:cxn>
                <a:cxn ang="0">
                  <a:pos x="228" y="84"/>
                </a:cxn>
                <a:cxn ang="0">
                  <a:pos x="230" y="68"/>
                </a:cxn>
                <a:cxn ang="0">
                  <a:pos x="222" y="54"/>
                </a:cxn>
                <a:cxn ang="0">
                  <a:pos x="202" y="38"/>
                </a:cxn>
                <a:cxn ang="0">
                  <a:pos x="178" y="32"/>
                </a:cxn>
                <a:cxn ang="0">
                  <a:pos x="164" y="26"/>
                </a:cxn>
                <a:cxn ang="0">
                  <a:pos x="150" y="30"/>
                </a:cxn>
                <a:cxn ang="0">
                  <a:pos x="130" y="40"/>
                </a:cxn>
                <a:cxn ang="0">
                  <a:pos x="122" y="50"/>
                </a:cxn>
                <a:cxn ang="0">
                  <a:pos x="88" y="50"/>
                </a:cxn>
                <a:cxn ang="0">
                  <a:pos x="74" y="42"/>
                </a:cxn>
                <a:cxn ang="0">
                  <a:pos x="64" y="22"/>
                </a:cxn>
                <a:cxn ang="0">
                  <a:pos x="52" y="18"/>
                </a:cxn>
                <a:cxn ang="0">
                  <a:pos x="54" y="6"/>
                </a:cxn>
                <a:cxn ang="0">
                  <a:pos x="40" y="6"/>
                </a:cxn>
                <a:cxn ang="0">
                  <a:pos x="30" y="16"/>
                </a:cxn>
                <a:cxn ang="0">
                  <a:pos x="24" y="16"/>
                </a:cxn>
                <a:cxn ang="0">
                  <a:pos x="8" y="2"/>
                </a:cxn>
                <a:cxn ang="0">
                  <a:pos x="4" y="6"/>
                </a:cxn>
                <a:cxn ang="0">
                  <a:pos x="2" y="14"/>
                </a:cxn>
                <a:cxn ang="0">
                  <a:pos x="8" y="40"/>
                </a:cxn>
                <a:cxn ang="0">
                  <a:pos x="10" y="52"/>
                </a:cxn>
                <a:cxn ang="0">
                  <a:pos x="18" y="64"/>
                </a:cxn>
                <a:cxn ang="0">
                  <a:pos x="28" y="68"/>
                </a:cxn>
                <a:cxn ang="0">
                  <a:pos x="28" y="78"/>
                </a:cxn>
                <a:cxn ang="0">
                  <a:pos x="22" y="88"/>
                </a:cxn>
                <a:cxn ang="0">
                  <a:pos x="16" y="98"/>
                </a:cxn>
                <a:cxn ang="0">
                  <a:pos x="20" y="102"/>
                </a:cxn>
                <a:cxn ang="0">
                  <a:pos x="24" y="112"/>
                </a:cxn>
                <a:cxn ang="0">
                  <a:pos x="48" y="134"/>
                </a:cxn>
                <a:cxn ang="0">
                  <a:pos x="50" y="146"/>
                </a:cxn>
                <a:cxn ang="0">
                  <a:pos x="60" y="160"/>
                </a:cxn>
                <a:cxn ang="0">
                  <a:pos x="62" y="158"/>
                </a:cxn>
                <a:cxn ang="0">
                  <a:pos x="62" y="152"/>
                </a:cxn>
                <a:cxn ang="0">
                  <a:pos x="68" y="158"/>
                </a:cxn>
                <a:cxn ang="0">
                  <a:pos x="76" y="158"/>
                </a:cxn>
                <a:cxn ang="0">
                  <a:pos x="82" y="166"/>
                </a:cxn>
                <a:cxn ang="0">
                  <a:pos x="86" y="174"/>
                </a:cxn>
                <a:cxn ang="0">
                  <a:pos x="98" y="194"/>
                </a:cxn>
                <a:cxn ang="0">
                  <a:pos x="116" y="204"/>
                </a:cxn>
                <a:cxn ang="0">
                  <a:pos x="124" y="210"/>
                </a:cxn>
                <a:cxn ang="0">
                  <a:pos x="132" y="212"/>
                </a:cxn>
                <a:cxn ang="0">
                  <a:pos x="150" y="212"/>
                </a:cxn>
                <a:cxn ang="0">
                  <a:pos x="164" y="204"/>
                </a:cxn>
                <a:cxn ang="0">
                  <a:pos x="178" y="226"/>
                </a:cxn>
                <a:cxn ang="0">
                  <a:pos x="200" y="230"/>
                </a:cxn>
                <a:cxn ang="0">
                  <a:pos x="208" y="232"/>
                </a:cxn>
                <a:cxn ang="0">
                  <a:pos x="218" y="230"/>
                </a:cxn>
                <a:cxn ang="0">
                  <a:pos x="234" y="234"/>
                </a:cxn>
              </a:cxnLst>
              <a:rect l="0" t="0" r="r" b="b"/>
              <a:pathLst>
                <a:path w="256" h="234">
                  <a:moveTo>
                    <a:pt x="234" y="234"/>
                  </a:moveTo>
                  <a:lnTo>
                    <a:pt x="238" y="220"/>
                  </a:lnTo>
                  <a:lnTo>
                    <a:pt x="242" y="214"/>
                  </a:lnTo>
                  <a:lnTo>
                    <a:pt x="252" y="212"/>
                  </a:lnTo>
                  <a:lnTo>
                    <a:pt x="256" y="208"/>
                  </a:lnTo>
                  <a:lnTo>
                    <a:pt x="256" y="204"/>
                  </a:lnTo>
                  <a:lnTo>
                    <a:pt x="250" y="202"/>
                  </a:lnTo>
                  <a:lnTo>
                    <a:pt x="250" y="188"/>
                  </a:lnTo>
                  <a:lnTo>
                    <a:pt x="234" y="180"/>
                  </a:lnTo>
                  <a:lnTo>
                    <a:pt x="228" y="170"/>
                  </a:lnTo>
                  <a:lnTo>
                    <a:pt x="224" y="164"/>
                  </a:lnTo>
                  <a:lnTo>
                    <a:pt x="224" y="164"/>
                  </a:lnTo>
                  <a:lnTo>
                    <a:pt x="228" y="158"/>
                  </a:lnTo>
                  <a:lnTo>
                    <a:pt x="234" y="150"/>
                  </a:lnTo>
                  <a:lnTo>
                    <a:pt x="234" y="144"/>
                  </a:lnTo>
                  <a:lnTo>
                    <a:pt x="230" y="136"/>
                  </a:lnTo>
                  <a:lnTo>
                    <a:pt x="224" y="136"/>
                  </a:lnTo>
                  <a:lnTo>
                    <a:pt x="222" y="134"/>
                  </a:lnTo>
                  <a:lnTo>
                    <a:pt x="222" y="122"/>
                  </a:lnTo>
                  <a:lnTo>
                    <a:pt x="220" y="114"/>
                  </a:lnTo>
                  <a:lnTo>
                    <a:pt x="222" y="106"/>
                  </a:lnTo>
                  <a:lnTo>
                    <a:pt x="222" y="104"/>
                  </a:lnTo>
                  <a:lnTo>
                    <a:pt x="218" y="102"/>
                  </a:lnTo>
                  <a:lnTo>
                    <a:pt x="218" y="98"/>
                  </a:lnTo>
                  <a:lnTo>
                    <a:pt x="218" y="94"/>
                  </a:lnTo>
                  <a:lnTo>
                    <a:pt x="224" y="92"/>
                  </a:lnTo>
                  <a:lnTo>
                    <a:pt x="224" y="88"/>
                  </a:lnTo>
                  <a:lnTo>
                    <a:pt x="228" y="84"/>
                  </a:lnTo>
                  <a:lnTo>
                    <a:pt x="230" y="72"/>
                  </a:lnTo>
                  <a:lnTo>
                    <a:pt x="230" y="68"/>
                  </a:lnTo>
                  <a:lnTo>
                    <a:pt x="228" y="54"/>
                  </a:lnTo>
                  <a:lnTo>
                    <a:pt x="222" y="54"/>
                  </a:lnTo>
                  <a:lnTo>
                    <a:pt x="206" y="44"/>
                  </a:lnTo>
                  <a:lnTo>
                    <a:pt x="202" y="38"/>
                  </a:lnTo>
                  <a:lnTo>
                    <a:pt x="192" y="36"/>
                  </a:lnTo>
                  <a:lnTo>
                    <a:pt x="178" y="32"/>
                  </a:lnTo>
                  <a:lnTo>
                    <a:pt x="174" y="26"/>
                  </a:lnTo>
                  <a:lnTo>
                    <a:pt x="164" y="26"/>
                  </a:lnTo>
                  <a:lnTo>
                    <a:pt x="162" y="30"/>
                  </a:lnTo>
                  <a:lnTo>
                    <a:pt x="150" y="30"/>
                  </a:lnTo>
                  <a:lnTo>
                    <a:pt x="138" y="40"/>
                  </a:lnTo>
                  <a:lnTo>
                    <a:pt x="130" y="40"/>
                  </a:lnTo>
                  <a:lnTo>
                    <a:pt x="132" y="50"/>
                  </a:lnTo>
                  <a:lnTo>
                    <a:pt x="122" y="50"/>
                  </a:lnTo>
                  <a:lnTo>
                    <a:pt x="100" y="54"/>
                  </a:lnTo>
                  <a:lnTo>
                    <a:pt x="88" y="50"/>
                  </a:lnTo>
                  <a:lnTo>
                    <a:pt x="80" y="42"/>
                  </a:lnTo>
                  <a:lnTo>
                    <a:pt x="74" y="42"/>
                  </a:lnTo>
                  <a:lnTo>
                    <a:pt x="66" y="38"/>
                  </a:lnTo>
                  <a:lnTo>
                    <a:pt x="64" y="22"/>
                  </a:lnTo>
                  <a:lnTo>
                    <a:pt x="58" y="22"/>
                  </a:lnTo>
                  <a:lnTo>
                    <a:pt x="52" y="18"/>
                  </a:lnTo>
                  <a:lnTo>
                    <a:pt x="56" y="14"/>
                  </a:lnTo>
                  <a:lnTo>
                    <a:pt x="54" y="6"/>
                  </a:lnTo>
                  <a:lnTo>
                    <a:pt x="50" y="2"/>
                  </a:lnTo>
                  <a:lnTo>
                    <a:pt x="40" y="6"/>
                  </a:lnTo>
                  <a:lnTo>
                    <a:pt x="34" y="16"/>
                  </a:lnTo>
                  <a:lnTo>
                    <a:pt x="30" y="16"/>
                  </a:lnTo>
                  <a:lnTo>
                    <a:pt x="26" y="16"/>
                  </a:lnTo>
                  <a:lnTo>
                    <a:pt x="24" y="16"/>
                  </a:lnTo>
                  <a:lnTo>
                    <a:pt x="18" y="14"/>
                  </a:lnTo>
                  <a:lnTo>
                    <a:pt x="8" y="2"/>
                  </a:lnTo>
                  <a:lnTo>
                    <a:pt x="6" y="0"/>
                  </a:lnTo>
                  <a:lnTo>
                    <a:pt x="4" y="6"/>
                  </a:lnTo>
                  <a:lnTo>
                    <a:pt x="0" y="8"/>
                  </a:lnTo>
                  <a:lnTo>
                    <a:pt x="2" y="14"/>
                  </a:lnTo>
                  <a:lnTo>
                    <a:pt x="2" y="34"/>
                  </a:lnTo>
                  <a:lnTo>
                    <a:pt x="8" y="40"/>
                  </a:lnTo>
                  <a:lnTo>
                    <a:pt x="10" y="44"/>
                  </a:lnTo>
                  <a:lnTo>
                    <a:pt x="10" y="52"/>
                  </a:lnTo>
                  <a:lnTo>
                    <a:pt x="16" y="58"/>
                  </a:lnTo>
                  <a:lnTo>
                    <a:pt x="18" y="64"/>
                  </a:lnTo>
                  <a:lnTo>
                    <a:pt x="20" y="66"/>
                  </a:lnTo>
                  <a:lnTo>
                    <a:pt x="28" y="68"/>
                  </a:lnTo>
                  <a:lnTo>
                    <a:pt x="26" y="72"/>
                  </a:lnTo>
                  <a:lnTo>
                    <a:pt x="28" y="78"/>
                  </a:lnTo>
                  <a:lnTo>
                    <a:pt x="22" y="86"/>
                  </a:lnTo>
                  <a:lnTo>
                    <a:pt x="22" y="88"/>
                  </a:lnTo>
                  <a:lnTo>
                    <a:pt x="18" y="90"/>
                  </a:lnTo>
                  <a:lnTo>
                    <a:pt x="16" y="98"/>
                  </a:lnTo>
                  <a:lnTo>
                    <a:pt x="16" y="102"/>
                  </a:lnTo>
                  <a:lnTo>
                    <a:pt x="20" y="102"/>
                  </a:lnTo>
                  <a:lnTo>
                    <a:pt x="24" y="110"/>
                  </a:lnTo>
                  <a:lnTo>
                    <a:pt x="24" y="112"/>
                  </a:lnTo>
                  <a:lnTo>
                    <a:pt x="42" y="124"/>
                  </a:lnTo>
                  <a:lnTo>
                    <a:pt x="48" y="134"/>
                  </a:lnTo>
                  <a:lnTo>
                    <a:pt x="46" y="146"/>
                  </a:lnTo>
                  <a:lnTo>
                    <a:pt x="50" y="146"/>
                  </a:lnTo>
                  <a:lnTo>
                    <a:pt x="52" y="154"/>
                  </a:lnTo>
                  <a:lnTo>
                    <a:pt x="60" y="160"/>
                  </a:lnTo>
                  <a:lnTo>
                    <a:pt x="60" y="158"/>
                  </a:lnTo>
                  <a:lnTo>
                    <a:pt x="62" y="158"/>
                  </a:lnTo>
                  <a:lnTo>
                    <a:pt x="62" y="154"/>
                  </a:lnTo>
                  <a:lnTo>
                    <a:pt x="62" y="152"/>
                  </a:lnTo>
                  <a:lnTo>
                    <a:pt x="66" y="154"/>
                  </a:lnTo>
                  <a:lnTo>
                    <a:pt x="68" y="158"/>
                  </a:lnTo>
                  <a:lnTo>
                    <a:pt x="72" y="162"/>
                  </a:lnTo>
                  <a:lnTo>
                    <a:pt x="76" y="158"/>
                  </a:lnTo>
                  <a:lnTo>
                    <a:pt x="78" y="160"/>
                  </a:lnTo>
                  <a:lnTo>
                    <a:pt x="82" y="166"/>
                  </a:lnTo>
                  <a:lnTo>
                    <a:pt x="84" y="168"/>
                  </a:lnTo>
                  <a:lnTo>
                    <a:pt x="86" y="174"/>
                  </a:lnTo>
                  <a:lnTo>
                    <a:pt x="90" y="178"/>
                  </a:lnTo>
                  <a:lnTo>
                    <a:pt x="98" y="194"/>
                  </a:lnTo>
                  <a:lnTo>
                    <a:pt x="110" y="198"/>
                  </a:lnTo>
                  <a:lnTo>
                    <a:pt x="116" y="204"/>
                  </a:lnTo>
                  <a:lnTo>
                    <a:pt x="124" y="208"/>
                  </a:lnTo>
                  <a:lnTo>
                    <a:pt x="124" y="210"/>
                  </a:lnTo>
                  <a:lnTo>
                    <a:pt x="126" y="212"/>
                  </a:lnTo>
                  <a:lnTo>
                    <a:pt x="132" y="212"/>
                  </a:lnTo>
                  <a:lnTo>
                    <a:pt x="140" y="214"/>
                  </a:lnTo>
                  <a:lnTo>
                    <a:pt x="150" y="212"/>
                  </a:lnTo>
                  <a:lnTo>
                    <a:pt x="152" y="208"/>
                  </a:lnTo>
                  <a:lnTo>
                    <a:pt x="164" y="204"/>
                  </a:lnTo>
                  <a:lnTo>
                    <a:pt x="170" y="208"/>
                  </a:lnTo>
                  <a:lnTo>
                    <a:pt x="178" y="226"/>
                  </a:lnTo>
                  <a:lnTo>
                    <a:pt x="194" y="228"/>
                  </a:lnTo>
                  <a:lnTo>
                    <a:pt x="200" y="230"/>
                  </a:lnTo>
                  <a:lnTo>
                    <a:pt x="202" y="230"/>
                  </a:lnTo>
                  <a:lnTo>
                    <a:pt x="208" y="232"/>
                  </a:lnTo>
                  <a:lnTo>
                    <a:pt x="218" y="232"/>
                  </a:lnTo>
                  <a:lnTo>
                    <a:pt x="218" y="230"/>
                  </a:lnTo>
                  <a:lnTo>
                    <a:pt x="224" y="234"/>
                  </a:lnTo>
                  <a:lnTo>
                    <a:pt x="234" y="234"/>
                  </a:lnTo>
                  <a:lnTo>
                    <a:pt x="234" y="23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15" name="Freeform 290"/>
            <p:cNvSpPr>
              <a:spLocks/>
            </p:cNvSpPr>
            <p:nvPr/>
          </p:nvSpPr>
          <p:spPr bwMode="auto">
            <a:xfrm>
              <a:off x="5134814" y="3399310"/>
              <a:ext cx="44864" cy="47107"/>
            </a:xfrm>
            <a:custGeom>
              <a:avLst/>
              <a:gdLst/>
              <a:ahLst/>
              <a:cxnLst>
                <a:cxn ang="0">
                  <a:pos x="18" y="28"/>
                </a:cxn>
                <a:cxn ang="0">
                  <a:pos x="20" y="28"/>
                </a:cxn>
                <a:cxn ang="0">
                  <a:pos x="26" y="30"/>
                </a:cxn>
                <a:cxn ang="0">
                  <a:pos x="30" y="30"/>
                </a:cxn>
                <a:cxn ang="0">
                  <a:pos x="34" y="36"/>
                </a:cxn>
                <a:cxn ang="0">
                  <a:pos x="34" y="42"/>
                </a:cxn>
                <a:cxn ang="0">
                  <a:pos x="36" y="42"/>
                </a:cxn>
                <a:cxn ang="0">
                  <a:pos x="40" y="42"/>
                </a:cxn>
                <a:cxn ang="0">
                  <a:pos x="38" y="36"/>
                </a:cxn>
                <a:cxn ang="0">
                  <a:pos x="40" y="36"/>
                </a:cxn>
                <a:cxn ang="0">
                  <a:pos x="40" y="34"/>
                </a:cxn>
                <a:cxn ang="0">
                  <a:pos x="40" y="34"/>
                </a:cxn>
                <a:cxn ang="0">
                  <a:pos x="40" y="30"/>
                </a:cxn>
                <a:cxn ang="0">
                  <a:pos x="36" y="28"/>
                </a:cxn>
                <a:cxn ang="0">
                  <a:pos x="30" y="24"/>
                </a:cxn>
                <a:cxn ang="0">
                  <a:pos x="30" y="22"/>
                </a:cxn>
                <a:cxn ang="0">
                  <a:pos x="32" y="22"/>
                </a:cxn>
                <a:cxn ang="0">
                  <a:pos x="32" y="18"/>
                </a:cxn>
                <a:cxn ang="0">
                  <a:pos x="26" y="12"/>
                </a:cxn>
                <a:cxn ang="0">
                  <a:pos x="26" y="6"/>
                </a:cxn>
                <a:cxn ang="0">
                  <a:pos x="24" y="4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4" y="8"/>
                </a:cxn>
                <a:cxn ang="0">
                  <a:pos x="4" y="16"/>
                </a:cxn>
                <a:cxn ang="0">
                  <a:pos x="6" y="18"/>
                </a:cxn>
                <a:cxn ang="0">
                  <a:pos x="16" y="26"/>
                </a:cxn>
                <a:cxn ang="0">
                  <a:pos x="18" y="28"/>
                </a:cxn>
                <a:cxn ang="0">
                  <a:pos x="18" y="28"/>
                </a:cxn>
              </a:cxnLst>
              <a:rect l="0" t="0" r="r" b="b"/>
              <a:pathLst>
                <a:path w="40" h="42">
                  <a:moveTo>
                    <a:pt x="18" y="28"/>
                  </a:moveTo>
                  <a:lnTo>
                    <a:pt x="20" y="28"/>
                  </a:lnTo>
                  <a:lnTo>
                    <a:pt x="26" y="30"/>
                  </a:lnTo>
                  <a:lnTo>
                    <a:pt x="30" y="30"/>
                  </a:lnTo>
                  <a:lnTo>
                    <a:pt x="34" y="36"/>
                  </a:lnTo>
                  <a:lnTo>
                    <a:pt x="34" y="42"/>
                  </a:lnTo>
                  <a:lnTo>
                    <a:pt x="36" y="42"/>
                  </a:lnTo>
                  <a:lnTo>
                    <a:pt x="40" y="42"/>
                  </a:lnTo>
                  <a:lnTo>
                    <a:pt x="38" y="36"/>
                  </a:lnTo>
                  <a:lnTo>
                    <a:pt x="40" y="36"/>
                  </a:lnTo>
                  <a:lnTo>
                    <a:pt x="40" y="34"/>
                  </a:lnTo>
                  <a:lnTo>
                    <a:pt x="40" y="34"/>
                  </a:lnTo>
                  <a:lnTo>
                    <a:pt x="40" y="30"/>
                  </a:lnTo>
                  <a:lnTo>
                    <a:pt x="36" y="28"/>
                  </a:lnTo>
                  <a:lnTo>
                    <a:pt x="30" y="24"/>
                  </a:lnTo>
                  <a:lnTo>
                    <a:pt x="30" y="22"/>
                  </a:lnTo>
                  <a:lnTo>
                    <a:pt x="32" y="22"/>
                  </a:lnTo>
                  <a:lnTo>
                    <a:pt x="32" y="18"/>
                  </a:lnTo>
                  <a:lnTo>
                    <a:pt x="26" y="12"/>
                  </a:lnTo>
                  <a:lnTo>
                    <a:pt x="26" y="6"/>
                  </a:lnTo>
                  <a:lnTo>
                    <a:pt x="24" y="4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0" y="2"/>
                  </a:lnTo>
                  <a:lnTo>
                    <a:pt x="2" y="4"/>
                  </a:lnTo>
                  <a:lnTo>
                    <a:pt x="4" y="8"/>
                  </a:lnTo>
                  <a:lnTo>
                    <a:pt x="4" y="16"/>
                  </a:lnTo>
                  <a:lnTo>
                    <a:pt x="6" y="18"/>
                  </a:lnTo>
                  <a:lnTo>
                    <a:pt x="16" y="26"/>
                  </a:lnTo>
                  <a:lnTo>
                    <a:pt x="18" y="28"/>
                  </a:lnTo>
                  <a:lnTo>
                    <a:pt x="18" y="2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16" name="Freeform 291"/>
            <p:cNvSpPr>
              <a:spLocks/>
            </p:cNvSpPr>
            <p:nvPr/>
          </p:nvSpPr>
          <p:spPr bwMode="auto">
            <a:xfrm>
              <a:off x="5155002" y="3430715"/>
              <a:ext cx="17945" cy="1570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8" y="2"/>
                </a:cxn>
                <a:cxn ang="0">
                  <a:pos x="12" y="2"/>
                </a:cxn>
                <a:cxn ang="0">
                  <a:pos x="16" y="8"/>
                </a:cxn>
                <a:cxn ang="0">
                  <a:pos x="16" y="14"/>
                </a:cxn>
                <a:cxn ang="0">
                  <a:pos x="10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6" h="14">
                  <a:moveTo>
                    <a:pt x="0" y="0"/>
                  </a:moveTo>
                  <a:lnTo>
                    <a:pt x="2" y="0"/>
                  </a:lnTo>
                  <a:lnTo>
                    <a:pt x="8" y="2"/>
                  </a:lnTo>
                  <a:lnTo>
                    <a:pt x="12" y="2"/>
                  </a:lnTo>
                  <a:lnTo>
                    <a:pt x="16" y="8"/>
                  </a:lnTo>
                  <a:lnTo>
                    <a:pt x="16" y="14"/>
                  </a:lnTo>
                  <a:lnTo>
                    <a:pt x="10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17" name="Freeform 292"/>
            <p:cNvSpPr>
              <a:spLocks/>
            </p:cNvSpPr>
            <p:nvPr/>
          </p:nvSpPr>
          <p:spPr bwMode="auto">
            <a:xfrm>
              <a:off x="5063031" y="3473335"/>
              <a:ext cx="150294" cy="150294"/>
            </a:xfrm>
            <a:custGeom>
              <a:avLst/>
              <a:gdLst/>
              <a:ahLst/>
              <a:cxnLst>
                <a:cxn ang="0">
                  <a:pos x="106" y="134"/>
                </a:cxn>
                <a:cxn ang="0">
                  <a:pos x="110" y="130"/>
                </a:cxn>
                <a:cxn ang="0">
                  <a:pos x="116" y="122"/>
                </a:cxn>
                <a:cxn ang="0">
                  <a:pos x="120" y="120"/>
                </a:cxn>
                <a:cxn ang="0">
                  <a:pos x="126" y="120"/>
                </a:cxn>
                <a:cxn ang="0">
                  <a:pos x="126" y="120"/>
                </a:cxn>
                <a:cxn ang="0">
                  <a:pos x="132" y="122"/>
                </a:cxn>
                <a:cxn ang="0">
                  <a:pos x="134" y="120"/>
                </a:cxn>
                <a:cxn ang="0">
                  <a:pos x="126" y="114"/>
                </a:cxn>
                <a:cxn ang="0">
                  <a:pos x="124" y="106"/>
                </a:cxn>
                <a:cxn ang="0">
                  <a:pos x="120" y="106"/>
                </a:cxn>
                <a:cxn ang="0">
                  <a:pos x="122" y="94"/>
                </a:cxn>
                <a:cxn ang="0">
                  <a:pos x="116" y="84"/>
                </a:cxn>
                <a:cxn ang="0">
                  <a:pos x="98" y="72"/>
                </a:cxn>
                <a:cxn ang="0">
                  <a:pos x="98" y="70"/>
                </a:cxn>
                <a:cxn ang="0">
                  <a:pos x="94" y="62"/>
                </a:cxn>
                <a:cxn ang="0">
                  <a:pos x="90" y="62"/>
                </a:cxn>
                <a:cxn ang="0">
                  <a:pos x="90" y="58"/>
                </a:cxn>
                <a:cxn ang="0">
                  <a:pos x="92" y="50"/>
                </a:cxn>
                <a:cxn ang="0">
                  <a:pos x="96" y="48"/>
                </a:cxn>
                <a:cxn ang="0">
                  <a:pos x="96" y="46"/>
                </a:cxn>
                <a:cxn ang="0">
                  <a:pos x="102" y="38"/>
                </a:cxn>
                <a:cxn ang="0">
                  <a:pos x="100" y="32"/>
                </a:cxn>
                <a:cxn ang="0">
                  <a:pos x="102" y="28"/>
                </a:cxn>
                <a:cxn ang="0">
                  <a:pos x="94" y="26"/>
                </a:cxn>
                <a:cxn ang="0">
                  <a:pos x="92" y="24"/>
                </a:cxn>
                <a:cxn ang="0">
                  <a:pos x="90" y="18"/>
                </a:cxn>
                <a:cxn ang="0">
                  <a:pos x="84" y="12"/>
                </a:cxn>
                <a:cxn ang="0">
                  <a:pos x="84" y="4"/>
                </a:cxn>
                <a:cxn ang="0">
                  <a:pos x="82" y="6"/>
                </a:cxn>
                <a:cxn ang="0">
                  <a:pos x="78" y="6"/>
                </a:cxn>
                <a:cxn ang="0">
                  <a:pos x="76" y="2"/>
                </a:cxn>
                <a:cxn ang="0">
                  <a:pos x="64" y="2"/>
                </a:cxn>
                <a:cxn ang="0">
                  <a:pos x="58" y="0"/>
                </a:cxn>
                <a:cxn ang="0">
                  <a:pos x="50" y="8"/>
                </a:cxn>
                <a:cxn ang="0">
                  <a:pos x="48" y="8"/>
                </a:cxn>
                <a:cxn ang="0">
                  <a:pos x="44" y="16"/>
                </a:cxn>
                <a:cxn ang="0">
                  <a:pos x="36" y="18"/>
                </a:cxn>
                <a:cxn ang="0">
                  <a:pos x="34" y="44"/>
                </a:cxn>
                <a:cxn ang="0">
                  <a:pos x="32" y="50"/>
                </a:cxn>
                <a:cxn ang="0">
                  <a:pos x="0" y="70"/>
                </a:cxn>
                <a:cxn ang="0">
                  <a:pos x="6" y="86"/>
                </a:cxn>
                <a:cxn ang="0">
                  <a:pos x="26" y="92"/>
                </a:cxn>
                <a:cxn ang="0">
                  <a:pos x="42" y="104"/>
                </a:cxn>
                <a:cxn ang="0">
                  <a:pos x="56" y="108"/>
                </a:cxn>
                <a:cxn ang="0">
                  <a:pos x="60" y="114"/>
                </a:cxn>
                <a:cxn ang="0">
                  <a:pos x="66" y="116"/>
                </a:cxn>
                <a:cxn ang="0">
                  <a:pos x="68" y="126"/>
                </a:cxn>
                <a:cxn ang="0">
                  <a:pos x="82" y="132"/>
                </a:cxn>
                <a:cxn ang="0">
                  <a:pos x="106" y="134"/>
                </a:cxn>
                <a:cxn ang="0">
                  <a:pos x="106" y="134"/>
                </a:cxn>
              </a:cxnLst>
              <a:rect l="0" t="0" r="r" b="b"/>
              <a:pathLst>
                <a:path w="134" h="134">
                  <a:moveTo>
                    <a:pt x="106" y="134"/>
                  </a:moveTo>
                  <a:lnTo>
                    <a:pt x="110" y="130"/>
                  </a:lnTo>
                  <a:lnTo>
                    <a:pt x="116" y="122"/>
                  </a:lnTo>
                  <a:lnTo>
                    <a:pt x="120" y="120"/>
                  </a:lnTo>
                  <a:lnTo>
                    <a:pt x="126" y="120"/>
                  </a:lnTo>
                  <a:lnTo>
                    <a:pt x="126" y="120"/>
                  </a:lnTo>
                  <a:lnTo>
                    <a:pt x="132" y="122"/>
                  </a:lnTo>
                  <a:lnTo>
                    <a:pt x="134" y="120"/>
                  </a:lnTo>
                  <a:lnTo>
                    <a:pt x="126" y="114"/>
                  </a:lnTo>
                  <a:lnTo>
                    <a:pt x="124" y="106"/>
                  </a:lnTo>
                  <a:lnTo>
                    <a:pt x="120" y="106"/>
                  </a:lnTo>
                  <a:lnTo>
                    <a:pt x="122" y="94"/>
                  </a:lnTo>
                  <a:lnTo>
                    <a:pt x="116" y="84"/>
                  </a:lnTo>
                  <a:lnTo>
                    <a:pt x="98" y="72"/>
                  </a:lnTo>
                  <a:lnTo>
                    <a:pt x="98" y="70"/>
                  </a:lnTo>
                  <a:lnTo>
                    <a:pt x="94" y="62"/>
                  </a:lnTo>
                  <a:lnTo>
                    <a:pt x="90" y="62"/>
                  </a:lnTo>
                  <a:lnTo>
                    <a:pt x="90" y="58"/>
                  </a:lnTo>
                  <a:lnTo>
                    <a:pt x="92" y="50"/>
                  </a:lnTo>
                  <a:lnTo>
                    <a:pt x="96" y="48"/>
                  </a:lnTo>
                  <a:lnTo>
                    <a:pt x="96" y="46"/>
                  </a:lnTo>
                  <a:lnTo>
                    <a:pt x="102" y="38"/>
                  </a:lnTo>
                  <a:lnTo>
                    <a:pt x="100" y="32"/>
                  </a:lnTo>
                  <a:lnTo>
                    <a:pt x="102" y="28"/>
                  </a:lnTo>
                  <a:lnTo>
                    <a:pt x="94" y="26"/>
                  </a:lnTo>
                  <a:lnTo>
                    <a:pt x="92" y="24"/>
                  </a:lnTo>
                  <a:lnTo>
                    <a:pt x="90" y="18"/>
                  </a:lnTo>
                  <a:lnTo>
                    <a:pt x="84" y="12"/>
                  </a:lnTo>
                  <a:lnTo>
                    <a:pt x="84" y="4"/>
                  </a:lnTo>
                  <a:lnTo>
                    <a:pt x="82" y="6"/>
                  </a:lnTo>
                  <a:lnTo>
                    <a:pt x="78" y="6"/>
                  </a:lnTo>
                  <a:lnTo>
                    <a:pt x="76" y="2"/>
                  </a:lnTo>
                  <a:lnTo>
                    <a:pt x="64" y="2"/>
                  </a:lnTo>
                  <a:lnTo>
                    <a:pt x="58" y="0"/>
                  </a:lnTo>
                  <a:lnTo>
                    <a:pt x="50" y="8"/>
                  </a:lnTo>
                  <a:lnTo>
                    <a:pt x="48" y="8"/>
                  </a:lnTo>
                  <a:lnTo>
                    <a:pt x="44" y="16"/>
                  </a:lnTo>
                  <a:lnTo>
                    <a:pt x="36" y="18"/>
                  </a:lnTo>
                  <a:lnTo>
                    <a:pt x="34" y="44"/>
                  </a:lnTo>
                  <a:lnTo>
                    <a:pt x="32" y="50"/>
                  </a:lnTo>
                  <a:lnTo>
                    <a:pt x="0" y="70"/>
                  </a:lnTo>
                  <a:lnTo>
                    <a:pt x="6" y="86"/>
                  </a:lnTo>
                  <a:lnTo>
                    <a:pt x="26" y="92"/>
                  </a:lnTo>
                  <a:lnTo>
                    <a:pt x="42" y="104"/>
                  </a:lnTo>
                  <a:lnTo>
                    <a:pt x="56" y="108"/>
                  </a:lnTo>
                  <a:lnTo>
                    <a:pt x="60" y="114"/>
                  </a:lnTo>
                  <a:lnTo>
                    <a:pt x="66" y="116"/>
                  </a:lnTo>
                  <a:lnTo>
                    <a:pt x="68" y="126"/>
                  </a:lnTo>
                  <a:lnTo>
                    <a:pt x="82" y="132"/>
                  </a:lnTo>
                  <a:lnTo>
                    <a:pt x="106" y="134"/>
                  </a:lnTo>
                  <a:lnTo>
                    <a:pt x="106" y="13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18" name="Freeform 293"/>
            <p:cNvSpPr>
              <a:spLocks/>
            </p:cNvSpPr>
            <p:nvPr/>
          </p:nvSpPr>
          <p:spPr bwMode="auto">
            <a:xfrm>
              <a:off x="5181921" y="3607927"/>
              <a:ext cx="26918" cy="26918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20" y="12"/>
                </a:cxn>
                <a:cxn ang="0">
                  <a:pos x="16" y="12"/>
                </a:cxn>
                <a:cxn ang="0">
                  <a:pos x="24" y="6"/>
                </a:cxn>
                <a:cxn ang="0">
                  <a:pos x="20" y="0"/>
                </a:cxn>
                <a:cxn ang="0">
                  <a:pos x="14" y="0"/>
                </a:cxn>
                <a:cxn ang="0">
                  <a:pos x="10" y="2"/>
                </a:cxn>
                <a:cxn ang="0">
                  <a:pos x="4" y="10"/>
                </a:cxn>
                <a:cxn ang="0">
                  <a:pos x="0" y="14"/>
                </a:cxn>
                <a:cxn ang="0">
                  <a:pos x="12" y="18"/>
                </a:cxn>
                <a:cxn ang="0">
                  <a:pos x="16" y="22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24" h="24">
                  <a:moveTo>
                    <a:pt x="24" y="24"/>
                  </a:moveTo>
                  <a:lnTo>
                    <a:pt x="20" y="12"/>
                  </a:lnTo>
                  <a:lnTo>
                    <a:pt x="16" y="12"/>
                  </a:lnTo>
                  <a:lnTo>
                    <a:pt x="24" y="6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10" y="2"/>
                  </a:lnTo>
                  <a:lnTo>
                    <a:pt x="4" y="10"/>
                  </a:lnTo>
                  <a:lnTo>
                    <a:pt x="0" y="14"/>
                  </a:lnTo>
                  <a:lnTo>
                    <a:pt x="12" y="18"/>
                  </a:lnTo>
                  <a:lnTo>
                    <a:pt x="16" y="22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19" name="Freeform 294"/>
            <p:cNvSpPr>
              <a:spLocks/>
            </p:cNvSpPr>
            <p:nvPr/>
          </p:nvSpPr>
          <p:spPr bwMode="auto">
            <a:xfrm>
              <a:off x="5323242" y="3672980"/>
              <a:ext cx="6730" cy="8973"/>
            </a:xfrm>
            <a:custGeom>
              <a:avLst/>
              <a:gdLst/>
              <a:ahLst/>
              <a:cxnLst>
                <a:cxn ang="0">
                  <a:pos x="4" y="8"/>
                </a:cxn>
                <a:cxn ang="0">
                  <a:pos x="2" y="8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4" y="8"/>
                </a:cxn>
                <a:cxn ang="0">
                  <a:pos x="4" y="8"/>
                </a:cxn>
              </a:cxnLst>
              <a:rect l="0" t="0" r="r" b="b"/>
              <a:pathLst>
                <a:path w="6" h="8">
                  <a:moveTo>
                    <a:pt x="4" y="8"/>
                  </a:moveTo>
                  <a:lnTo>
                    <a:pt x="2" y="8"/>
                  </a:lnTo>
                  <a:lnTo>
                    <a:pt x="0" y="2"/>
                  </a:lnTo>
                  <a:lnTo>
                    <a:pt x="2" y="0"/>
                  </a:lnTo>
                  <a:lnTo>
                    <a:pt x="6" y="0"/>
                  </a:lnTo>
                  <a:lnTo>
                    <a:pt x="4" y="8"/>
                  </a:lnTo>
                  <a:lnTo>
                    <a:pt x="4" y="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20" name="Freeform 295"/>
            <p:cNvSpPr>
              <a:spLocks/>
            </p:cNvSpPr>
            <p:nvPr/>
          </p:nvSpPr>
          <p:spPr bwMode="auto">
            <a:xfrm>
              <a:off x="5244730" y="3672980"/>
              <a:ext cx="13460" cy="29161"/>
            </a:xfrm>
            <a:custGeom>
              <a:avLst/>
              <a:gdLst/>
              <a:ahLst/>
              <a:cxnLst>
                <a:cxn ang="0">
                  <a:pos x="4" y="26"/>
                </a:cxn>
                <a:cxn ang="0">
                  <a:pos x="8" y="22"/>
                </a:cxn>
                <a:cxn ang="0">
                  <a:pos x="12" y="18"/>
                </a:cxn>
                <a:cxn ang="0">
                  <a:pos x="10" y="12"/>
                </a:cxn>
                <a:cxn ang="0">
                  <a:pos x="12" y="4"/>
                </a:cxn>
                <a:cxn ang="0">
                  <a:pos x="6" y="0"/>
                </a:cxn>
                <a:cxn ang="0">
                  <a:pos x="0" y="12"/>
                </a:cxn>
                <a:cxn ang="0">
                  <a:pos x="0" y="22"/>
                </a:cxn>
                <a:cxn ang="0">
                  <a:pos x="4" y="26"/>
                </a:cxn>
                <a:cxn ang="0">
                  <a:pos x="4" y="26"/>
                </a:cxn>
              </a:cxnLst>
              <a:rect l="0" t="0" r="r" b="b"/>
              <a:pathLst>
                <a:path w="12" h="26">
                  <a:moveTo>
                    <a:pt x="4" y="26"/>
                  </a:moveTo>
                  <a:lnTo>
                    <a:pt x="8" y="22"/>
                  </a:lnTo>
                  <a:lnTo>
                    <a:pt x="12" y="18"/>
                  </a:lnTo>
                  <a:lnTo>
                    <a:pt x="10" y="12"/>
                  </a:lnTo>
                  <a:lnTo>
                    <a:pt x="12" y="4"/>
                  </a:lnTo>
                  <a:lnTo>
                    <a:pt x="6" y="0"/>
                  </a:lnTo>
                  <a:lnTo>
                    <a:pt x="0" y="12"/>
                  </a:lnTo>
                  <a:lnTo>
                    <a:pt x="0" y="22"/>
                  </a:lnTo>
                  <a:lnTo>
                    <a:pt x="4" y="26"/>
                  </a:lnTo>
                  <a:lnTo>
                    <a:pt x="4" y="2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21" name="Freeform 296"/>
            <p:cNvSpPr>
              <a:spLocks/>
            </p:cNvSpPr>
            <p:nvPr/>
          </p:nvSpPr>
          <p:spPr bwMode="auto">
            <a:xfrm>
              <a:off x="5004708" y="3551847"/>
              <a:ext cx="65053" cy="71783"/>
            </a:xfrm>
            <a:custGeom>
              <a:avLst/>
              <a:gdLst/>
              <a:ahLst/>
              <a:cxnLst>
                <a:cxn ang="0">
                  <a:pos x="2" y="60"/>
                </a:cxn>
                <a:cxn ang="0">
                  <a:pos x="2" y="62"/>
                </a:cxn>
                <a:cxn ang="0">
                  <a:pos x="18" y="64"/>
                </a:cxn>
                <a:cxn ang="0">
                  <a:pos x="22" y="60"/>
                </a:cxn>
                <a:cxn ang="0">
                  <a:pos x="26" y="52"/>
                </a:cxn>
                <a:cxn ang="0">
                  <a:pos x="36" y="52"/>
                </a:cxn>
                <a:cxn ang="0">
                  <a:pos x="38" y="44"/>
                </a:cxn>
                <a:cxn ang="0">
                  <a:pos x="44" y="42"/>
                </a:cxn>
                <a:cxn ang="0">
                  <a:pos x="28" y="26"/>
                </a:cxn>
                <a:cxn ang="0">
                  <a:pos x="54" y="22"/>
                </a:cxn>
                <a:cxn ang="0">
                  <a:pos x="58" y="16"/>
                </a:cxn>
                <a:cxn ang="0">
                  <a:pos x="52" y="0"/>
                </a:cxn>
                <a:cxn ang="0">
                  <a:pos x="52" y="0"/>
                </a:cxn>
                <a:cxn ang="0">
                  <a:pos x="24" y="16"/>
                </a:cxn>
                <a:cxn ang="0">
                  <a:pos x="20" y="14"/>
                </a:cxn>
                <a:cxn ang="0">
                  <a:pos x="14" y="8"/>
                </a:cxn>
                <a:cxn ang="0">
                  <a:pos x="10" y="8"/>
                </a:cxn>
                <a:cxn ang="0">
                  <a:pos x="10" y="14"/>
                </a:cxn>
                <a:cxn ang="0">
                  <a:pos x="8" y="12"/>
                </a:cxn>
                <a:cxn ang="0">
                  <a:pos x="4" y="12"/>
                </a:cxn>
                <a:cxn ang="0">
                  <a:pos x="2" y="16"/>
                </a:cxn>
                <a:cxn ang="0">
                  <a:pos x="2" y="22"/>
                </a:cxn>
                <a:cxn ang="0">
                  <a:pos x="6" y="24"/>
                </a:cxn>
                <a:cxn ang="0">
                  <a:pos x="2" y="24"/>
                </a:cxn>
                <a:cxn ang="0">
                  <a:pos x="0" y="30"/>
                </a:cxn>
                <a:cxn ang="0">
                  <a:pos x="2" y="30"/>
                </a:cxn>
                <a:cxn ang="0">
                  <a:pos x="8" y="28"/>
                </a:cxn>
                <a:cxn ang="0">
                  <a:pos x="8" y="28"/>
                </a:cxn>
                <a:cxn ang="0">
                  <a:pos x="8" y="34"/>
                </a:cxn>
                <a:cxn ang="0">
                  <a:pos x="4" y="42"/>
                </a:cxn>
                <a:cxn ang="0">
                  <a:pos x="2" y="60"/>
                </a:cxn>
                <a:cxn ang="0">
                  <a:pos x="2" y="60"/>
                </a:cxn>
                <a:cxn ang="0">
                  <a:pos x="2" y="60"/>
                </a:cxn>
              </a:cxnLst>
              <a:rect l="0" t="0" r="r" b="b"/>
              <a:pathLst>
                <a:path w="58" h="64">
                  <a:moveTo>
                    <a:pt x="2" y="60"/>
                  </a:moveTo>
                  <a:lnTo>
                    <a:pt x="2" y="62"/>
                  </a:lnTo>
                  <a:lnTo>
                    <a:pt x="18" y="64"/>
                  </a:lnTo>
                  <a:lnTo>
                    <a:pt x="22" y="60"/>
                  </a:lnTo>
                  <a:lnTo>
                    <a:pt x="26" y="52"/>
                  </a:lnTo>
                  <a:lnTo>
                    <a:pt x="36" y="52"/>
                  </a:lnTo>
                  <a:lnTo>
                    <a:pt x="38" y="44"/>
                  </a:lnTo>
                  <a:lnTo>
                    <a:pt x="44" y="42"/>
                  </a:lnTo>
                  <a:lnTo>
                    <a:pt x="28" y="26"/>
                  </a:lnTo>
                  <a:lnTo>
                    <a:pt x="54" y="22"/>
                  </a:lnTo>
                  <a:lnTo>
                    <a:pt x="58" y="1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24" y="16"/>
                  </a:lnTo>
                  <a:lnTo>
                    <a:pt x="20" y="14"/>
                  </a:lnTo>
                  <a:lnTo>
                    <a:pt x="14" y="8"/>
                  </a:lnTo>
                  <a:lnTo>
                    <a:pt x="10" y="8"/>
                  </a:lnTo>
                  <a:lnTo>
                    <a:pt x="10" y="14"/>
                  </a:lnTo>
                  <a:lnTo>
                    <a:pt x="8" y="12"/>
                  </a:lnTo>
                  <a:lnTo>
                    <a:pt x="4" y="12"/>
                  </a:lnTo>
                  <a:lnTo>
                    <a:pt x="2" y="16"/>
                  </a:lnTo>
                  <a:lnTo>
                    <a:pt x="2" y="22"/>
                  </a:lnTo>
                  <a:lnTo>
                    <a:pt x="6" y="24"/>
                  </a:lnTo>
                  <a:lnTo>
                    <a:pt x="2" y="24"/>
                  </a:lnTo>
                  <a:lnTo>
                    <a:pt x="0" y="30"/>
                  </a:lnTo>
                  <a:lnTo>
                    <a:pt x="2" y="30"/>
                  </a:lnTo>
                  <a:lnTo>
                    <a:pt x="8" y="28"/>
                  </a:lnTo>
                  <a:lnTo>
                    <a:pt x="8" y="28"/>
                  </a:lnTo>
                  <a:lnTo>
                    <a:pt x="8" y="34"/>
                  </a:lnTo>
                  <a:lnTo>
                    <a:pt x="4" y="42"/>
                  </a:lnTo>
                  <a:lnTo>
                    <a:pt x="2" y="60"/>
                  </a:lnTo>
                  <a:lnTo>
                    <a:pt x="2" y="60"/>
                  </a:lnTo>
                  <a:lnTo>
                    <a:pt x="2" y="6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22" name="Freeform 297"/>
            <p:cNvSpPr>
              <a:spLocks/>
            </p:cNvSpPr>
            <p:nvPr/>
          </p:nvSpPr>
          <p:spPr bwMode="auto">
            <a:xfrm>
              <a:off x="4876846" y="3383607"/>
              <a:ext cx="280399" cy="123376"/>
            </a:xfrm>
            <a:custGeom>
              <a:avLst/>
              <a:gdLst/>
              <a:ahLst/>
              <a:cxnLst>
                <a:cxn ang="0">
                  <a:pos x="236" y="32"/>
                </a:cxn>
                <a:cxn ang="0">
                  <a:pos x="234" y="22"/>
                </a:cxn>
                <a:cxn ang="0">
                  <a:pos x="230" y="16"/>
                </a:cxn>
                <a:cxn ang="0">
                  <a:pos x="216" y="12"/>
                </a:cxn>
                <a:cxn ang="0">
                  <a:pos x="204" y="8"/>
                </a:cxn>
                <a:cxn ang="0">
                  <a:pos x="176" y="18"/>
                </a:cxn>
                <a:cxn ang="0">
                  <a:pos x="154" y="18"/>
                </a:cxn>
                <a:cxn ang="0">
                  <a:pos x="142" y="16"/>
                </a:cxn>
                <a:cxn ang="0">
                  <a:pos x="132" y="6"/>
                </a:cxn>
                <a:cxn ang="0">
                  <a:pos x="126" y="8"/>
                </a:cxn>
                <a:cxn ang="0">
                  <a:pos x="120" y="0"/>
                </a:cxn>
                <a:cxn ang="0">
                  <a:pos x="96" y="2"/>
                </a:cxn>
                <a:cxn ang="0">
                  <a:pos x="66" y="20"/>
                </a:cxn>
                <a:cxn ang="0">
                  <a:pos x="38" y="20"/>
                </a:cxn>
                <a:cxn ang="0">
                  <a:pos x="50" y="26"/>
                </a:cxn>
                <a:cxn ang="0">
                  <a:pos x="36" y="26"/>
                </a:cxn>
                <a:cxn ang="0">
                  <a:pos x="36" y="30"/>
                </a:cxn>
                <a:cxn ang="0">
                  <a:pos x="24" y="30"/>
                </a:cxn>
                <a:cxn ang="0">
                  <a:pos x="22" y="32"/>
                </a:cxn>
                <a:cxn ang="0">
                  <a:pos x="8" y="30"/>
                </a:cxn>
                <a:cxn ang="0">
                  <a:pos x="0" y="40"/>
                </a:cxn>
                <a:cxn ang="0">
                  <a:pos x="10" y="44"/>
                </a:cxn>
                <a:cxn ang="0">
                  <a:pos x="10" y="58"/>
                </a:cxn>
                <a:cxn ang="0">
                  <a:pos x="12" y="64"/>
                </a:cxn>
                <a:cxn ang="0">
                  <a:pos x="4" y="60"/>
                </a:cxn>
                <a:cxn ang="0">
                  <a:pos x="2" y="66"/>
                </a:cxn>
                <a:cxn ang="0">
                  <a:pos x="14" y="74"/>
                </a:cxn>
                <a:cxn ang="0">
                  <a:pos x="14" y="78"/>
                </a:cxn>
                <a:cxn ang="0">
                  <a:pos x="14" y="82"/>
                </a:cxn>
                <a:cxn ang="0">
                  <a:pos x="16" y="88"/>
                </a:cxn>
                <a:cxn ang="0">
                  <a:pos x="28" y="86"/>
                </a:cxn>
                <a:cxn ang="0">
                  <a:pos x="18" y="92"/>
                </a:cxn>
                <a:cxn ang="0">
                  <a:pos x="26" y="92"/>
                </a:cxn>
                <a:cxn ang="0">
                  <a:pos x="28" y="92"/>
                </a:cxn>
                <a:cxn ang="0">
                  <a:pos x="36" y="94"/>
                </a:cxn>
                <a:cxn ang="0">
                  <a:pos x="40" y="94"/>
                </a:cxn>
                <a:cxn ang="0">
                  <a:pos x="42" y="100"/>
                </a:cxn>
                <a:cxn ang="0">
                  <a:pos x="58" y="100"/>
                </a:cxn>
                <a:cxn ang="0">
                  <a:pos x="64" y="90"/>
                </a:cxn>
                <a:cxn ang="0">
                  <a:pos x="84" y="104"/>
                </a:cxn>
                <a:cxn ang="0">
                  <a:pos x="106" y="100"/>
                </a:cxn>
                <a:cxn ang="0">
                  <a:pos x="114" y="92"/>
                </a:cxn>
                <a:cxn ang="0">
                  <a:pos x="128" y="96"/>
                </a:cxn>
                <a:cxn ang="0">
                  <a:pos x="132" y="92"/>
                </a:cxn>
                <a:cxn ang="0">
                  <a:pos x="130" y="96"/>
                </a:cxn>
                <a:cxn ang="0">
                  <a:pos x="132" y="110"/>
                </a:cxn>
                <a:cxn ang="0">
                  <a:pos x="136" y="104"/>
                </a:cxn>
                <a:cxn ang="0">
                  <a:pos x="140" y="100"/>
                </a:cxn>
                <a:cxn ang="0">
                  <a:pos x="140" y="90"/>
                </a:cxn>
                <a:cxn ang="0">
                  <a:pos x="146" y="94"/>
                </a:cxn>
                <a:cxn ang="0">
                  <a:pos x="164" y="90"/>
                </a:cxn>
                <a:cxn ang="0">
                  <a:pos x="174" y="94"/>
                </a:cxn>
                <a:cxn ang="0">
                  <a:pos x="208" y="86"/>
                </a:cxn>
                <a:cxn ang="0">
                  <a:pos x="216" y="86"/>
                </a:cxn>
                <a:cxn ang="0">
                  <a:pos x="224" y="80"/>
                </a:cxn>
                <a:cxn ang="0">
                  <a:pos x="242" y="82"/>
                </a:cxn>
                <a:cxn ang="0">
                  <a:pos x="248" y="86"/>
                </a:cxn>
                <a:cxn ang="0">
                  <a:pos x="248" y="80"/>
                </a:cxn>
                <a:cxn ang="0">
                  <a:pos x="242" y="54"/>
                </a:cxn>
                <a:cxn ang="0">
                  <a:pos x="244" y="46"/>
                </a:cxn>
                <a:cxn ang="0">
                  <a:pos x="246" y="40"/>
                </a:cxn>
              </a:cxnLst>
              <a:rect l="0" t="0" r="r" b="b"/>
              <a:pathLst>
                <a:path w="250" h="110">
                  <a:moveTo>
                    <a:pt x="246" y="40"/>
                  </a:moveTo>
                  <a:lnTo>
                    <a:pt x="236" y="32"/>
                  </a:lnTo>
                  <a:lnTo>
                    <a:pt x="234" y="30"/>
                  </a:lnTo>
                  <a:lnTo>
                    <a:pt x="234" y="22"/>
                  </a:lnTo>
                  <a:lnTo>
                    <a:pt x="232" y="18"/>
                  </a:lnTo>
                  <a:lnTo>
                    <a:pt x="230" y="16"/>
                  </a:lnTo>
                  <a:lnTo>
                    <a:pt x="222" y="10"/>
                  </a:lnTo>
                  <a:lnTo>
                    <a:pt x="216" y="12"/>
                  </a:lnTo>
                  <a:lnTo>
                    <a:pt x="206" y="10"/>
                  </a:lnTo>
                  <a:lnTo>
                    <a:pt x="204" y="8"/>
                  </a:lnTo>
                  <a:lnTo>
                    <a:pt x="190" y="20"/>
                  </a:lnTo>
                  <a:lnTo>
                    <a:pt x="176" y="18"/>
                  </a:lnTo>
                  <a:lnTo>
                    <a:pt x="160" y="22"/>
                  </a:lnTo>
                  <a:lnTo>
                    <a:pt x="154" y="18"/>
                  </a:lnTo>
                  <a:lnTo>
                    <a:pt x="152" y="20"/>
                  </a:lnTo>
                  <a:lnTo>
                    <a:pt x="142" y="16"/>
                  </a:lnTo>
                  <a:lnTo>
                    <a:pt x="136" y="14"/>
                  </a:lnTo>
                  <a:lnTo>
                    <a:pt x="132" y="6"/>
                  </a:lnTo>
                  <a:lnTo>
                    <a:pt x="130" y="8"/>
                  </a:lnTo>
                  <a:lnTo>
                    <a:pt x="126" y="8"/>
                  </a:lnTo>
                  <a:lnTo>
                    <a:pt x="122" y="6"/>
                  </a:lnTo>
                  <a:lnTo>
                    <a:pt x="120" y="0"/>
                  </a:lnTo>
                  <a:lnTo>
                    <a:pt x="114" y="2"/>
                  </a:lnTo>
                  <a:lnTo>
                    <a:pt x="96" y="2"/>
                  </a:lnTo>
                  <a:lnTo>
                    <a:pt x="82" y="8"/>
                  </a:lnTo>
                  <a:lnTo>
                    <a:pt x="66" y="20"/>
                  </a:lnTo>
                  <a:lnTo>
                    <a:pt x="40" y="16"/>
                  </a:lnTo>
                  <a:lnTo>
                    <a:pt x="38" y="20"/>
                  </a:lnTo>
                  <a:lnTo>
                    <a:pt x="40" y="22"/>
                  </a:lnTo>
                  <a:lnTo>
                    <a:pt x="50" y="26"/>
                  </a:lnTo>
                  <a:lnTo>
                    <a:pt x="38" y="26"/>
                  </a:lnTo>
                  <a:lnTo>
                    <a:pt x="36" y="26"/>
                  </a:lnTo>
                  <a:lnTo>
                    <a:pt x="38" y="30"/>
                  </a:lnTo>
                  <a:lnTo>
                    <a:pt x="36" y="30"/>
                  </a:lnTo>
                  <a:lnTo>
                    <a:pt x="24" y="30"/>
                  </a:lnTo>
                  <a:lnTo>
                    <a:pt x="24" y="30"/>
                  </a:lnTo>
                  <a:lnTo>
                    <a:pt x="20" y="28"/>
                  </a:lnTo>
                  <a:lnTo>
                    <a:pt x="22" y="32"/>
                  </a:lnTo>
                  <a:lnTo>
                    <a:pt x="14" y="30"/>
                  </a:lnTo>
                  <a:lnTo>
                    <a:pt x="8" y="30"/>
                  </a:lnTo>
                  <a:lnTo>
                    <a:pt x="2" y="36"/>
                  </a:lnTo>
                  <a:lnTo>
                    <a:pt x="0" y="40"/>
                  </a:lnTo>
                  <a:lnTo>
                    <a:pt x="0" y="46"/>
                  </a:lnTo>
                  <a:lnTo>
                    <a:pt x="10" y="44"/>
                  </a:lnTo>
                  <a:lnTo>
                    <a:pt x="8" y="50"/>
                  </a:lnTo>
                  <a:lnTo>
                    <a:pt x="10" y="58"/>
                  </a:lnTo>
                  <a:lnTo>
                    <a:pt x="8" y="60"/>
                  </a:lnTo>
                  <a:lnTo>
                    <a:pt x="12" y="64"/>
                  </a:lnTo>
                  <a:lnTo>
                    <a:pt x="6" y="64"/>
                  </a:lnTo>
                  <a:lnTo>
                    <a:pt x="4" y="60"/>
                  </a:lnTo>
                  <a:lnTo>
                    <a:pt x="4" y="66"/>
                  </a:lnTo>
                  <a:lnTo>
                    <a:pt x="2" y="66"/>
                  </a:lnTo>
                  <a:lnTo>
                    <a:pt x="12" y="72"/>
                  </a:lnTo>
                  <a:lnTo>
                    <a:pt x="14" y="74"/>
                  </a:lnTo>
                  <a:lnTo>
                    <a:pt x="12" y="76"/>
                  </a:lnTo>
                  <a:lnTo>
                    <a:pt x="14" y="78"/>
                  </a:lnTo>
                  <a:lnTo>
                    <a:pt x="16" y="78"/>
                  </a:lnTo>
                  <a:lnTo>
                    <a:pt x="14" y="82"/>
                  </a:lnTo>
                  <a:lnTo>
                    <a:pt x="18" y="84"/>
                  </a:lnTo>
                  <a:lnTo>
                    <a:pt x="16" y="88"/>
                  </a:lnTo>
                  <a:lnTo>
                    <a:pt x="16" y="88"/>
                  </a:lnTo>
                  <a:lnTo>
                    <a:pt x="28" y="86"/>
                  </a:lnTo>
                  <a:lnTo>
                    <a:pt x="28" y="88"/>
                  </a:lnTo>
                  <a:lnTo>
                    <a:pt x="18" y="92"/>
                  </a:lnTo>
                  <a:lnTo>
                    <a:pt x="18" y="94"/>
                  </a:lnTo>
                  <a:lnTo>
                    <a:pt x="26" y="92"/>
                  </a:lnTo>
                  <a:lnTo>
                    <a:pt x="26" y="94"/>
                  </a:lnTo>
                  <a:lnTo>
                    <a:pt x="28" y="92"/>
                  </a:lnTo>
                  <a:lnTo>
                    <a:pt x="32" y="92"/>
                  </a:lnTo>
                  <a:lnTo>
                    <a:pt x="36" y="94"/>
                  </a:lnTo>
                  <a:lnTo>
                    <a:pt x="38" y="92"/>
                  </a:lnTo>
                  <a:lnTo>
                    <a:pt x="40" y="94"/>
                  </a:lnTo>
                  <a:lnTo>
                    <a:pt x="40" y="98"/>
                  </a:lnTo>
                  <a:lnTo>
                    <a:pt x="42" y="100"/>
                  </a:lnTo>
                  <a:lnTo>
                    <a:pt x="50" y="102"/>
                  </a:lnTo>
                  <a:lnTo>
                    <a:pt x="58" y="100"/>
                  </a:lnTo>
                  <a:lnTo>
                    <a:pt x="60" y="90"/>
                  </a:lnTo>
                  <a:lnTo>
                    <a:pt x="64" y="90"/>
                  </a:lnTo>
                  <a:lnTo>
                    <a:pt x="78" y="96"/>
                  </a:lnTo>
                  <a:lnTo>
                    <a:pt x="84" y="104"/>
                  </a:lnTo>
                  <a:lnTo>
                    <a:pt x="90" y="104"/>
                  </a:lnTo>
                  <a:lnTo>
                    <a:pt x="106" y="100"/>
                  </a:lnTo>
                  <a:lnTo>
                    <a:pt x="112" y="94"/>
                  </a:lnTo>
                  <a:lnTo>
                    <a:pt x="114" y="92"/>
                  </a:lnTo>
                  <a:lnTo>
                    <a:pt x="126" y="96"/>
                  </a:lnTo>
                  <a:lnTo>
                    <a:pt x="128" y="96"/>
                  </a:lnTo>
                  <a:lnTo>
                    <a:pt x="128" y="92"/>
                  </a:lnTo>
                  <a:lnTo>
                    <a:pt x="132" y="92"/>
                  </a:lnTo>
                  <a:lnTo>
                    <a:pt x="134" y="94"/>
                  </a:lnTo>
                  <a:lnTo>
                    <a:pt x="130" y="96"/>
                  </a:lnTo>
                  <a:lnTo>
                    <a:pt x="130" y="108"/>
                  </a:lnTo>
                  <a:lnTo>
                    <a:pt x="132" y="110"/>
                  </a:lnTo>
                  <a:lnTo>
                    <a:pt x="134" y="108"/>
                  </a:lnTo>
                  <a:lnTo>
                    <a:pt x="136" y="104"/>
                  </a:lnTo>
                  <a:lnTo>
                    <a:pt x="136" y="102"/>
                  </a:lnTo>
                  <a:lnTo>
                    <a:pt x="140" y="100"/>
                  </a:lnTo>
                  <a:lnTo>
                    <a:pt x="138" y="98"/>
                  </a:lnTo>
                  <a:lnTo>
                    <a:pt x="140" y="90"/>
                  </a:lnTo>
                  <a:lnTo>
                    <a:pt x="146" y="92"/>
                  </a:lnTo>
                  <a:lnTo>
                    <a:pt x="146" y="94"/>
                  </a:lnTo>
                  <a:lnTo>
                    <a:pt x="152" y="94"/>
                  </a:lnTo>
                  <a:lnTo>
                    <a:pt x="164" y="90"/>
                  </a:lnTo>
                  <a:lnTo>
                    <a:pt x="168" y="92"/>
                  </a:lnTo>
                  <a:lnTo>
                    <a:pt x="174" y="94"/>
                  </a:lnTo>
                  <a:lnTo>
                    <a:pt x="196" y="86"/>
                  </a:lnTo>
                  <a:lnTo>
                    <a:pt x="208" y="86"/>
                  </a:lnTo>
                  <a:lnTo>
                    <a:pt x="214" y="82"/>
                  </a:lnTo>
                  <a:lnTo>
                    <a:pt x="216" y="86"/>
                  </a:lnTo>
                  <a:lnTo>
                    <a:pt x="216" y="88"/>
                  </a:lnTo>
                  <a:lnTo>
                    <a:pt x="224" y="80"/>
                  </a:lnTo>
                  <a:lnTo>
                    <a:pt x="230" y="82"/>
                  </a:lnTo>
                  <a:lnTo>
                    <a:pt x="242" y="82"/>
                  </a:lnTo>
                  <a:lnTo>
                    <a:pt x="244" y="86"/>
                  </a:lnTo>
                  <a:lnTo>
                    <a:pt x="248" y="86"/>
                  </a:lnTo>
                  <a:lnTo>
                    <a:pt x="250" y="84"/>
                  </a:lnTo>
                  <a:lnTo>
                    <a:pt x="248" y="80"/>
                  </a:lnTo>
                  <a:lnTo>
                    <a:pt x="242" y="74"/>
                  </a:lnTo>
                  <a:lnTo>
                    <a:pt x="242" y="54"/>
                  </a:lnTo>
                  <a:lnTo>
                    <a:pt x="240" y="48"/>
                  </a:lnTo>
                  <a:lnTo>
                    <a:pt x="244" y="46"/>
                  </a:lnTo>
                  <a:lnTo>
                    <a:pt x="246" y="40"/>
                  </a:lnTo>
                  <a:lnTo>
                    <a:pt x="246" y="4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23" name="Freeform 298"/>
            <p:cNvSpPr>
              <a:spLocks/>
            </p:cNvSpPr>
            <p:nvPr/>
          </p:nvSpPr>
          <p:spPr bwMode="auto">
            <a:xfrm>
              <a:off x="5015925" y="3475578"/>
              <a:ext cx="103187" cy="94214"/>
            </a:xfrm>
            <a:custGeom>
              <a:avLst/>
              <a:gdLst/>
              <a:ahLst/>
              <a:cxnLst>
                <a:cxn ang="0">
                  <a:pos x="92" y="6"/>
                </a:cxn>
                <a:cxn ang="0">
                  <a:pos x="92" y="4"/>
                </a:cxn>
                <a:cxn ang="0">
                  <a:pos x="90" y="0"/>
                </a:cxn>
                <a:cxn ang="0">
                  <a:pos x="84" y="4"/>
                </a:cxn>
                <a:cxn ang="0">
                  <a:pos x="72" y="4"/>
                </a:cxn>
                <a:cxn ang="0">
                  <a:pos x="50" y="12"/>
                </a:cxn>
                <a:cxn ang="0">
                  <a:pos x="44" y="10"/>
                </a:cxn>
                <a:cxn ang="0">
                  <a:pos x="40" y="8"/>
                </a:cxn>
                <a:cxn ang="0">
                  <a:pos x="28" y="12"/>
                </a:cxn>
                <a:cxn ang="0">
                  <a:pos x="22" y="12"/>
                </a:cxn>
                <a:cxn ang="0">
                  <a:pos x="22" y="10"/>
                </a:cxn>
                <a:cxn ang="0">
                  <a:pos x="16" y="8"/>
                </a:cxn>
                <a:cxn ang="0">
                  <a:pos x="14" y="16"/>
                </a:cxn>
                <a:cxn ang="0">
                  <a:pos x="16" y="18"/>
                </a:cxn>
                <a:cxn ang="0">
                  <a:pos x="12" y="20"/>
                </a:cxn>
                <a:cxn ang="0">
                  <a:pos x="12" y="22"/>
                </a:cxn>
                <a:cxn ang="0">
                  <a:pos x="10" y="26"/>
                </a:cxn>
                <a:cxn ang="0">
                  <a:pos x="8" y="28"/>
                </a:cxn>
                <a:cxn ang="0">
                  <a:pos x="6" y="26"/>
                </a:cxn>
                <a:cxn ang="0">
                  <a:pos x="4" y="30"/>
                </a:cxn>
                <a:cxn ang="0">
                  <a:pos x="6" y="34"/>
                </a:cxn>
                <a:cxn ang="0">
                  <a:pos x="6" y="44"/>
                </a:cxn>
                <a:cxn ang="0">
                  <a:pos x="14" y="44"/>
                </a:cxn>
                <a:cxn ang="0">
                  <a:pos x="12" y="46"/>
                </a:cxn>
                <a:cxn ang="0">
                  <a:pos x="16" y="48"/>
                </a:cxn>
                <a:cxn ang="0">
                  <a:pos x="16" y="52"/>
                </a:cxn>
                <a:cxn ang="0">
                  <a:pos x="12" y="56"/>
                </a:cxn>
                <a:cxn ang="0">
                  <a:pos x="12" y="58"/>
                </a:cxn>
                <a:cxn ang="0">
                  <a:pos x="8" y="58"/>
                </a:cxn>
                <a:cxn ang="0">
                  <a:pos x="6" y="62"/>
                </a:cxn>
                <a:cxn ang="0">
                  <a:pos x="8" y="64"/>
                </a:cxn>
                <a:cxn ang="0">
                  <a:pos x="2" y="68"/>
                </a:cxn>
                <a:cxn ang="0">
                  <a:pos x="0" y="76"/>
                </a:cxn>
                <a:cxn ang="0">
                  <a:pos x="4" y="76"/>
                </a:cxn>
                <a:cxn ang="0">
                  <a:pos x="10" y="82"/>
                </a:cxn>
                <a:cxn ang="0">
                  <a:pos x="14" y="84"/>
                </a:cxn>
                <a:cxn ang="0">
                  <a:pos x="42" y="68"/>
                </a:cxn>
                <a:cxn ang="0">
                  <a:pos x="74" y="48"/>
                </a:cxn>
                <a:cxn ang="0">
                  <a:pos x="76" y="42"/>
                </a:cxn>
                <a:cxn ang="0">
                  <a:pos x="78" y="16"/>
                </a:cxn>
                <a:cxn ang="0">
                  <a:pos x="86" y="14"/>
                </a:cxn>
                <a:cxn ang="0">
                  <a:pos x="90" y="6"/>
                </a:cxn>
                <a:cxn ang="0">
                  <a:pos x="92" y="6"/>
                </a:cxn>
                <a:cxn ang="0">
                  <a:pos x="92" y="6"/>
                </a:cxn>
              </a:cxnLst>
              <a:rect l="0" t="0" r="r" b="b"/>
              <a:pathLst>
                <a:path w="92" h="84">
                  <a:moveTo>
                    <a:pt x="92" y="6"/>
                  </a:moveTo>
                  <a:lnTo>
                    <a:pt x="92" y="4"/>
                  </a:lnTo>
                  <a:lnTo>
                    <a:pt x="90" y="0"/>
                  </a:lnTo>
                  <a:lnTo>
                    <a:pt x="84" y="4"/>
                  </a:lnTo>
                  <a:lnTo>
                    <a:pt x="72" y="4"/>
                  </a:lnTo>
                  <a:lnTo>
                    <a:pt x="50" y="12"/>
                  </a:lnTo>
                  <a:lnTo>
                    <a:pt x="44" y="10"/>
                  </a:lnTo>
                  <a:lnTo>
                    <a:pt x="40" y="8"/>
                  </a:lnTo>
                  <a:lnTo>
                    <a:pt x="28" y="12"/>
                  </a:lnTo>
                  <a:lnTo>
                    <a:pt x="22" y="12"/>
                  </a:lnTo>
                  <a:lnTo>
                    <a:pt x="22" y="10"/>
                  </a:lnTo>
                  <a:lnTo>
                    <a:pt x="16" y="8"/>
                  </a:lnTo>
                  <a:lnTo>
                    <a:pt x="14" y="16"/>
                  </a:lnTo>
                  <a:lnTo>
                    <a:pt x="16" y="18"/>
                  </a:lnTo>
                  <a:lnTo>
                    <a:pt x="12" y="20"/>
                  </a:lnTo>
                  <a:lnTo>
                    <a:pt x="12" y="22"/>
                  </a:lnTo>
                  <a:lnTo>
                    <a:pt x="10" y="26"/>
                  </a:lnTo>
                  <a:lnTo>
                    <a:pt x="8" y="28"/>
                  </a:lnTo>
                  <a:lnTo>
                    <a:pt x="6" y="26"/>
                  </a:lnTo>
                  <a:lnTo>
                    <a:pt x="4" y="30"/>
                  </a:lnTo>
                  <a:lnTo>
                    <a:pt x="6" y="34"/>
                  </a:lnTo>
                  <a:lnTo>
                    <a:pt x="6" y="44"/>
                  </a:lnTo>
                  <a:lnTo>
                    <a:pt x="14" y="44"/>
                  </a:lnTo>
                  <a:lnTo>
                    <a:pt x="12" y="46"/>
                  </a:lnTo>
                  <a:lnTo>
                    <a:pt x="16" y="48"/>
                  </a:lnTo>
                  <a:lnTo>
                    <a:pt x="16" y="52"/>
                  </a:lnTo>
                  <a:lnTo>
                    <a:pt x="12" y="56"/>
                  </a:lnTo>
                  <a:lnTo>
                    <a:pt x="12" y="58"/>
                  </a:lnTo>
                  <a:lnTo>
                    <a:pt x="8" y="58"/>
                  </a:lnTo>
                  <a:lnTo>
                    <a:pt x="6" y="62"/>
                  </a:lnTo>
                  <a:lnTo>
                    <a:pt x="8" y="64"/>
                  </a:lnTo>
                  <a:lnTo>
                    <a:pt x="2" y="68"/>
                  </a:lnTo>
                  <a:lnTo>
                    <a:pt x="0" y="76"/>
                  </a:lnTo>
                  <a:lnTo>
                    <a:pt x="4" y="76"/>
                  </a:lnTo>
                  <a:lnTo>
                    <a:pt x="10" y="82"/>
                  </a:lnTo>
                  <a:lnTo>
                    <a:pt x="14" y="84"/>
                  </a:lnTo>
                  <a:lnTo>
                    <a:pt x="42" y="68"/>
                  </a:lnTo>
                  <a:lnTo>
                    <a:pt x="74" y="48"/>
                  </a:lnTo>
                  <a:lnTo>
                    <a:pt x="76" y="42"/>
                  </a:lnTo>
                  <a:lnTo>
                    <a:pt x="78" y="16"/>
                  </a:lnTo>
                  <a:lnTo>
                    <a:pt x="86" y="14"/>
                  </a:lnTo>
                  <a:lnTo>
                    <a:pt x="90" y="6"/>
                  </a:lnTo>
                  <a:lnTo>
                    <a:pt x="92" y="6"/>
                  </a:lnTo>
                  <a:lnTo>
                    <a:pt x="92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24" name="Freeform 299"/>
            <p:cNvSpPr>
              <a:spLocks/>
            </p:cNvSpPr>
            <p:nvPr/>
          </p:nvSpPr>
          <p:spPr bwMode="auto">
            <a:xfrm>
              <a:off x="5009195" y="3524929"/>
              <a:ext cx="24675" cy="31405"/>
            </a:xfrm>
            <a:custGeom>
              <a:avLst/>
              <a:gdLst/>
              <a:ahLst/>
              <a:cxnLst>
                <a:cxn ang="0">
                  <a:pos x="0" y="26"/>
                </a:cxn>
                <a:cxn ang="0">
                  <a:pos x="10" y="6"/>
                </a:cxn>
                <a:cxn ang="0">
                  <a:pos x="14" y="2"/>
                </a:cxn>
                <a:cxn ang="0">
                  <a:pos x="12" y="0"/>
                </a:cxn>
                <a:cxn ang="0">
                  <a:pos x="20" y="0"/>
                </a:cxn>
                <a:cxn ang="0">
                  <a:pos x="18" y="2"/>
                </a:cxn>
                <a:cxn ang="0">
                  <a:pos x="22" y="4"/>
                </a:cxn>
                <a:cxn ang="0">
                  <a:pos x="22" y="8"/>
                </a:cxn>
                <a:cxn ang="0">
                  <a:pos x="18" y="12"/>
                </a:cxn>
                <a:cxn ang="0">
                  <a:pos x="18" y="14"/>
                </a:cxn>
                <a:cxn ang="0">
                  <a:pos x="14" y="14"/>
                </a:cxn>
                <a:cxn ang="0">
                  <a:pos x="12" y="18"/>
                </a:cxn>
                <a:cxn ang="0">
                  <a:pos x="14" y="20"/>
                </a:cxn>
                <a:cxn ang="0">
                  <a:pos x="8" y="24"/>
                </a:cxn>
                <a:cxn ang="0">
                  <a:pos x="6" y="24"/>
                </a:cxn>
                <a:cxn ang="0">
                  <a:pos x="6" y="28"/>
                </a:cxn>
                <a:cxn ang="0">
                  <a:pos x="0" y="26"/>
                </a:cxn>
                <a:cxn ang="0">
                  <a:pos x="0" y="26"/>
                </a:cxn>
              </a:cxnLst>
              <a:rect l="0" t="0" r="r" b="b"/>
              <a:pathLst>
                <a:path w="22" h="28">
                  <a:moveTo>
                    <a:pt x="0" y="26"/>
                  </a:moveTo>
                  <a:lnTo>
                    <a:pt x="10" y="6"/>
                  </a:lnTo>
                  <a:lnTo>
                    <a:pt x="14" y="2"/>
                  </a:lnTo>
                  <a:lnTo>
                    <a:pt x="12" y="0"/>
                  </a:lnTo>
                  <a:lnTo>
                    <a:pt x="20" y="0"/>
                  </a:lnTo>
                  <a:lnTo>
                    <a:pt x="18" y="2"/>
                  </a:lnTo>
                  <a:lnTo>
                    <a:pt x="22" y="4"/>
                  </a:lnTo>
                  <a:lnTo>
                    <a:pt x="22" y="8"/>
                  </a:lnTo>
                  <a:lnTo>
                    <a:pt x="18" y="12"/>
                  </a:lnTo>
                  <a:lnTo>
                    <a:pt x="18" y="14"/>
                  </a:lnTo>
                  <a:lnTo>
                    <a:pt x="14" y="14"/>
                  </a:lnTo>
                  <a:lnTo>
                    <a:pt x="12" y="18"/>
                  </a:lnTo>
                  <a:lnTo>
                    <a:pt x="14" y="20"/>
                  </a:lnTo>
                  <a:lnTo>
                    <a:pt x="8" y="24"/>
                  </a:lnTo>
                  <a:lnTo>
                    <a:pt x="6" y="24"/>
                  </a:lnTo>
                  <a:lnTo>
                    <a:pt x="6" y="28"/>
                  </a:lnTo>
                  <a:lnTo>
                    <a:pt x="0" y="26"/>
                  </a:lnTo>
                  <a:lnTo>
                    <a:pt x="0" y="2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25" name="Freeform 300"/>
            <p:cNvSpPr>
              <a:spLocks/>
            </p:cNvSpPr>
            <p:nvPr/>
          </p:nvSpPr>
          <p:spPr bwMode="auto">
            <a:xfrm>
              <a:off x="5080977" y="3352202"/>
              <a:ext cx="100944" cy="49350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0" y="0"/>
                </a:cxn>
                <a:cxn ang="0">
                  <a:pos x="24" y="6"/>
                </a:cxn>
                <a:cxn ang="0">
                  <a:pos x="40" y="8"/>
                </a:cxn>
                <a:cxn ang="0">
                  <a:pos x="56" y="18"/>
                </a:cxn>
                <a:cxn ang="0">
                  <a:pos x="72" y="16"/>
                </a:cxn>
                <a:cxn ang="0">
                  <a:pos x="78" y="20"/>
                </a:cxn>
                <a:cxn ang="0">
                  <a:pos x="78" y="26"/>
                </a:cxn>
                <a:cxn ang="0">
                  <a:pos x="88" y="30"/>
                </a:cxn>
                <a:cxn ang="0">
                  <a:pos x="84" y="36"/>
                </a:cxn>
                <a:cxn ang="0">
                  <a:pos x="90" y="40"/>
                </a:cxn>
                <a:cxn ang="0">
                  <a:pos x="90" y="42"/>
                </a:cxn>
                <a:cxn ang="0">
                  <a:pos x="90" y="44"/>
                </a:cxn>
                <a:cxn ang="0">
                  <a:pos x="82" y="42"/>
                </a:cxn>
                <a:cxn ang="0">
                  <a:pos x="74" y="38"/>
                </a:cxn>
                <a:cxn ang="0">
                  <a:pos x="68" y="42"/>
                </a:cxn>
                <a:cxn ang="0">
                  <a:pos x="48" y="44"/>
                </a:cxn>
                <a:cxn ang="0">
                  <a:pos x="40" y="38"/>
                </a:cxn>
                <a:cxn ang="0">
                  <a:pos x="34" y="40"/>
                </a:cxn>
                <a:cxn ang="0">
                  <a:pos x="24" y="38"/>
                </a:cxn>
                <a:cxn ang="0">
                  <a:pos x="22" y="36"/>
                </a:cxn>
                <a:cxn ang="0">
                  <a:pos x="26" y="34"/>
                </a:cxn>
                <a:cxn ang="0">
                  <a:pos x="26" y="28"/>
                </a:cxn>
                <a:cxn ang="0">
                  <a:pos x="20" y="14"/>
                </a:cxn>
                <a:cxn ang="0">
                  <a:pos x="14" y="10"/>
                </a:cxn>
                <a:cxn ang="0">
                  <a:pos x="6" y="8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90" h="44">
                  <a:moveTo>
                    <a:pt x="0" y="2"/>
                  </a:moveTo>
                  <a:lnTo>
                    <a:pt x="10" y="0"/>
                  </a:lnTo>
                  <a:lnTo>
                    <a:pt x="24" y="6"/>
                  </a:lnTo>
                  <a:lnTo>
                    <a:pt x="40" y="8"/>
                  </a:lnTo>
                  <a:lnTo>
                    <a:pt x="56" y="18"/>
                  </a:lnTo>
                  <a:lnTo>
                    <a:pt x="72" y="16"/>
                  </a:lnTo>
                  <a:lnTo>
                    <a:pt x="78" y="20"/>
                  </a:lnTo>
                  <a:lnTo>
                    <a:pt x="78" y="26"/>
                  </a:lnTo>
                  <a:lnTo>
                    <a:pt x="88" y="30"/>
                  </a:lnTo>
                  <a:lnTo>
                    <a:pt x="84" y="36"/>
                  </a:lnTo>
                  <a:lnTo>
                    <a:pt x="90" y="40"/>
                  </a:lnTo>
                  <a:lnTo>
                    <a:pt x="90" y="42"/>
                  </a:lnTo>
                  <a:lnTo>
                    <a:pt x="90" y="44"/>
                  </a:lnTo>
                  <a:lnTo>
                    <a:pt x="82" y="42"/>
                  </a:lnTo>
                  <a:lnTo>
                    <a:pt x="74" y="38"/>
                  </a:lnTo>
                  <a:lnTo>
                    <a:pt x="68" y="42"/>
                  </a:lnTo>
                  <a:lnTo>
                    <a:pt x="48" y="44"/>
                  </a:lnTo>
                  <a:lnTo>
                    <a:pt x="40" y="38"/>
                  </a:lnTo>
                  <a:lnTo>
                    <a:pt x="34" y="40"/>
                  </a:lnTo>
                  <a:lnTo>
                    <a:pt x="24" y="38"/>
                  </a:lnTo>
                  <a:lnTo>
                    <a:pt x="22" y="36"/>
                  </a:lnTo>
                  <a:lnTo>
                    <a:pt x="26" y="34"/>
                  </a:lnTo>
                  <a:lnTo>
                    <a:pt x="26" y="28"/>
                  </a:lnTo>
                  <a:lnTo>
                    <a:pt x="20" y="14"/>
                  </a:lnTo>
                  <a:lnTo>
                    <a:pt x="14" y="10"/>
                  </a:lnTo>
                  <a:lnTo>
                    <a:pt x="6" y="8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26" name="Freeform 301"/>
            <p:cNvSpPr>
              <a:spLocks/>
            </p:cNvSpPr>
            <p:nvPr/>
          </p:nvSpPr>
          <p:spPr bwMode="auto">
            <a:xfrm>
              <a:off x="4874603" y="3385850"/>
              <a:ext cx="44864" cy="38135"/>
            </a:xfrm>
            <a:custGeom>
              <a:avLst/>
              <a:gdLst/>
              <a:ahLst/>
              <a:cxnLst>
                <a:cxn ang="0">
                  <a:pos x="26" y="2"/>
                </a:cxn>
                <a:cxn ang="0">
                  <a:pos x="18" y="2"/>
                </a:cxn>
                <a:cxn ang="0">
                  <a:pos x="14" y="0"/>
                </a:cxn>
                <a:cxn ang="0">
                  <a:pos x="4" y="4"/>
                </a:cxn>
                <a:cxn ang="0">
                  <a:pos x="6" y="8"/>
                </a:cxn>
                <a:cxn ang="0">
                  <a:pos x="6" y="10"/>
                </a:cxn>
                <a:cxn ang="0">
                  <a:pos x="4" y="12"/>
                </a:cxn>
                <a:cxn ang="0">
                  <a:pos x="2" y="20"/>
                </a:cxn>
                <a:cxn ang="0">
                  <a:pos x="0" y="24"/>
                </a:cxn>
                <a:cxn ang="0">
                  <a:pos x="2" y="26"/>
                </a:cxn>
                <a:cxn ang="0">
                  <a:pos x="10" y="24"/>
                </a:cxn>
                <a:cxn ang="0">
                  <a:pos x="2" y="28"/>
                </a:cxn>
                <a:cxn ang="0">
                  <a:pos x="2" y="34"/>
                </a:cxn>
                <a:cxn ang="0">
                  <a:pos x="20" y="18"/>
                </a:cxn>
                <a:cxn ang="0">
                  <a:pos x="38" y="18"/>
                </a:cxn>
                <a:cxn ang="0">
                  <a:pos x="40" y="14"/>
                </a:cxn>
                <a:cxn ang="0">
                  <a:pos x="28" y="8"/>
                </a:cxn>
                <a:cxn ang="0">
                  <a:pos x="26" y="6"/>
                </a:cxn>
                <a:cxn ang="0">
                  <a:pos x="26" y="2"/>
                </a:cxn>
                <a:cxn ang="0">
                  <a:pos x="26" y="2"/>
                </a:cxn>
              </a:cxnLst>
              <a:rect l="0" t="0" r="r" b="b"/>
              <a:pathLst>
                <a:path w="40" h="34">
                  <a:moveTo>
                    <a:pt x="26" y="2"/>
                  </a:moveTo>
                  <a:lnTo>
                    <a:pt x="18" y="2"/>
                  </a:lnTo>
                  <a:lnTo>
                    <a:pt x="14" y="0"/>
                  </a:lnTo>
                  <a:lnTo>
                    <a:pt x="4" y="4"/>
                  </a:lnTo>
                  <a:lnTo>
                    <a:pt x="6" y="8"/>
                  </a:lnTo>
                  <a:lnTo>
                    <a:pt x="6" y="10"/>
                  </a:lnTo>
                  <a:lnTo>
                    <a:pt x="4" y="12"/>
                  </a:lnTo>
                  <a:lnTo>
                    <a:pt x="2" y="20"/>
                  </a:lnTo>
                  <a:lnTo>
                    <a:pt x="0" y="24"/>
                  </a:lnTo>
                  <a:lnTo>
                    <a:pt x="2" y="26"/>
                  </a:lnTo>
                  <a:lnTo>
                    <a:pt x="10" y="24"/>
                  </a:lnTo>
                  <a:lnTo>
                    <a:pt x="2" y="28"/>
                  </a:lnTo>
                  <a:lnTo>
                    <a:pt x="2" y="34"/>
                  </a:lnTo>
                  <a:lnTo>
                    <a:pt x="20" y="18"/>
                  </a:lnTo>
                  <a:lnTo>
                    <a:pt x="38" y="18"/>
                  </a:lnTo>
                  <a:lnTo>
                    <a:pt x="40" y="14"/>
                  </a:lnTo>
                  <a:lnTo>
                    <a:pt x="28" y="8"/>
                  </a:lnTo>
                  <a:lnTo>
                    <a:pt x="26" y="6"/>
                  </a:lnTo>
                  <a:lnTo>
                    <a:pt x="26" y="2"/>
                  </a:lnTo>
                  <a:lnTo>
                    <a:pt x="26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27" name="Freeform 302"/>
            <p:cNvSpPr>
              <a:spLocks/>
            </p:cNvSpPr>
            <p:nvPr/>
          </p:nvSpPr>
          <p:spPr bwMode="auto">
            <a:xfrm>
              <a:off x="4784875" y="3390337"/>
              <a:ext cx="96457" cy="80755"/>
            </a:xfrm>
            <a:custGeom>
              <a:avLst/>
              <a:gdLst/>
              <a:ahLst/>
              <a:cxnLst>
                <a:cxn ang="0">
                  <a:pos x="0" y="38"/>
                </a:cxn>
                <a:cxn ang="0">
                  <a:pos x="12" y="22"/>
                </a:cxn>
                <a:cxn ang="0">
                  <a:pos x="12" y="16"/>
                </a:cxn>
                <a:cxn ang="0">
                  <a:pos x="20" y="16"/>
                </a:cxn>
                <a:cxn ang="0">
                  <a:pos x="28" y="12"/>
                </a:cxn>
                <a:cxn ang="0">
                  <a:pos x="32" y="12"/>
                </a:cxn>
                <a:cxn ang="0">
                  <a:pos x="38" y="8"/>
                </a:cxn>
                <a:cxn ang="0">
                  <a:pos x="58" y="4"/>
                </a:cxn>
                <a:cxn ang="0">
                  <a:pos x="72" y="10"/>
                </a:cxn>
                <a:cxn ang="0">
                  <a:pos x="78" y="8"/>
                </a:cxn>
                <a:cxn ang="0">
                  <a:pos x="80" y="6"/>
                </a:cxn>
                <a:cxn ang="0">
                  <a:pos x="80" y="0"/>
                </a:cxn>
                <a:cxn ang="0">
                  <a:pos x="84" y="0"/>
                </a:cxn>
                <a:cxn ang="0">
                  <a:pos x="86" y="4"/>
                </a:cxn>
                <a:cxn ang="0">
                  <a:pos x="86" y="6"/>
                </a:cxn>
                <a:cxn ang="0">
                  <a:pos x="84" y="8"/>
                </a:cxn>
                <a:cxn ang="0">
                  <a:pos x="82" y="16"/>
                </a:cxn>
                <a:cxn ang="0">
                  <a:pos x="80" y="20"/>
                </a:cxn>
                <a:cxn ang="0">
                  <a:pos x="66" y="14"/>
                </a:cxn>
                <a:cxn ang="0">
                  <a:pos x="62" y="16"/>
                </a:cxn>
                <a:cxn ang="0">
                  <a:pos x="58" y="16"/>
                </a:cxn>
                <a:cxn ang="0">
                  <a:pos x="48" y="22"/>
                </a:cxn>
                <a:cxn ang="0">
                  <a:pos x="54" y="24"/>
                </a:cxn>
                <a:cxn ang="0">
                  <a:pos x="56" y="28"/>
                </a:cxn>
                <a:cxn ang="0">
                  <a:pos x="50" y="26"/>
                </a:cxn>
                <a:cxn ang="0">
                  <a:pos x="48" y="28"/>
                </a:cxn>
                <a:cxn ang="0">
                  <a:pos x="52" y="30"/>
                </a:cxn>
                <a:cxn ang="0">
                  <a:pos x="52" y="32"/>
                </a:cxn>
                <a:cxn ang="0">
                  <a:pos x="48" y="28"/>
                </a:cxn>
                <a:cxn ang="0">
                  <a:pos x="44" y="28"/>
                </a:cxn>
                <a:cxn ang="0">
                  <a:pos x="48" y="32"/>
                </a:cxn>
                <a:cxn ang="0">
                  <a:pos x="46" y="34"/>
                </a:cxn>
                <a:cxn ang="0">
                  <a:pos x="42" y="28"/>
                </a:cxn>
                <a:cxn ang="0">
                  <a:pos x="36" y="24"/>
                </a:cxn>
                <a:cxn ang="0">
                  <a:pos x="38" y="22"/>
                </a:cxn>
                <a:cxn ang="0">
                  <a:pos x="34" y="22"/>
                </a:cxn>
                <a:cxn ang="0">
                  <a:pos x="34" y="32"/>
                </a:cxn>
                <a:cxn ang="0">
                  <a:pos x="42" y="46"/>
                </a:cxn>
                <a:cxn ang="0">
                  <a:pos x="40" y="46"/>
                </a:cxn>
                <a:cxn ang="0">
                  <a:pos x="40" y="44"/>
                </a:cxn>
                <a:cxn ang="0">
                  <a:pos x="38" y="44"/>
                </a:cxn>
                <a:cxn ang="0">
                  <a:pos x="38" y="48"/>
                </a:cxn>
                <a:cxn ang="0">
                  <a:pos x="32" y="50"/>
                </a:cxn>
                <a:cxn ang="0">
                  <a:pos x="42" y="54"/>
                </a:cxn>
                <a:cxn ang="0">
                  <a:pos x="44" y="58"/>
                </a:cxn>
                <a:cxn ang="0">
                  <a:pos x="52" y="62"/>
                </a:cxn>
                <a:cxn ang="0">
                  <a:pos x="52" y="72"/>
                </a:cxn>
                <a:cxn ang="0">
                  <a:pos x="46" y="66"/>
                </a:cxn>
                <a:cxn ang="0">
                  <a:pos x="40" y="68"/>
                </a:cxn>
                <a:cxn ang="0">
                  <a:pos x="38" y="66"/>
                </a:cxn>
                <a:cxn ang="0">
                  <a:pos x="40" y="66"/>
                </a:cxn>
                <a:cxn ang="0">
                  <a:pos x="40" y="64"/>
                </a:cxn>
                <a:cxn ang="0">
                  <a:pos x="34" y="60"/>
                </a:cxn>
                <a:cxn ang="0">
                  <a:pos x="34" y="60"/>
                </a:cxn>
                <a:cxn ang="0">
                  <a:pos x="16" y="60"/>
                </a:cxn>
                <a:cxn ang="0">
                  <a:pos x="14" y="60"/>
                </a:cxn>
                <a:cxn ang="0">
                  <a:pos x="8" y="52"/>
                </a:cxn>
                <a:cxn ang="0">
                  <a:pos x="14" y="52"/>
                </a:cxn>
                <a:cxn ang="0">
                  <a:pos x="12" y="48"/>
                </a:cxn>
                <a:cxn ang="0">
                  <a:pos x="10" y="48"/>
                </a:cxn>
                <a:cxn ang="0">
                  <a:pos x="8" y="50"/>
                </a:cxn>
                <a:cxn ang="0">
                  <a:pos x="0" y="38"/>
                </a:cxn>
                <a:cxn ang="0">
                  <a:pos x="0" y="38"/>
                </a:cxn>
              </a:cxnLst>
              <a:rect l="0" t="0" r="r" b="b"/>
              <a:pathLst>
                <a:path w="86" h="72">
                  <a:moveTo>
                    <a:pt x="0" y="38"/>
                  </a:moveTo>
                  <a:lnTo>
                    <a:pt x="12" y="22"/>
                  </a:lnTo>
                  <a:lnTo>
                    <a:pt x="12" y="16"/>
                  </a:lnTo>
                  <a:lnTo>
                    <a:pt x="20" y="16"/>
                  </a:lnTo>
                  <a:lnTo>
                    <a:pt x="28" y="12"/>
                  </a:lnTo>
                  <a:lnTo>
                    <a:pt x="32" y="12"/>
                  </a:lnTo>
                  <a:lnTo>
                    <a:pt x="38" y="8"/>
                  </a:lnTo>
                  <a:lnTo>
                    <a:pt x="58" y="4"/>
                  </a:lnTo>
                  <a:lnTo>
                    <a:pt x="72" y="10"/>
                  </a:lnTo>
                  <a:lnTo>
                    <a:pt x="78" y="8"/>
                  </a:lnTo>
                  <a:lnTo>
                    <a:pt x="80" y="6"/>
                  </a:lnTo>
                  <a:lnTo>
                    <a:pt x="80" y="0"/>
                  </a:lnTo>
                  <a:lnTo>
                    <a:pt x="84" y="0"/>
                  </a:lnTo>
                  <a:lnTo>
                    <a:pt x="86" y="4"/>
                  </a:lnTo>
                  <a:lnTo>
                    <a:pt x="86" y="6"/>
                  </a:lnTo>
                  <a:lnTo>
                    <a:pt x="84" y="8"/>
                  </a:lnTo>
                  <a:lnTo>
                    <a:pt x="82" y="16"/>
                  </a:lnTo>
                  <a:lnTo>
                    <a:pt x="80" y="20"/>
                  </a:lnTo>
                  <a:lnTo>
                    <a:pt x="66" y="14"/>
                  </a:lnTo>
                  <a:lnTo>
                    <a:pt x="62" y="16"/>
                  </a:lnTo>
                  <a:lnTo>
                    <a:pt x="58" y="16"/>
                  </a:lnTo>
                  <a:lnTo>
                    <a:pt x="48" y="22"/>
                  </a:lnTo>
                  <a:lnTo>
                    <a:pt x="54" y="24"/>
                  </a:lnTo>
                  <a:lnTo>
                    <a:pt x="56" y="28"/>
                  </a:lnTo>
                  <a:lnTo>
                    <a:pt x="50" y="26"/>
                  </a:lnTo>
                  <a:lnTo>
                    <a:pt x="48" y="28"/>
                  </a:lnTo>
                  <a:lnTo>
                    <a:pt x="52" y="30"/>
                  </a:lnTo>
                  <a:lnTo>
                    <a:pt x="52" y="32"/>
                  </a:lnTo>
                  <a:lnTo>
                    <a:pt x="48" y="28"/>
                  </a:lnTo>
                  <a:lnTo>
                    <a:pt x="44" y="28"/>
                  </a:lnTo>
                  <a:lnTo>
                    <a:pt x="48" y="32"/>
                  </a:lnTo>
                  <a:lnTo>
                    <a:pt x="46" y="34"/>
                  </a:lnTo>
                  <a:lnTo>
                    <a:pt x="42" y="28"/>
                  </a:lnTo>
                  <a:lnTo>
                    <a:pt x="36" y="24"/>
                  </a:lnTo>
                  <a:lnTo>
                    <a:pt x="38" y="22"/>
                  </a:lnTo>
                  <a:lnTo>
                    <a:pt x="34" y="22"/>
                  </a:lnTo>
                  <a:lnTo>
                    <a:pt x="34" y="32"/>
                  </a:lnTo>
                  <a:lnTo>
                    <a:pt x="42" y="46"/>
                  </a:lnTo>
                  <a:lnTo>
                    <a:pt x="40" y="46"/>
                  </a:lnTo>
                  <a:lnTo>
                    <a:pt x="40" y="44"/>
                  </a:lnTo>
                  <a:lnTo>
                    <a:pt x="38" y="44"/>
                  </a:lnTo>
                  <a:lnTo>
                    <a:pt x="38" y="48"/>
                  </a:lnTo>
                  <a:lnTo>
                    <a:pt x="32" y="50"/>
                  </a:lnTo>
                  <a:lnTo>
                    <a:pt x="42" y="54"/>
                  </a:lnTo>
                  <a:lnTo>
                    <a:pt x="44" y="58"/>
                  </a:lnTo>
                  <a:lnTo>
                    <a:pt x="52" y="62"/>
                  </a:lnTo>
                  <a:lnTo>
                    <a:pt x="52" y="72"/>
                  </a:lnTo>
                  <a:lnTo>
                    <a:pt x="46" y="66"/>
                  </a:lnTo>
                  <a:lnTo>
                    <a:pt x="40" y="68"/>
                  </a:lnTo>
                  <a:lnTo>
                    <a:pt x="38" y="66"/>
                  </a:lnTo>
                  <a:lnTo>
                    <a:pt x="40" y="66"/>
                  </a:lnTo>
                  <a:lnTo>
                    <a:pt x="40" y="64"/>
                  </a:lnTo>
                  <a:lnTo>
                    <a:pt x="34" y="60"/>
                  </a:lnTo>
                  <a:lnTo>
                    <a:pt x="34" y="60"/>
                  </a:lnTo>
                  <a:lnTo>
                    <a:pt x="16" y="60"/>
                  </a:lnTo>
                  <a:lnTo>
                    <a:pt x="14" y="60"/>
                  </a:lnTo>
                  <a:lnTo>
                    <a:pt x="8" y="52"/>
                  </a:lnTo>
                  <a:lnTo>
                    <a:pt x="14" y="52"/>
                  </a:lnTo>
                  <a:lnTo>
                    <a:pt x="12" y="48"/>
                  </a:lnTo>
                  <a:lnTo>
                    <a:pt x="10" y="48"/>
                  </a:lnTo>
                  <a:lnTo>
                    <a:pt x="8" y="50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28" name="Freeform 303"/>
            <p:cNvSpPr>
              <a:spLocks/>
            </p:cNvSpPr>
            <p:nvPr/>
          </p:nvSpPr>
          <p:spPr bwMode="auto">
            <a:xfrm>
              <a:off x="4818523" y="3340987"/>
              <a:ext cx="94214" cy="60566"/>
            </a:xfrm>
            <a:custGeom>
              <a:avLst/>
              <a:gdLst/>
              <a:ahLst/>
              <a:cxnLst>
                <a:cxn ang="0">
                  <a:pos x="8" y="52"/>
                </a:cxn>
                <a:cxn ang="0">
                  <a:pos x="6" y="40"/>
                </a:cxn>
                <a:cxn ang="0">
                  <a:pos x="0" y="36"/>
                </a:cxn>
                <a:cxn ang="0">
                  <a:pos x="0" y="30"/>
                </a:cxn>
                <a:cxn ang="0">
                  <a:pos x="6" y="20"/>
                </a:cxn>
                <a:cxn ang="0">
                  <a:pos x="0" y="12"/>
                </a:cxn>
                <a:cxn ang="0">
                  <a:pos x="0" y="8"/>
                </a:cxn>
                <a:cxn ang="0">
                  <a:pos x="2" y="2"/>
                </a:cxn>
                <a:cxn ang="0">
                  <a:pos x="6" y="0"/>
                </a:cxn>
                <a:cxn ang="0">
                  <a:pos x="8" y="2"/>
                </a:cxn>
                <a:cxn ang="0">
                  <a:pos x="6" y="6"/>
                </a:cxn>
                <a:cxn ang="0">
                  <a:pos x="10" y="8"/>
                </a:cxn>
                <a:cxn ang="0">
                  <a:pos x="42" y="10"/>
                </a:cxn>
                <a:cxn ang="0">
                  <a:pos x="62" y="2"/>
                </a:cxn>
                <a:cxn ang="0">
                  <a:pos x="66" y="2"/>
                </a:cxn>
                <a:cxn ang="0">
                  <a:pos x="76" y="4"/>
                </a:cxn>
                <a:cxn ang="0">
                  <a:pos x="80" y="8"/>
                </a:cxn>
                <a:cxn ang="0">
                  <a:pos x="84" y="8"/>
                </a:cxn>
                <a:cxn ang="0">
                  <a:pos x="82" y="14"/>
                </a:cxn>
                <a:cxn ang="0">
                  <a:pos x="78" y="16"/>
                </a:cxn>
                <a:cxn ang="0">
                  <a:pos x="76" y="20"/>
                </a:cxn>
                <a:cxn ang="0">
                  <a:pos x="76" y="26"/>
                </a:cxn>
                <a:cxn ang="0">
                  <a:pos x="70" y="32"/>
                </a:cxn>
                <a:cxn ang="0">
                  <a:pos x="76" y="42"/>
                </a:cxn>
                <a:cxn ang="0">
                  <a:pos x="68" y="42"/>
                </a:cxn>
                <a:cxn ang="0">
                  <a:pos x="64" y="40"/>
                </a:cxn>
                <a:cxn ang="0">
                  <a:pos x="54" y="44"/>
                </a:cxn>
                <a:cxn ang="0">
                  <a:pos x="50" y="44"/>
                </a:cxn>
                <a:cxn ang="0">
                  <a:pos x="50" y="50"/>
                </a:cxn>
                <a:cxn ang="0">
                  <a:pos x="48" y="52"/>
                </a:cxn>
                <a:cxn ang="0">
                  <a:pos x="42" y="54"/>
                </a:cxn>
                <a:cxn ang="0">
                  <a:pos x="28" y="48"/>
                </a:cxn>
                <a:cxn ang="0">
                  <a:pos x="8" y="52"/>
                </a:cxn>
                <a:cxn ang="0">
                  <a:pos x="8" y="52"/>
                </a:cxn>
              </a:cxnLst>
              <a:rect l="0" t="0" r="r" b="b"/>
              <a:pathLst>
                <a:path w="84" h="54">
                  <a:moveTo>
                    <a:pt x="8" y="52"/>
                  </a:moveTo>
                  <a:lnTo>
                    <a:pt x="6" y="40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6" y="20"/>
                  </a:lnTo>
                  <a:lnTo>
                    <a:pt x="0" y="12"/>
                  </a:lnTo>
                  <a:lnTo>
                    <a:pt x="0" y="8"/>
                  </a:lnTo>
                  <a:lnTo>
                    <a:pt x="2" y="2"/>
                  </a:lnTo>
                  <a:lnTo>
                    <a:pt x="6" y="0"/>
                  </a:lnTo>
                  <a:lnTo>
                    <a:pt x="8" y="2"/>
                  </a:lnTo>
                  <a:lnTo>
                    <a:pt x="6" y="6"/>
                  </a:lnTo>
                  <a:lnTo>
                    <a:pt x="10" y="8"/>
                  </a:lnTo>
                  <a:lnTo>
                    <a:pt x="42" y="10"/>
                  </a:lnTo>
                  <a:lnTo>
                    <a:pt x="62" y="2"/>
                  </a:lnTo>
                  <a:lnTo>
                    <a:pt x="66" y="2"/>
                  </a:lnTo>
                  <a:lnTo>
                    <a:pt x="76" y="4"/>
                  </a:lnTo>
                  <a:lnTo>
                    <a:pt x="80" y="8"/>
                  </a:lnTo>
                  <a:lnTo>
                    <a:pt x="84" y="8"/>
                  </a:lnTo>
                  <a:lnTo>
                    <a:pt x="82" y="14"/>
                  </a:lnTo>
                  <a:lnTo>
                    <a:pt x="78" y="16"/>
                  </a:lnTo>
                  <a:lnTo>
                    <a:pt x="76" y="20"/>
                  </a:lnTo>
                  <a:lnTo>
                    <a:pt x="76" y="26"/>
                  </a:lnTo>
                  <a:lnTo>
                    <a:pt x="70" y="32"/>
                  </a:lnTo>
                  <a:lnTo>
                    <a:pt x="76" y="42"/>
                  </a:lnTo>
                  <a:lnTo>
                    <a:pt x="68" y="42"/>
                  </a:lnTo>
                  <a:lnTo>
                    <a:pt x="64" y="40"/>
                  </a:lnTo>
                  <a:lnTo>
                    <a:pt x="54" y="44"/>
                  </a:lnTo>
                  <a:lnTo>
                    <a:pt x="50" y="44"/>
                  </a:lnTo>
                  <a:lnTo>
                    <a:pt x="50" y="50"/>
                  </a:lnTo>
                  <a:lnTo>
                    <a:pt x="48" y="52"/>
                  </a:lnTo>
                  <a:lnTo>
                    <a:pt x="42" y="54"/>
                  </a:lnTo>
                  <a:lnTo>
                    <a:pt x="28" y="48"/>
                  </a:lnTo>
                  <a:lnTo>
                    <a:pt x="8" y="52"/>
                  </a:lnTo>
                  <a:lnTo>
                    <a:pt x="8" y="5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29" name="Freeform 304"/>
            <p:cNvSpPr>
              <a:spLocks/>
            </p:cNvSpPr>
            <p:nvPr/>
          </p:nvSpPr>
          <p:spPr bwMode="auto">
            <a:xfrm>
              <a:off x="4724309" y="3246773"/>
              <a:ext cx="100944" cy="60566"/>
            </a:xfrm>
            <a:custGeom>
              <a:avLst/>
              <a:gdLst/>
              <a:ahLst/>
              <a:cxnLst>
                <a:cxn ang="0">
                  <a:pos x="90" y="12"/>
                </a:cxn>
                <a:cxn ang="0">
                  <a:pos x="86" y="6"/>
                </a:cxn>
                <a:cxn ang="0">
                  <a:pos x="80" y="2"/>
                </a:cxn>
                <a:cxn ang="0">
                  <a:pos x="62" y="0"/>
                </a:cxn>
                <a:cxn ang="0">
                  <a:pos x="58" y="2"/>
                </a:cxn>
                <a:cxn ang="0">
                  <a:pos x="56" y="6"/>
                </a:cxn>
                <a:cxn ang="0">
                  <a:pos x="52" y="8"/>
                </a:cxn>
                <a:cxn ang="0">
                  <a:pos x="48" y="6"/>
                </a:cxn>
                <a:cxn ang="0">
                  <a:pos x="36" y="10"/>
                </a:cxn>
                <a:cxn ang="0">
                  <a:pos x="30" y="16"/>
                </a:cxn>
                <a:cxn ang="0">
                  <a:pos x="22" y="16"/>
                </a:cxn>
                <a:cxn ang="0">
                  <a:pos x="14" y="10"/>
                </a:cxn>
                <a:cxn ang="0">
                  <a:pos x="12" y="16"/>
                </a:cxn>
                <a:cxn ang="0">
                  <a:pos x="6" y="16"/>
                </a:cxn>
                <a:cxn ang="0">
                  <a:pos x="6" y="18"/>
                </a:cxn>
                <a:cxn ang="0">
                  <a:pos x="6" y="20"/>
                </a:cxn>
                <a:cxn ang="0">
                  <a:pos x="4" y="24"/>
                </a:cxn>
                <a:cxn ang="0">
                  <a:pos x="4" y="30"/>
                </a:cxn>
                <a:cxn ang="0">
                  <a:pos x="0" y="32"/>
                </a:cxn>
                <a:cxn ang="0">
                  <a:pos x="4" y="34"/>
                </a:cxn>
                <a:cxn ang="0">
                  <a:pos x="6" y="40"/>
                </a:cxn>
                <a:cxn ang="0">
                  <a:pos x="18" y="50"/>
                </a:cxn>
                <a:cxn ang="0">
                  <a:pos x="24" y="54"/>
                </a:cxn>
                <a:cxn ang="0">
                  <a:pos x="36" y="52"/>
                </a:cxn>
                <a:cxn ang="0">
                  <a:pos x="48" y="46"/>
                </a:cxn>
                <a:cxn ang="0">
                  <a:pos x="54" y="46"/>
                </a:cxn>
                <a:cxn ang="0">
                  <a:pos x="56" y="48"/>
                </a:cxn>
                <a:cxn ang="0">
                  <a:pos x="68" y="44"/>
                </a:cxn>
                <a:cxn ang="0">
                  <a:pos x="76" y="26"/>
                </a:cxn>
                <a:cxn ang="0">
                  <a:pos x="80" y="20"/>
                </a:cxn>
                <a:cxn ang="0">
                  <a:pos x="90" y="12"/>
                </a:cxn>
                <a:cxn ang="0">
                  <a:pos x="90" y="12"/>
                </a:cxn>
              </a:cxnLst>
              <a:rect l="0" t="0" r="r" b="b"/>
              <a:pathLst>
                <a:path w="90" h="54">
                  <a:moveTo>
                    <a:pt x="90" y="12"/>
                  </a:moveTo>
                  <a:lnTo>
                    <a:pt x="86" y="6"/>
                  </a:lnTo>
                  <a:lnTo>
                    <a:pt x="80" y="2"/>
                  </a:lnTo>
                  <a:lnTo>
                    <a:pt x="62" y="0"/>
                  </a:lnTo>
                  <a:lnTo>
                    <a:pt x="58" y="2"/>
                  </a:lnTo>
                  <a:lnTo>
                    <a:pt x="56" y="6"/>
                  </a:lnTo>
                  <a:lnTo>
                    <a:pt x="52" y="8"/>
                  </a:lnTo>
                  <a:lnTo>
                    <a:pt x="48" y="6"/>
                  </a:lnTo>
                  <a:lnTo>
                    <a:pt x="36" y="10"/>
                  </a:lnTo>
                  <a:lnTo>
                    <a:pt x="30" y="16"/>
                  </a:lnTo>
                  <a:lnTo>
                    <a:pt x="22" y="16"/>
                  </a:lnTo>
                  <a:lnTo>
                    <a:pt x="14" y="10"/>
                  </a:lnTo>
                  <a:lnTo>
                    <a:pt x="12" y="16"/>
                  </a:lnTo>
                  <a:lnTo>
                    <a:pt x="6" y="16"/>
                  </a:lnTo>
                  <a:lnTo>
                    <a:pt x="6" y="18"/>
                  </a:lnTo>
                  <a:lnTo>
                    <a:pt x="6" y="20"/>
                  </a:lnTo>
                  <a:lnTo>
                    <a:pt x="4" y="24"/>
                  </a:lnTo>
                  <a:lnTo>
                    <a:pt x="4" y="30"/>
                  </a:lnTo>
                  <a:lnTo>
                    <a:pt x="0" y="32"/>
                  </a:lnTo>
                  <a:lnTo>
                    <a:pt x="4" y="34"/>
                  </a:lnTo>
                  <a:lnTo>
                    <a:pt x="6" y="40"/>
                  </a:lnTo>
                  <a:lnTo>
                    <a:pt x="18" y="50"/>
                  </a:lnTo>
                  <a:lnTo>
                    <a:pt x="24" y="54"/>
                  </a:lnTo>
                  <a:lnTo>
                    <a:pt x="36" y="52"/>
                  </a:lnTo>
                  <a:lnTo>
                    <a:pt x="48" y="46"/>
                  </a:lnTo>
                  <a:lnTo>
                    <a:pt x="54" y="46"/>
                  </a:lnTo>
                  <a:lnTo>
                    <a:pt x="56" y="48"/>
                  </a:lnTo>
                  <a:lnTo>
                    <a:pt x="68" y="44"/>
                  </a:lnTo>
                  <a:lnTo>
                    <a:pt x="76" y="26"/>
                  </a:lnTo>
                  <a:lnTo>
                    <a:pt x="80" y="20"/>
                  </a:lnTo>
                  <a:lnTo>
                    <a:pt x="90" y="12"/>
                  </a:lnTo>
                  <a:lnTo>
                    <a:pt x="90" y="1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30" name="Freeform 305"/>
            <p:cNvSpPr>
              <a:spLocks/>
            </p:cNvSpPr>
            <p:nvPr/>
          </p:nvSpPr>
          <p:spPr bwMode="auto">
            <a:xfrm>
              <a:off x="4683932" y="3282664"/>
              <a:ext cx="47107" cy="33648"/>
            </a:xfrm>
            <a:custGeom>
              <a:avLst/>
              <a:gdLst/>
              <a:ahLst/>
              <a:cxnLst>
                <a:cxn ang="0">
                  <a:pos x="2" y="28"/>
                </a:cxn>
                <a:cxn ang="0">
                  <a:pos x="12" y="30"/>
                </a:cxn>
                <a:cxn ang="0">
                  <a:pos x="16" y="26"/>
                </a:cxn>
                <a:cxn ang="0">
                  <a:pos x="18" y="30"/>
                </a:cxn>
                <a:cxn ang="0">
                  <a:pos x="20" y="28"/>
                </a:cxn>
                <a:cxn ang="0">
                  <a:pos x="24" y="30"/>
                </a:cxn>
                <a:cxn ang="0">
                  <a:pos x="24" y="30"/>
                </a:cxn>
                <a:cxn ang="0">
                  <a:pos x="24" y="24"/>
                </a:cxn>
                <a:cxn ang="0">
                  <a:pos x="30" y="20"/>
                </a:cxn>
                <a:cxn ang="0">
                  <a:pos x="30" y="18"/>
                </a:cxn>
                <a:cxn ang="0">
                  <a:pos x="28" y="16"/>
                </a:cxn>
                <a:cxn ang="0">
                  <a:pos x="30" y="14"/>
                </a:cxn>
                <a:cxn ang="0">
                  <a:pos x="38" y="10"/>
                </a:cxn>
                <a:cxn ang="0">
                  <a:pos x="38" y="6"/>
                </a:cxn>
                <a:cxn ang="0">
                  <a:pos x="42" y="8"/>
                </a:cxn>
                <a:cxn ang="0">
                  <a:pos x="42" y="8"/>
                </a:cxn>
                <a:cxn ang="0">
                  <a:pos x="40" y="2"/>
                </a:cxn>
                <a:cxn ang="0">
                  <a:pos x="36" y="0"/>
                </a:cxn>
                <a:cxn ang="0">
                  <a:pos x="34" y="4"/>
                </a:cxn>
                <a:cxn ang="0">
                  <a:pos x="18" y="6"/>
                </a:cxn>
                <a:cxn ang="0">
                  <a:pos x="14" y="10"/>
                </a:cxn>
                <a:cxn ang="0">
                  <a:pos x="4" y="8"/>
                </a:cxn>
                <a:cxn ang="0">
                  <a:pos x="0" y="14"/>
                </a:cxn>
                <a:cxn ang="0">
                  <a:pos x="2" y="14"/>
                </a:cxn>
                <a:cxn ang="0">
                  <a:pos x="2" y="18"/>
                </a:cxn>
                <a:cxn ang="0">
                  <a:pos x="2" y="20"/>
                </a:cxn>
                <a:cxn ang="0">
                  <a:pos x="8" y="26"/>
                </a:cxn>
                <a:cxn ang="0">
                  <a:pos x="4" y="26"/>
                </a:cxn>
                <a:cxn ang="0">
                  <a:pos x="2" y="28"/>
                </a:cxn>
                <a:cxn ang="0">
                  <a:pos x="2" y="28"/>
                </a:cxn>
              </a:cxnLst>
              <a:rect l="0" t="0" r="r" b="b"/>
              <a:pathLst>
                <a:path w="42" h="30">
                  <a:moveTo>
                    <a:pt x="2" y="28"/>
                  </a:moveTo>
                  <a:lnTo>
                    <a:pt x="12" y="30"/>
                  </a:lnTo>
                  <a:lnTo>
                    <a:pt x="16" y="26"/>
                  </a:lnTo>
                  <a:lnTo>
                    <a:pt x="18" y="30"/>
                  </a:lnTo>
                  <a:lnTo>
                    <a:pt x="20" y="28"/>
                  </a:lnTo>
                  <a:lnTo>
                    <a:pt x="24" y="30"/>
                  </a:lnTo>
                  <a:lnTo>
                    <a:pt x="24" y="30"/>
                  </a:lnTo>
                  <a:lnTo>
                    <a:pt x="24" y="24"/>
                  </a:lnTo>
                  <a:lnTo>
                    <a:pt x="30" y="20"/>
                  </a:lnTo>
                  <a:lnTo>
                    <a:pt x="30" y="18"/>
                  </a:lnTo>
                  <a:lnTo>
                    <a:pt x="28" y="16"/>
                  </a:lnTo>
                  <a:lnTo>
                    <a:pt x="30" y="14"/>
                  </a:lnTo>
                  <a:lnTo>
                    <a:pt x="38" y="10"/>
                  </a:lnTo>
                  <a:lnTo>
                    <a:pt x="38" y="6"/>
                  </a:lnTo>
                  <a:lnTo>
                    <a:pt x="42" y="8"/>
                  </a:lnTo>
                  <a:lnTo>
                    <a:pt x="42" y="8"/>
                  </a:lnTo>
                  <a:lnTo>
                    <a:pt x="40" y="2"/>
                  </a:lnTo>
                  <a:lnTo>
                    <a:pt x="36" y="0"/>
                  </a:lnTo>
                  <a:lnTo>
                    <a:pt x="34" y="4"/>
                  </a:lnTo>
                  <a:lnTo>
                    <a:pt x="18" y="6"/>
                  </a:lnTo>
                  <a:lnTo>
                    <a:pt x="14" y="10"/>
                  </a:lnTo>
                  <a:lnTo>
                    <a:pt x="4" y="8"/>
                  </a:lnTo>
                  <a:lnTo>
                    <a:pt x="0" y="14"/>
                  </a:lnTo>
                  <a:lnTo>
                    <a:pt x="2" y="14"/>
                  </a:lnTo>
                  <a:lnTo>
                    <a:pt x="2" y="18"/>
                  </a:lnTo>
                  <a:lnTo>
                    <a:pt x="2" y="20"/>
                  </a:lnTo>
                  <a:lnTo>
                    <a:pt x="8" y="26"/>
                  </a:lnTo>
                  <a:lnTo>
                    <a:pt x="4" y="26"/>
                  </a:lnTo>
                  <a:lnTo>
                    <a:pt x="2" y="28"/>
                  </a:lnTo>
                  <a:lnTo>
                    <a:pt x="2" y="2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31" name="Freeform 306"/>
            <p:cNvSpPr>
              <a:spLocks/>
            </p:cNvSpPr>
            <p:nvPr/>
          </p:nvSpPr>
          <p:spPr bwMode="auto">
            <a:xfrm>
              <a:off x="4735525" y="3224340"/>
              <a:ext cx="82998" cy="40378"/>
            </a:xfrm>
            <a:custGeom>
              <a:avLst/>
              <a:gdLst/>
              <a:ahLst/>
              <a:cxnLst>
                <a:cxn ang="0">
                  <a:pos x="70" y="22"/>
                </a:cxn>
                <a:cxn ang="0">
                  <a:pos x="52" y="20"/>
                </a:cxn>
                <a:cxn ang="0">
                  <a:pos x="48" y="22"/>
                </a:cxn>
                <a:cxn ang="0">
                  <a:pos x="46" y="26"/>
                </a:cxn>
                <a:cxn ang="0">
                  <a:pos x="42" y="28"/>
                </a:cxn>
                <a:cxn ang="0">
                  <a:pos x="38" y="26"/>
                </a:cxn>
                <a:cxn ang="0">
                  <a:pos x="26" y="30"/>
                </a:cxn>
                <a:cxn ang="0">
                  <a:pos x="20" y="36"/>
                </a:cxn>
                <a:cxn ang="0">
                  <a:pos x="12" y="36"/>
                </a:cxn>
                <a:cxn ang="0">
                  <a:pos x="4" y="30"/>
                </a:cxn>
                <a:cxn ang="0">
                  <a:pos x="0" y="20"/>
                </a:cxn>
                <a:cxn ang="0">
                  <a:pos x="4" y="16"/>
                </a:cxn>
                <a:cxn ang="0">
                  <a:pos x="10" y="16"/>
                </a:cxn>
                <a:cxn ang="0">
                  <a:pos x="14" y="14"/>
                </a:cxn>
                <a:cxn ang="0">
                  <a:pos x="16" y="10"/>
                </a:cxn>
                <a:cxn ang="0">
                  <a:pos x="18" y="6"/>
                </a:cxn>
                <a:cxn ang="0">
                  <a:pos x="26" y="0"/>
                </a:cxn>
                <a:cxn ang="0">
                  <a:pos x="30" y="2"/>
                </a:cxn>
                <a:cxn ang="0">
                  <a:pos x="34" y="0"/>
                </a:cxn>
                <a:cxn ang="0">
                  <a:pos x="40" y="6"/>
                </a:cxn>
                <a:cxn ang="0">
                  <a:pos x="48" y="2"/>
                </a:cxn>
                <a:cxn ang="0">
                  <a:pos x="54" y="4"/>
                </a:cxn>
                <a:cxn ang="0">
                  <a:pos x="62" y="2"/>
                </a:cxn>
                <a:cxn ang="0">
                  <a:pos x="74" y="8"/>
                </a:cxn>
                <a:cxn ang="0">
                  <a:pos x="70" y="22"/>
                </a:cxn>
                <a:cxn ang="0">
                  <a:pos x="70" y="22"/>
                </a:cxn>
              </a:cxnLst>
              <a:rect l="0" t="0" r="r" b="b"/>
              <a:pathLst>
                <a:path w="74" h="36">
                  <a:moveTo>
                    <a:pt x="70" y="22"/>
                  </a:moveTo>
                  <a:lnTo>
                    <a:pt x="52" y="20"/>
                  </a:lnTo>
                  <a:lnTo>
                    <a:pt x="48" y="22"/>
                  </a:lnTo>
                  <a:lnTo>
                    <a:pt x="46" y="26"/>
                  </a:lnTo>
                  <a:lnTo>
                    <a:pt x="42" y="28"/>
                  </a:lnTo>
                  <a:lnTo>
                    <a:pt x="38" y="26"/>
                  </a:lnTo>
                  <a:lnTo>
                    <a:pt x="26" y="30"/>
                  </a:lnTo>
                  <a:lnTo>
                    <a:pt x="20" y="36"/>
                  </a:lnTo>
                  <a:lnTo>
                    <a:pt x="12" y="36"/>
                  </a:lnTo>
                  <a:lnTo>
                    <a:pt x="4" y="30"/>
                  </a:lnTo>
                  <a:lnTo>
                    <a:pt x="0" y="20"/>
                  </a:lnTo>
                  <a:lnTo>
                    <a:pt x="4" y="16"/>
                  </a:lnTo>
                  <a:lnTo>
                    <a:pt x="10" y="16"/>
                  </a:lnTo>
                  <a:lnTo>
                    <a:pt x="14" y="14"/>
                  </a:lnTo>
                  <a:lnTo>
                    <a:pt x="16" y="10"/>
                  </a:lnTo>
                  <a:lnTo>
                    <a:pt x="18" y="6"/>
                  </a:lnTo>
                  <a:lnTo>
                    <a:pt x="26" y="0"/>
                  </a:lnTo>
                  <a:lnTo>
                    <a:pt x="30" y="2"/>
                  </a:lnTo>
                  <a:lnTo>
                    <a:pt x="34" y="0"/>
                  </a:lnTo>
                  <a:lnTo>
                    <a:pt x="40" y="6"/>
                  </a:lnTo>
                  <a:lnTo>
                    <a:pt x="48" y="2"/>
                  </a:lnTo>
                  <a:lnTo>
                    <a:pt x="54" y="4"/>
                  </a:lnTo>
                  <a:lnTo>
                    <a:pt x="62" y="2"/>
                  </a:lnTo>
                  <a:lnTo>
                    <a:pt x="74" y="8"/>
                  </a:lnTo>
                  <a:lnTo>
                    <a:pt x="70" y="22"/>
                  </a:lnTo>
                  <a:lnTo>
                    <a:pt x="70" y="2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32" name="Freeform 307"/>
            <p:cNvSpPr>
              <a:spLocks/>
            </p:cNvSpPr>
            <p:nvPr/>
          </p:nvSpPr>
          <p:spPr bwMode="auto">
            <a:xfrm>
              <a:off x="4661500" y="3186207"/>
              <a:ext cx="103187" cy="60566"/>
            </a:xfrm>
            <a:custGeom>
              <a:avLst/>
              <a:gdLst/>
              <a:ahLst/>
              <a:cxnLst>
                <a:cxn ang="0">
                  <a:pos x="92" y="34"/>
                </a:cxn>
                <a:cxn ang="0">
                  <a:pos x="88" y="32"/>
                </a:cxn>
                <a:cxn ang="0">
                  <a:pos x="84" y="24"/>
                </a:cxn>
                <a:cxn ang="0">
                  <a:pos x="78" y="22"/>
                </a:cxn>
                <a:cxn ang="0">
                  <a:pos x="78" y="18"/>
                </a:cxn>
                <a:cxn ang="0">
                  <a:pos x="66" y="16"/>
                </a:cxn>
                <a:cxn ang="0">
                  <a:pos x="68" y="18"/>
                </a:cxn>
                <a:cxn ang="0">
                  <a:pos x="64" y="20"/>
                </a:cxn>
                <a:cxn ang="0">
                  <a:pos x="58" y="16"/>
                </a:cxn>
                <a:cxn ang="0">
                  <a:pos x="58" y="12"/>
                </a:cxn>
                <a:cxn ang="0">
                  <a:pos x="54" y="8"/>
                </a:cxn>
                <a:cxn ang="0">
                  <a:pos x="46" y="8"/>
                </a:cxn>
                <a:cxn ang="0">
                  <a:pos x="42" y="4"/>
                </a:cxn>
                <a:cxn ang="0">
                  <a:pos x="40" y="8"/>
                </a:cxn>
                <a:cxn ang="0">
                  <a:pos x="38" y="6"/>
                </a:cxn>
                <a:cxn ang="0">
                  <a:pos x="30" y="0"/>
                </a:cxn>
                <a:cxn ang="0">
                  <a:pos x="30" y="6"/>
                </a:cxn>
                <a:cxn ang="0">
                  <a:pos x="6" y="18"/>
                </a:cxn>
                <a:cxn ang="0">
                  <a:pos x="6" y="20"/>
                </a:cxn>
                <a:cxn ang="0">
                  <a:pos x="0" y="18"/>
                </a:cxn>
                <a:cxn ang="0">
                  <a:pos x="0" y="20"/>
                </a:cxn>
                <a:cxn ang="0">
                  <a:pos x="6" y="24"/>
                </a:cxn>
                <a:cxn ang="0">
                  <a:pos x="6" y="32"/>
                </a:cxn>
                <a:cxn ang="0">
                  <a:pos x="8" y="34"/>
                </a:cxn>
                <a:cxn ang="0">
                  <a:pos x="24" y="50"/>
                </a:cxn>
                <a:cxn ang="0">
                  <a:pos x="30" y="52"/>
                </a:cxn>
                <a:cxn ang="0">
                  <a:pos x="36" y="52"/>
                </a:cxn>
                <a:cxn ang="0">
                  <a:pos x="40" y="50"/>
                </a:cxn>
                <a:cxn ang="0">
                  <a:pos x="42" y="44"/>
                </a:cxn>
                <a:cxn ang="0">
                  <a:pos x="50" y="46"/>
                </a:cxn>
                <a:cxn ang="0">
                  <a:pos x="56" y="50"/>
                </a:cxn>
                <a:cxn ang="0">
                  <a:pos x="64" y="48"/>
                </a:cxn>
                <a:cxn ang="0">
                  <a:pos x="66" y="54"/>
                </a:cxn>
                <a:cxn ang="0">
                  <a:pos x="70" y="50"/>
                </a:cxn>
                <a:cxn ang="0">
                  <a:pos x="76" y="50"/>
                </a:cxn>
                <a:cxn ang="0">
                  <a:pos x="80" y="48"/>
                </a:cxn>
                <a:cxn ang="0">
                  <a:pos x="82" y="44"/>
                </a:cxn>
                <a:cxn ang="0">
                  <a:pos x="84" y="40"/>
                </a:cxn>
                <a:cxn ang="0">
                  <a:pos x="92" y="34"/>
                </a:cxn>
                <a:cxn ang="0">
                  <a:pos x="92" y="34"/>
                </a:cxn>
              </a:cxnLst>
              <a:rect l="0" t="0" r="r" b="b"/>
              <a:pathLst>
                <a:path w="92" h="54">
                  <a:moveTo>
                    <a:pt x="92" y="34"/>
                  </a:moveTo>
                  <a:lnTo>
                    <a:pt x="88" y="32"/>
                  </a:lnTo>
                  <a:lnTo>
                    <a:pt x="84" y="24"/>
                  </a:lnTo>
                  <a:lnTo>
                    <a:pt x="78" y="22"/>
                  </a:lnTo>
                  <a:lnTo>
                    <a:pt x="78" y="18"/>
                  </a:lnTo>
                  <a:lnTo>
                    <a:pt x="66" y="16"/>
                  </a:lnTo>
                  <a:lnTo>
                    <a:pt x="68" y="18"/>
                  </a:lnTo>
                  <a:lnTo>
                    <a:pt x="64" y="20"/>
                  </a:lnTo>
                  <a:lnTo>
                    <a:pt x="58" y="16"/>
                  </a:lnTo>
                  <a:lnTo>
                    <a:pt x="58" y="12"/>
                  </a:lnTo>
                  <a:lnTo>
                    <a:pt x="54" y="8"/>
                  </a:lnTo>
                  <a:lnTo>
                    <a:pt x="46" y="8"/>
                  </a:lnTo>
                  <a:lnTo>
                    <a:pt x="42" y="4"/>
                  </a:lnTo>
                  <a:lnTo>
                    <a:pt x="40" y="8"/>
                  </a:lnTo>
                  <a:lnTo>
                    <a:pt x="38" y="6"/>
                  </a:lnTo>
                  <a:lnTo>
                    <a:pt x="30" y="0"/>
                  </a:lnTo>
                  <a:lnTo>
                    <a:pt x="30" y="6"/>
                  </a:lnTo>
                  <a:lnTo>
                    <a:pt x="6" y="18"/>
                  </a:lnTo>
                  <a:lnTo>
                    <a:pt x="6" y="20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6" y="24"/>
                  </a:lnTo>
                  <a:lnTo>
                    <a:pt x="6" y="32"/>
                  </a:lnTo>
                  <a:lnTo>
                    <a:pt x="8" y="34"/>
                  </a:lnTo>
                  <a:lnTo>
                    <a:pt x="24" y="50"/>
                  </a:lnTo>
                  <a:lnTo>
                    <a:pt x="30" y="52"/>
                  </a:lnTo>
                  <a:lnTo>
                    <a:pt x="36" y="52"/>
                  </a:lnTo>
                  <a:lnTo>
                    <a:pt x="40" y="50"/>
                  </a:lnTo>
                  <a:lnTo>
                    <a:pt x="42" y="44"/>
                  </a:lnTo>
                  <a:lnTo>
                    <a:pt x="50" y="46"/>
                  </a:lnTo>
                  <a:lnTo>
                    <a:pt x="56" y="50"/>
                  </a:lnTo>
                  <a:lnTo>
                    <a:pt x="64" y="48"/>
                  </a:lnTo>
                  <a:lnTo>
                    <a:pt x="66" y="54"/>
                  </a:lnTo>
                  <a:lnTo>
                    <a:pt x="70" y="50"/>
                  </a:lnTo>
                  <a:lnTo>
                    <a:pt x="76" y="50"/>
                  </a:lnTo>
                  <a:lnTo>
                    <a:pt x="80" y="48"/>
                  </a:lnTo>
                  <a:lnTo>
                    <a:pt x="82" y="44"/>
                  </a:lnTo>
                  <a:lnTo>
                    <a:pt x="84" y="40"/>
                  </a:lnTo>
                  <a:lnTo>
                    <a:pt x="92" y="34"/>
                  </a:lnTo>
                  <a:lnTo>
                    <a:pt x="92" y="3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33" name="Freeform 308"/>
            <p:cNvSpPr>
              <a:spLocks/>
            </p:cNvSpPr>
            <p:nvPr/>
          </p:nvSpPr>
          <p:spPr bwMode="auto">
            <a:xfrm>
              <a:off x="4625608" y="3235557"/>
              <a:ext cx="114403" cy="58323"/>
            </a:xfrm>
            <a:custGeom>
              <a:avLst/>
              <a:gdLst/>
              <a:ahLst/>
              <a:cxnLst>
                <a:cxn ang="0">
                  <a:pos x="56" y="50"/>
                </a:cxn>
                <a:cxn ang="0">
                  <a:pos x="40" y="46"/>
                </a:cxn>
                <a:cxn ang="0">
                  <a:pos x="36" y="44"/>
                </a:cxn>
                <a:cxn ang="0">
                  <a:pos x="34" y="40"/>
                </a:cxn>
                <a:cxn ang="0">
                  <a:pos x="16" y="44"/>
                </a:cxn>
                <a:cxn ang="0">
                  <a:pos x="12" y="44"/>
                </a:cxn>
                <a:cxn ang="0">
                  <a:pos x="2" y="40"/>
                </a:cxn>
                <a:cxn ang="0">
                  <a:pos x="0" y="38"/>
                </a:cxn>
                <a:cxn ang="0">
                  <a:pos x="2" y="32"/>
                </a:cxn>
                <a:cxn ang="0">
                  <a:pos x="0" y="32"/>
                </a:cxn>
                <a:cxn ang="0">
                  <a:pos x="4" y="30"/>
                </a:cxn>
                <a:cxn ang="0">
                  <a:pos x="10" y="34"/>
                </a:cxn>
                <a:cxn ang="0">
                  <a:pos x="14" y="30"/>
                </a:cxn>
                <a:cxn ang="0">
                  <a:pos x="22" y="32"/>
                </a:cxn>
                <a:cxn ang="0">
                  <a:pos x="36" y="26"/>
                </a:cxn>
                <a:cxn ang="0">
                  <a:pos x="44" y="28"/>
                </a:cxn>
                <a:cxn ang="0">
                  <a:pos x="44" y="30"/>
                </a:cxn>
                <a:cxn ang="0">
                  <a:pos x="46" y="28"/>
                </a:cxn>
                <a:cxn ang="0">
                  <a:pos x="44" y="18"/>
                </a:cxn>
                <a:cxn ang="0">
                  <a:pos x="46" y="16"/>
                </a:cxn>
                <a:cxn ang="0">
                  <a:pos x="50" y="14"/>
                </a:cxn>
                <a:cxn ang="0">
                  <a:pos x="52" y="10"/>
                </a:cxn>
                <a:cxn ang="0">
                  <a:pos x="56" y="8"/>
                </a:cxn>
                <a:cxn ang="0">
                  <a:pos x="56" y="6"/>
                </a:cxn>
                <a:cxn ang="0">
                  <a:pos x="62" y="8"/>
                </a:cxn>
                <a:cxn ang="0">
                  <a:pos x="68" y="8"/>
                </a:cxn>
                <a:cxn ang="0">
                  <a:pos x="72" y="6"/>
                </a:cxn>
                <a:cxn ang="0">
                  <a:pos x="74" y="0"/>
                </a:cxn>
                <a:cxn ang="0">
                  <a:pos x="82" y="2"/>
                </a:cxn>
                <a:cxn ang="0">
                  <a:pos x="88" y="6"/>
                </a:cxn>
                <a:cxn ang="0">
                  <a:pos x="96" y="4"/>
                </a:cxn>
                <a:cxn ang="0">
                  <a:pos x="98" y="10"/>
                </a:cxn>
                <a:cxn ang="0">
                  <a:pos x="102" y="20"/>
                </a:cxn>
                <a:cxn ang="0">
                  <a:pos x="100" y="26"/>
                </a:cxn>
                <a:cxn ang="0">
                  <a:pos x="94" y="26"/>
                </a:cxn>
                <a:cxn ang="0">
                  <a:pos x="94" y="28"/>
                </a:cxn>
                <a:cxn ang="0">
                  <a:pos x="94" y="30"/>
                </a:cxn>
                <a:cxn ang="0">
                  <a:pos x="92" y="34"/>
                </a:cxn>
                <a:cxn ang="0">
                  <a:pos x="92" y="40"/>
                </a:cxn>
                <a:cxn ang="0">
                  <a:pos x="88" y="42"/>
                </a:cxn>
                <a:cxn ang="0">
                  <a:pos x="86" y="46"/>
                </a:cxn>
                <a:cxn ang="0">
                  <a:pos x="70" y="48"/>
                </a:cxn>
                <a:cxn ang="0">
                  <a:pos x="66" y="52"/>
                </a:cxn>
                <a:cxn ang="0">
                  <a:pos x="56" y="50"/>
                </a:cxn>
                <a:cxn ang="0">
                  <a:pos x="56" y="50"/>
                </a:cxn>
              </a:cxnLst>
              <a:rect l="0" t="0" r="r" b="b"/>
              <a:pathLst>
                <a:path w="102" h="52">
                  <a:moveTo>
                    <a:pt x="56" y="50"/>
                  </a:moveTo>
                  <a:lnTo>
                    <a:pt x="40" y="46"/>
                  </a:lnTo>
                  <a:lnTo>
                    <a:pt x="36" y="44"/>
                  </a:lnTo>
                  <a:lnTo>
                    <a:pt x="34" y="40"/>
                  </a:lnTo>
                  <a:lnTo>
                    <a:pt x="16" y="44"/>
                  </a:lnTo>
                  <a:lnTo>
                    <a:pt x="12" y="44"/>
                  </a:lnTo>
                  <a:lnTo>
                    <a:pt x="2" y="40"/>
                  </a:lnTo>
                  <a:lnTo>
                    <a:pt x="0" y="38"/>
                  </a:lnTo>
                  <a:lnTo>
                    <a:pt x="2" y="32"/>
                  </a:lnTo>
                  <a:lnTo>
                    <a:pt x="0" y="32"/>
                  </a:lnTo>
                  <a:lnTo>
                    <a:pt x="4" y="30"/>
                  </a:lnTo>
                  <a:lnTo>
                    <a:pt x="10" y="34"/>
                  </a:lnTo>
                  <a:lnTo>
                    <a:pt x="14" y="30"/>
                  </a:lnTo>
                  <a:lnTo>
                    <a:pt x="22" y="32"/>
                  </a:lnTo>
                  <a:lnTo>
                    <a:pt x="36" y="26"/>
                  </a:lnTo>
                  <a:lnTo>
                    <a:pt x="44" y="28"/>
                  </a:lnTo>
                  <a:lnTo>
                    <a:pt x="44" y="30"/>
                  </a:lnTo>
                  <a:lnTo>
                    <a:pt x="46" y="28"/>
                  </a:lnTo>
                  <a:lnTo>
                    <a:pt x="44" y="18"/>
                  </a:lnTo>
                  <a:lnTo>
                    <a:pt x="46" y="16"/>
                  </a:lnTo>
                  <a:lnTo>
                    <a:pt x="50" y="14"/>
                  </a:lnTo>
                  <a:lnTo>
                    <a:pt x="52" y="10"/>
                  </a:lnTo>
                  <a:lnTo>
                    <a:pt x="56" y="8"/>
                  </a:lnTo>
                  <a:lnTo>
                    <a:pt x="56" y="6"/>
                  </a:lnTo>
                  <a:lnTo>
                    <a:pt x="62" y="8"/>
                  </a:lnTo>
                  <a:lnTo>
                    <a:pt x="68" y="8"/>
                  </a:lnTo>
                  <a:lnTo>
                    <a:pt x="72" y="6"/>
                  </a:lnTo>
                  <a:lnTo>
                    <a:pt x="74" y="0"/>
                  </a:lnTo>
                  <a:lnTo>
                    <a:pt x="82" y="2"/>
                  </a:lnTo>
                  <a:lnTo>
                    <a:pt x="88" y="6"/>
                  </a:lnTo>
                  <a:lnTo>
                    <a:pt x="96" y="4"/>
                  </a:lnTo>
                  <a:lnTo>
                    <a:pt x="98" y="10"/>
                  </a:lnTo>
                  <a:lnTo>
                    <a:pt x="102" y="20"/>
                  </a:lnTo>
                  <a:lnTo>
                    <a:pt x="100" y="26"/>
                  </a:lnTo>
                  <a:lnTo>
                    <a:pt x="94" y="26"/>
                  </a:lnTo>
                  <a:lnTo>
                    <a:pt x="94" y="28"/>
                  </a:lnTo>
                  <a:lnTo>
                    <a:pt x="94" y="30"/>
                  </a:lnTo>
                  <a:lnTo>
                    <a:pt x="92" y="34"/>
                  </a:lnTo>
                  <a:lnTo>
                    <a:pt x="92" y="40"/>
                  </a:lnTo>
                  <a:lnTo>
                    <a:pt x="88" y="42"/>
                  </a:lnTo>
                  <a:lnTo>
                    <a:pt x="86" y="46"/>
                  </a:lnTo>
                  <a:lnTo>
                    <a:pt x="70" y="48"/>
                  </a:lnTo>
                  <a:lnTo>
                    <a:pt x="66" y="52"/>
                  </a:lnTo>
                  <a:lnTo>
                    <a:pt x="56" y="50"/>
                  </a:lnTo>
                  <a:lnTo>
                    <a:pt x="56" y="5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34" name="Freeform 309"/>
            <p:cNvSpPr>
              <a:spLocks/>
            </p:cNvSpPr>
            <p:nvPr/>
          </p:nvSpPr>
          <p:spPr bwMode="auto">
            <a:xfrm>
              <a:off x="4625608" y="3271448"/>
              <a:ext cx="4487" cy="8973"/>
            </a:xfrm>
            <a:custGeom>
              <a:avLst/>
              <a:gdLst/>
              <a:ahLst/>
              <a:cxnLst>
                <a:cxn ang="0">
                  <a:pos x="2" y="8"/>
                </a:cxn>
                <a:cxn ang="0">
                  <a:pos x="4" y="4"/>
                </a:cxn>
                <a:cxn ang="0">
                  <a:pos x="2" y="0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2" y="8"/>
                </a:cxn>
              </a:cxnLst>
              <a:rect l="0" t="0" r="r" b="b"/>
              <a:pathLst>
                <a:path w="4" h="8">
                  <a:moveTo>
                    <a:pt x="2" y="8"/>
                  </a:moveTo>
                  <a:lnTo>
                    <a:pt x="4" y="4"/>
                  </a:lnTo>
                  <a:lnTo>
                    <a:pt x="2" y="0"/>
                  </a:lnTo>
                  <a:lnTo>
                    <a:pt x="0" y="6"/>
                  </a:lnTo>
                  <a:lnTo>
                    <a:pt x="2" y="8"/>
                  </a:lnTo>
                  <a:lnTo>
                    <a:pt x="2" y="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35" name="Freeform 310"/>
            <p:cNvSpPr>
              <a:spLocks/>
            </p:cNvSpPr>
            <p:nvPr/>
          </p:nvSpPr>
          <p:spPr bwMode="auto">
            <a:xfrm>
              <a:off x="4582988" y="3280421"/>
              <a:ext cx="177212" cy="186185"/>
            </a:xfrm>
            <a:custGeom>
              <a:avLst/>
              <a:gdLst/>
              <a:ahLst/>
              <a:cxnLst>
                <a:cxn ang="0">
                  <a:pos x="20" y="60"/>
                </a:cxn>
                <a:cxn ang="0">
                  <a:pos x="28" y="50"/>
                </a:cxn>
                <a:cxn ang="0">
                  <a:pos x="46" y="58"/>
                </a:cxn>
                <a:cxn ang="0">
                  <a:pos x="60" y="84"/>
                </a:cxn>
                <a:cxn ang="0">
                  <a:pos x="64" y="86"/>
                </a:cxn>
                <a:cxn ang="0">
                  <a:pos x="70" y="94"/>
                </a:cxn>
                <a:cxn ang="0">
                  <a:pos x="86" y="108"/>
                </a:cxn>
                <a:cxn ang="0">
                  <a:pos x="100" y="114"/>
                </a:cxn>
                <a:cxn ang="0">
                  <a:pos x="104" y="118"/>
                </a:cxn>
                <a:cxn ang="0">
                  <a:pos x="112" y="126"/>
                </a:cxn>
                <a:cxn ang="0">
                  <a:pos x="120" y="128"/>
                </a:cxn>
                <a:cxn ang="0">
                  <a:pos x="122" y="152"/>
                </a:cxn>
                <a:cxn ang="0">
                  <a:pos x="120" y="160"/>
                </a:cxn>
                <a:cxn ang="0">
                  <a:pos x="126" y="166"/>
                </a:cxn>
                <a:cxn ang="0">
                  <a:pos x="132" y="158"/>
                </a:cxn>
                <a:cxn ang="0">
                  <a:pos x="140" y="146"/>
                </a:cxn>
                <a:cxn ang="0">
                  <a:pos x="132" y="134"/>
                </a:cxn>
                <a:cxn ang="0">
                  <a:pos x="136" y="124"/>
                </a:cxn>
                <a:cxn ang="0">
                  <a:pos x="150" y="126"/>
                </a:cxn>
                <a:cxn ang="0">
                  <a:pos x="156" y="132"/>
                </a:cxn>
                <a:cxn ang="0">
                  <a:pos x="150" y="116"/>
                </a:cxn>
                <a:cxn ang="0">
                  <a:pos x="124" y="102"/>
                </a:cxn>
                <a:cxn ang="0">
                  <a:pos x="126" y="96"/>
                </a:cxn>
                <a:cxn ang="0">
                  <a:pos x="114" y="96"/>
                </a:cxn>
                <a:cxn ang="0">
                  <a:pos x="108" y="92"/>
                </a:cxn>
                <a:cxn ang="0">
                  <a:pos x="92" y="66"/>
                </a:cxn>
                <a:cxn ang="0">
                  <a:pos x="76" y="50"/>
                </a:cxn>
                <a:cxn ang="0">
                  <a:pos x="78" y="42"/>
                </a:cxn>
                <a:cxn ang="0">
                  <a:pos x="76" y="38"/>
                </a:cxn>
                <a:cxn ang="0">
                  <a:pos x="88" y="26"/>
                </a:cxn>
                <a:cxn ang="0">
                  <a:pos x="94" y="28"/>
                </a:cxn>
                <a:cxn ang="0">
                  <a:pos x="92" y="22"/>
                </a:cxn>
                <a:cxn ang="0">
                  <a:pos x="92" y="16"/>
                </a:cxn>
                <a:cxn ang="0">
                  <a:pos x="94" y="10"/>
                </a:cxn>
                <a:cxn ang="0">
                  <a:pos x="74" y="4"/>
                </a:cxn>
                <a:cxn ang="0">
                  <a:pos x="54" y="4"/>
                </a:cxn>
                <a:cxn ang="0">
                  <a:pos x="50" y="8"/>
                </a:cxn>
                <a:cxn ang="0">
                  <a:pos x="46" y="14"/>
                </a:cxn>
                <a:cxn ang="0">
                  <a:pos x="30" y="22"/>
                </a:cxn>
                <a:cxn ang="0">
                  <a:pos x="24" y="12"/>
                </a:cxn>
                <a:cxn ang="0">
                  <a:pos x="4" y="22"/>
                </a:cxn>
                <a:cxn ang="0">
                  <a:pos x="6" y="34"/>
                </a:cxn>
                <a:cxn ang="0">
                  <a:pos x="0" y="40"/>
                </a:cxn>
                <a:cxn ang="0">
                  <a:pos x="4" y="50"/>
                </a:cxn>
                <a:cxn ang="0">
                  <a:pos x="12" y="54"/>
                </a:cxn>
                <a:cxn ang="0">
                  <a:pos x="12" y="62"/>
                </a:cxn>
              </a:cxnLst>
              <a:rect l="0" t="0" r="r" b="b"/>
              <a:pathLst>
                <a:path w="158" h="166">
                  <a:moveTo>
                    <a:pt x="12" y="62"/>
                  </a:moveTo>
                  <a:lnTo>
                    <a:pt x="20" y="60"/>
                  </a:lnTo>
                  <a:lnTo>
                    <a:pt x="24" y="52"/>
                  </a:lnTo>
                  <a:lnTo>
                    <a:pt x="28" y="50"/>
                  </a:lnTo>
                  <a:lnTo>
                    <a:pt x="32" y="50"/>
                  </a:lnTo>
                  <a:lnTo>
                    <a:pt x="46" y="58"/>
                  </a:lnTo>
                  <a:lnTo>
                    <a:pt x="52" y="76"/>
                  </a:lnTo>
                  <a:lnTo>
                    <a:pt x="60" y="84"/>
                  </a:lnTo>
                  <a:lnTo>
                    <a:pt x="60" y="88"/>
                  </a:lnTo>
                  <a:lnTo>
                    <a:pt x="64" y="86"/>
                  </a:lnTo>
                  <a:lnTo>
                    <a:pt x="66" y="88"/>
                  </a:lnTo>
                  <a:lnTo>
                    <a:pt x="70" y="94"/>
                  </a:lnTo>
                  <a:lnTo>
                    <a:pt x="72" y="94"/>
                  </a:lnTo>
                  <a:lnTo>
                    <a:pt x="86" y="108"/>
                  </a:lnTo>
                  <a:lnTo>
                    <a:pt x="94" y="108"/>
                  </a:lnTo>
                  <a:lnTo>
                    <a:pt x="100" y="114"/>
                  </a:lnTo>
                  <a:lnTo>
                    <a:pt x="104" y="116"/>
                  </a:lnTo>
                  <a:lnTo>
                    <a:pt x="104" y="118"/>
                  </a:lnTo>
                  <a:lnTo>
                    <a:pt x="110" y="118"/>
                  </a:lnTo>
                  <a:lnTo>
                    <a:pt x="112" y="126"/>
                  </a:lnTo>
                  <a:lnTo>
                    <a:pt x="118" y="130"/>
                  </a:lnTo>
                  <a:lnTo>
                    <a:pt x="120" y="128"/>
                  </a:lnTo>
                  <a:lnTo>
                    <a:pt x="128" y="150"/>
                  </a:lnTo>
                  <a:lnTo>
                    <a:pt x="122" y="152"/>
                  </a:lnTo>
                  <a:lnTo>
                    <a:pt x="124" y="156"/>
                  </a:lnTo>
                  <a:lnTo>
                    <a:pt x="120" y="160"/>
                  </a:lnTo>
                  <a:lnTo>
                    <a:pt x="122" y="166"/>
                  </a:lnTo>
                  <a:lnTo>
                    <a:pt x="126" y="166"/>
                  </a:lnTo>
                  <a:lnTo>
                    <a:pt x="128" y="160"/>
                  </a:lnTo>
                  <a:lnTo>
                    <a:pt x="132" y="158"/>
                  </a:lnTo>
                  <a:lnTo>
                    <a:pt x="134" y="150"/>
                  </a:lnTo>
                  <a:lnTo>
                    <a:pt x="140" y="146"/>
                  </a:lnTo>
                  <a:lnTo>
                    <a:pt x="140" y="140"/>
                  </a:lnTo>
                  <a:lnTo>
                    <a:pt x="132" y="134"/>
                  </a:lnTo>
                  <a:lnTo>
                    <a:pt x="134" y="126"/>
                  </a:lnTo>
                  <a:lnTo>
                    <a:pt x="136" y="124"/>
                  </a:lnTo>
                  <a:lnTo>
                    <a:pt x="140" y="120"/>
                  </a:lnTo>
                  <a:lnTo>
                    <a:pt x="150" y="126"/>
                  </a:lnTo>
                  <a:lnTo>
                    <a:pt x="154" y="130"/>
                  </a:lnTo>
                  <a:lnTo>
                    <a:pt x="156" y="132"/>
                  </a:lnTo>
                  <a:lnTo>
                    <a:pt x="158" y="128"/>
                  </a:lnTo>
                  <a:lnTo>
                    <a:pt x="150" y="116"/>
                  </a:lnTo>
                  <a:lnTo>
                    <a:pt x="124" y="104"/>
                  </a:lnTo>
                  <a:lnTo>
                    <a:pt x="124" y="102"/>
                  </a:lnTo>
                  <a:lnTo>
                    <a:pt x="126" y="98"/>
                  </a:lnTo>
                  <a:lnTo>
                    <a:pt x="126" y="96"/>
                  </a:lnTo>
                  <a:lnTo>
                    <a:pt x="126" y="94"/>
                  </a:lnTo>
                  <a:lnTo>
                    <a:pt x="114" y="96"/>
                  </a:lnTo>
                  <a:lnTo>
                    <a:pt x="114" y="98"/>
                  </a:lnTo>
                  <a:lnTo>
                    <a:pt x="108" y="92"/>
                  </a:lnTo>
                  <a:lnTo>
                    <a:pt x="100" y="84"/>
                  </a:lnTo>
                  <a:lnTo>
                    <a:pt x="92" y="66"/>
                  </a:lnTo>
                  <a:lnTo>
                    <a:pt x="78" y="56"/>
                  </a:lnTo>
                  <a:lnTo>
                    <a:pt x="76" y="50"/>
                  </a:lnTo>
                  <a:lnTo>
                    <a:pt x="76" y="46"/>
                  </a:lnTo>
                  <a:lnTo>
                    <a:pt x="78" y="42"/>
                  </a:lnTo>
                  <a:lnTo>
                    <a:pt x="78" y="40"/>
                  </a:lnTo>
                  <a:lnTo>
                    <a:pt x="76" y="38"/>
                  </a:lnTo>
                  <a:lnTo>
                    <a:pt x="74" y="32"/>
                  </a:lnTo>
                  <a:lnTo>
                    <a:pt x="88" y="26"/>
                  </a:lnTo>
                  <a:lnTo>
                    <a:pt x="94" y="26"/>
                  </a:lnTo>
                  <a:lnTo>
                    <a:pt x="94" y="28"/>
                  </a:lnTo>
                  <a:lnTo>
                    <a:pt x="98" y="28"/>
                  </a:lnTo>
                  <a:lnTo>
                    <a:pt x="92" y="22"/>
                  </a:lnTo>
                  <a:lnTo>
                    <a:pt x="92" y="20"/>
                  </a:lnTo>
                  <a:lnTo>
                    <a:pt x="92" y="16"/>
                  </a:lnTo>
                  <a:lnTo>
                    <a:pt x="90" y="16"/>
                  </a:lnTo>
                  <a:lnTo>
                    <a:pt x="94" y="10"/>
                  </a:lnTo>
                  <a:lnTo>
                    <a:pt x="78" y="6"/>
                  </a:lnTo>
                  <a:lnTo>
                    <a:pt x="74" y="4"/>
                  </a:lnTo>
                  <a:lnTo>
                    <a:pt x="72" y="0"/>
                  </a:lnTo>
                  <a:lnTo>
                    <a:pt x="54" y="4"/>
                  </a:lnTo>
                  <a:lnTo>
                    <a:pt x="50" y="4"/>
                  </a:lnTo>
                  <a:lnTo>
                    <a:pt x="50" y="8"/>
                  </a:lnTo>
                  <a:lnTo>
                    <a:pt x="46" y="8"/>
                  </a:lnTo>
                  <a:lnTo>
                    <a:pt x="46" y="14"/>
                  </a:lnTo>
                  <a:lnTo>
                    <a:pt x="34" y="12"/>
                  </a:lnTo>
                  <a:lnTo>
                    <a:pt x="30" y="22"/>
                  </a:lnTo>
                  <a:lnTo>
                    <a:pt x="24" y="16"/>
                  </a:lnTo>
                  <a:lnTo>
                    <a:pt x="24" y="12"/>
                  </a:lnTo>
                  <a:lnTo>
                    <a:pt x="16" y="22"/>
                  </a:lnTo>
                  <a:lnTo>
                    <a:pt x="4" y="22"/>
                  </a:lnTo>
                  <a:lnTo>
                    <a:pt x="2" y="24"/>
                  </a:lnTo>
                  <a:lnTo>
                    <a:pt x="6" y="34"/>
                  </a:lnTo>
                  <a:lnTo>
                    <a:pt x="2" y="38"/>
                  </a:lnTo>
                  <a:lnTo>
                    <a:pt x="0" y="40"/>
                  </a:lnTo>
                  <a:lnTo>
                    <a:pt x="4" y="42"/>
                  </a:lnTo>
                  <a:lnTo>
                    <a:pt x="4" y="50"/>
                  </a:lnTo>
                  <a:lnTo>
                    <a:pt x="6" y="54"/>
                  </a:lnTo>
                  <a:lnTo>
                    <a:pt x="12" y="54"/>
                  </a:lnTo>
                  <a:lnTo>
                    <a:pt x="12" y="62"/>
                  </a:lnTo>
                  <a:lnTo>
                    <a:pt x="12" y="6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36" name="Freeform 311"/>
            <p:cNvSpPr>
              <a:spLocks/>
            </p:cNvSpPr>
            <p:nvPr/>
          </p:nvSpPr>
          <p:spPr bwMode="auto">
            <a:xfrm>
              <a:off x="4686175" y="3289393"/>
              <a:ext cx="87484" cy="76268"/>
            </a:xfrm>
            <a:custGeom>
              <a:avLst/>
              <a:gdLst/>
              <a:ahLst/>
              <a:cxnLst>
                <a:cxn ang="0">
                  <a:pos x="70" y="14"/>
                </a:cxn>
                <a:cxn ang="0">
                  <a:pos x="58" y="16"/>
                </a:cxn>
                <a:cxn ang="0">
                  <a:pos x="52" y="12"/>
                </a:cxn>
                <a:cxn ang="0">
                  <a:pos x="40" y="2"/>
                </a:cxn>
                <a:cxn ang="0">
                  <a:pos x="40" y="2"/>
                </a:cxn>
                <a:cxn ang="0">
                  <a:pos x="36" y="0"/>
                </a:cxn>
                <a:cxn ang="0">
                  <a:pos x="36" y="4"/>
                </a:cxn>
                <a:cxn ang="0">
                  <a:pos x="28" y="8"/>
                </a:cxn>
                <a:cxn ang="0">
                  <a:pos x="26" y="10"/>
                </a:cxn>
                <a:cxn ang="0">
                  <a:pos x="28" y="12"/>
                </a:cxn>
                <a:cxn ang="0">
                  <a:pos x="28" y="14"/>
                </a:cxn>
                <a:cxn ang="0">
                  <a:pos x="22" y="18"/>
                </a:cxn>
                <a:cxn ang="0">
                  <a:pos x="22" y="24"/>
                </a:cxn>
                <a:cxn ang="0">
                  <a:pos x="22" y="24"/>
                </a:cxn>
                <a:cxn ang="0">
                  <a:pos x="18" y="22"/>
                </a:cxn>
                <a:cxn ang="0">
                  <a:pos x="16" y="24"/>
                </a:cxn>
                <a:cxn ang="0">
                  <a:pos x="14" y="20"/>
                </a:cxn>
                <a:cxn ang="0">
                  <a:pos x="10" y="24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0" y="28"/>
                </a:cxn>
                <a:cxn ang="0">
                  <a:pos x="4" y="34"/>
                </a:cxn>
                <a:cxn ang="0">
                  <a:pos x="6" y="34"/>
                </a:cxn>
                <a:cxn ang="0">
                  <a:pos x="10" y="24"/>
                </a:cxn>
                <a:cxn ang="0">
                  <a:pos x="14" y="26"/>
                </a:cxn>
                <a:cxn ang="0">
                  <a:pos x="18" y="30"/>
                </a:cxn>
                <a:cxn ang="0">
                  <a:pos x="20" y="40"/>
                </a:cxn>
                <a:cxn ang="0">
                  <a:pos x="26" y="44"/>
                </a:cxn>
                <a:cxn ang="0">
                  <a:pos x="22" y="44"/>
                </a:cxn>
                <a:cxn ang="0">
                  <a:pos x="22" y="46"/>
                </a:cxn>
                <a:cxn ang="0">
                  <a:pos x="32" y="54"/>
                </a:cxn>
                <a:cxn ang="0">
                  <a:pos x="32" y="58"/>
                </a:cxn>
                <a:cxn ang="0">
                  <a:pos x="44" y="60"/>
                </a:cxn>
                <a:cxn ang="0">
                  <a:pos x="54" y="68"/>
                </a:cxn>
                <a:cxn ang="0">
                  <a:pos x="54" y="68"/>
                </a:cxn>
                <a:cxn ang="0">
                  <a:pos x="56" y="68"/>
                </a:cxn>
                <a:cxn ang="0">
                  <a:pos x="50" y="62"/>
                </a:cxn>
                <a:cxn ang="0">
                  <a:pos x="50" y="58"/>
                </a:cxn>
                <a:cxn ang="0">
                  <a:pos x="34" y="44"/>
                </a:cxn>
                <a:cxn ang="0">
                  <a:pos x="34" y="38"/>
                </a:cxn>
                <a:cxn ang="0">
                  <a:pos x="32" y="34"/>
                </a:cxn>
                <a:cxn ang="0">
                  <a:pos x="30" y="32"/>
                </a:cxn>
                <a:cxn ang="0">
                  <a:pos x="30" y="26"/>
                </a:cxn>
                <a:cxn ang="0">
                  <a:pos x="34" y="24"/>
                </a:cxn>
                <a:cxn ang="0">
                  <a:pos x="38" y="30"/>
                </a:cxn>
                <a:cxn ang="0">
                  <a:pos x="40" y="24"/>
                </a:cxn>
                <a:cxn ang="0">
                  <a:pos x="42" y="24"/>
                </a:cxn>
                <a:cxn ang="0">
                  <a:pos x="46" y="24"/>
                </a:cxn>
                <a:cxn ang="0">
                  <a:pos x="58" y="28"/>
                </a:cxn>
                <a:cxn ang="0">
                  <a:pos x="60" y="26"/>
                </a:cxn>
                <a:cxn ang="0">
                  <a:pos x="68" y="28"/>
                </a:cxn>
                <a:cxn ang="0">
                  <a:pos x="72" y="32"/>
                </a:cxn>
                <a:cxn ang="0">
                  <a:pos x="74" y="32"/>
                </a:cxn>
                <a:cxn ang="0">
                  <a:pos x="76" y="26"/>
                </a:cxn>
                <a:cxn ang="0">
                  <a:pos x="78" y="24"/>
                </a:cxn>
                <a:cxn ang="0">
                  <a:pos x="72" y="22"/>
                </a:cxn>
                <a:cxn ang="0">
                  <a:pos x="74" y="20"/>
                </a:cxn>
                <a:cxn ang="0">
                  <a:pos x="70" y="20"/>
                </a:cxn>
                <a:cxn ang="0">
                  <a:pos x="72" y="14"/>
                </a:cxn>
                <a:cxn ang="0">
                  <a:pos x="70" y="14"/>
                </a:cxn>
                <a:cxn ang="0">
                  <a:pos x="70" y="14"/>
                </a:cxn>
              </a:cxnLst>
              <a:rect l="0" t="0" r="r" b="b"/>
              <a:pathLst>
                <a:path w="78" h="68">
                  <a:moveTo>
                    <a:pt x="70" y="14"/>
                  </a:moveTo>
                  <a:lnTo>
                    <a:pt x="58" y="16"/>
                  </a:lnTo>
                  <a:lnTo>
                    <a:pt x="52" y="12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36" y="0"/>
                  </a:lnTo>
                  <a:lnTo>
                    <a:pt x="36" y="4"/>
                  </a:lnTo>
                  <a:lnTo>
                    <a:pt x="28" y="8"/>
                  </a:lnTo>
                  <a:lnTo>
                    <a:pt x="26" y="10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2" y="18"/>
                  </a:lnTo>
                  <a:lnTo>
                    <a:pt x="22" y="24"/>
                  </a:lnTo>
                  <a:lnTo>
                    <a:pt x="22" y="24"/>
                  </a:lnTo>
                  <a:lnTo>
                    <a:pt x="18" y="22"/>
                  </a:lnTo>
                  <a:lnTo>
                    <a:pt x="16" y="24"/>
                  </a:lnTo>
                  <a:lnTo>
                    <a:pt x="14" y="20"/>
                  </a:lnTo>
                  <a:lnTo>
                    <a:pt x="10" y="24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0" y="28"/>
                  </a:lnTo>
                  <a:lnTo>
                    <a:pt x="4" y="34"/>
                  </a:lnTo>
                  <a:lnTo>
                    <a:pt x="6" y="34"/>
                  </a:lnTo>
                  <a:lnTo>
                    <a:pt x="10" y="24"/>
                  </a:lnTo>
                  <a:lnTo>
                    <a:pt x="14" y="26"/>
                  </a:lnTo>
                  <a:lnTo>
                    <a:pt x="18" y="30"/>
                  </a:lnTo>
                  <a:lnTo>
                    <a:pt x="20" y="40"/>
                  </a:lnTo>
                  <a:lnTo>
                    <a:pt x="26" y="44"/>
                  </a:lnTo>
                  <a:lnTo>
                    <a:pt x="22" y="44"/>
                  </a:lnTo>
                  <a:lnTo>
                    <a:pt x="22" y="46"/>
                  </a:lnTo>
                  <a:lnTo>
                    <a:pt x="32" y="54"/>
                  </a:lnTo>
                  <a:lnTo>
                    <a:pt x="32" y="58"/>
                  </a:lnTo>
                  <a:lnTo>
                    <a:pt x="44" y="60"/>
                  </a:lnTo>
                  <a:lnTo>
                    <a:pt x="54" y="68"/>
                  </a:lnTo>
                  <a:lnTo>
                    <a:pt x="54" y="68"/>
                  </a:lnTo>
                  <a:lnTo>
                    <a:pt x="56" y="68"/>
                  </a:lnTo>
                  <a:lnTo>
                    <a:pt x="50" y="62"/>
                  </a:lnTo>
                  <a:lnTo>
                    <a:pt x="50" y="58"/>
                  </a:lnTo>
                  <a:lnTo>
                    <a:pt x="34" y="44"/>
                  </a:lnTo>
                  <a:lnTo>
                    <a:pt x="34" y="38"/>
                  </a:lnTo>
                  <a:lnTo>
                    <a:pt x="32" y="34"/>
                  </a:lnTo>
                  <a:lnTo>
                    <a:pt x="30" y="32"/>
                  </a:lnTo>
                  <a:lnTo>
                    <a:pt x="30" y="26"/>
                  </a:lnTo>
                  <a:lnTo>
                    <a:pt x="34" y="24"/>
                  </a:lnTo>
                  <a:lnTo>
                    <a:pt x="38" y="30"/>
                  </a:lnTo>
                  <a:lnTo>
                    <a:pt x="40" y="24"/>
                  </a:lnTo>
                  <a:lnTo>
                    <a:pt x="42" y="24"/>
                  </a:lnTo>
                  <a:lnTo>
                    <a:pt x="46" y="24"/>
                  </a:lnTo>
                  <a:lnTo>
                    <a:pt x="58" y="28"/>
                  </a:lnTo>
                  <a:lnTo>
                    <a:pt x="60" y="26"/>
                  </a:lnTo>
                  <a:lnTo>
                    <a:pt x="68" y="28"/>
                  </a:lnTo>
                  <a:lnTo>
                    <a:pt x="72" y="32"/>
                  </a:lnTo>
                  <a:lnTo>
                    <a:pt x="74" y="32"/>
                  </a:lnTo>
                  <a:lnTo>
                    <a:pt x="76" y="26"/>
                  </a:lnTo>
                  <a:lnTo>
                    <a:pt x="78" y="24"/>
                  </a:lnTo>
                  <a:lnTo>
                    <a:pt x="72" y="22"/>
                  </a:lnTo>
                  <a:lnTo>
                    <a:pt x="74" y="20"/>
                  </a:lnTo>
                  <a:lnTo>
                    <a:pt x="70" y="20"/>
                  </a:lnTo>
                  <a:lnTo>
                    <a:pt x="72" y="14"/>
                  </a:lnTo>
                  <a:lnTo>
                    <a:pt x="70" y="14"/>
                  </a:lnTo>
                  <a:lnTo>
                    <a:pt x="70" y="1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37" name="Freeform 312"/>
            <p:cNvSpPr>
              <a:spLocks/>
            </p:cNvSpPr>
            <p:nvPr/>
          </p:nvSpPr>
          <p:spPr bwMode="auto">
            <a:xfrm>
              <a:off x="4834226" y="2959644"/>
              <a:ext cx="71783" cy="58323"/>
            </a:xfrm>
            <a:custGeom>
              <a:avLst/>
              <a:gdLst/>
              <a:ahLst/>
              <a:cxnLst>
                <a:cxn ang="0">
                  <a:pos x="12" y="46"/>
                </a:cxn>
                <a:cxn ang="0">
                  <a:pos x="14" y="34"/>
                </a:cxn>
                <a:cxn ang="0">
                  <a:pos x="10" y="34"/>
                </a:cxn>
                <a:cxn ang="0">
                  <a:pos x="8" y="36"/>
                </a:cxn>
                <a:cxn ang="0">
                  <a:pos x="4" y="34"/>
                </a:cxn>
                <a:cxn ang="0">
                  <a:pos x="0" y="26"/>
                </a:cxn>
                <a:cxn ang="0">
                  <a:pos x="4" y="24"/>
                </a:cxn>
                <a:cxn ang="0">
                  <a:pos x="0" y="22"/>
                </a:cxn>
                <a:cxn ang="0">
                  <a:pos x="0" y="12"/>
                </a:cxn>
                <a:cxn ang="0">
                  <a:pos x="14" y="6"/>
                </a:cxn>
                <a:cxn ang="0">
                  <a:pos x="18" y="6"/>
                </a:cxn>
                <a:cxn ang="0">
                  <a:pos x="18" y="4"/>
                </a:cxn>
                <a:cxn ang="0">
                  <a:pos x="26" y="4"/>
                </a:cxn>
                <a:cxn ang="0">
                  <a:pos x="30" y="0"/>
                </a:cxn>
                <a:cxn ang="0">
                  <a:pos x="48" y="6"/>
                </a:cxn>
                <a:cxn ang="0">
                  <a:pos x="58" y="6"/>
                </a:cxn>
                <a:cxn ang="0">
                  <a:pos x="62" y="6"/>
                </a:cxn>
                <a:cxn ang="0">
                  <a:pos x="62" y="2"/>
                </a:cxn>
                <a:cxn ang="0">
                  <a:pos x="64" y="6"/>
                </a:cxn>
                <a:cxn ang="0">
                  <a:pos x="60" y="14"/>
                </a:cxn>
                <a:cxn ang="0">
                  <a:pos x="48" y="18"/>
                </a:cxn>
                <a:cxn ang="0">
                  <a:pos x="58" y="46"/>
                </a:cxn>
                <a:cxn ang="0">
                  <a:pos x="54" y="52"/>
                </a:cxn>
                <a:cxn ang="0">
                  <a:pos x="54" y="52"/>
                </a:cxn>
                <a:cxn ang="0">
                  <a:pos x="42" y="52"/>
                </a:cxn>
                <a:cxn ang="0">
                  <a:pos x="36" y="46"/>
                </a:cxn>
                <a:cxn ang="0">
                  <a:pos x="24" y="42"/>
                </a:cxn>
                <a:cxn ang="0">
                  <a:pos x="12" y="46"/>
                </a:cxn>
                <a:cxn ang="0">
                  <a:pos x="12" y="46"/>
                </a:cxn>
              </a:cxnLst>
              <a:rect l="0" t="0" r="r" b="b"/>
              <a:pathLst>
                <a:path w="64" h="52">
                  <a:moveTo>
                    <a:pt x="12" y="46"/>
                  </a:moveTo>
                  <a:lnTo>
                    <a:pt x="14" y="34"/>
                  </a:lnTo>
                  <a:lnTo>
                    <a:pt x="10" y="34"/>
                  </a:lnTo>
                  <a:lnTo>
                    <a:pt x="8" y="36"/>
                  </a:lnTo>
                  <a:lnTo>
                    <a:pt x="4" y="34"/>
                  </a:lnTo>
                  <a:lnTo>
                    <a:pt x="0" y="26"/>
                  </a:lnTo>
                  <a:lnTo>
                    <a:pt x="4" y="24"/>
                  </a:lnTo>
                  <a:lnTo>
                    <a:pt x="0" y="22"/>
                  </a:lnTo>
                  <a:lnTo>
                    <a:pt x="0" y="12"/>
                  </a:lnTo>
                  <a:lnTo>
                    <a:pt x="14" y="6"/>
                  </a:lnTo>
                  <a:lnTo>
                    <a:pt x="18" y="6"/>
                  </a:lnTo>
                  <a:lnTo>
                    <a:pt x="18" y="4"/>
                  </a:lnTo>
                  <a:lnTo>
                    <a:pt x="26" y="4"/>
                  </a:lnTo>
                  <a:lnTo>
                    <a:pt x="30" y="0"/>
                  </a:lnTo>
                  <a:lnTo>
                    <a:pt x="48" y="6"/>
                  </a:lnTo>
                  <a:lnTo>
                    <a:pt x="58" y="6"/>
                  </a:lnTo>
                  <a:lnTo>
                    <a:pt x="62" y="6"/>
                  </a:lnTo>
                  <a:lnTo>
                    <a:pt x="62" y="2"/>
                  </a:lnTo>
                  <a:lnTo>
                    <a:pt x="64" y="6"/>
                  </a:lnTo>
                  <a:lnTo>
                    <a:pt x="60" y="14"/>
                  </a:lnTo>
                  <a:lnTo>
                    <a:pt x="48" y="18"/>
                  </a:lnTo>
                  <a:lnTo>
                    <a:pt x="58" y="46"/>
                  </a:lnTo>
                  <a:lnTo>
                    <a:pt x="54" y="52"/>
                  </a:lnTo>
                  <a:lnTo>
                    <a:pt x="54" y="52"/>
                  </a:lnTo>
                  <a:lnTo>
                    <a:pt x="42" y="52"/>
                  </a:lnTo>
                  <a:lnTo>
                    <a:pt x="36" y="46"/>
                  </a:lnTo>
                  <a:lnTo>
                    <a:pt x="24" y="42"/>
                  </a:lnTo>
                  <a:lnTo>
                    <a:pt x="12" y="46"/>
                  </a:lnTo>
                  <a:lnTo>
                    <a:pt x="12" y="4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38" name="Freeform 313"/>
            <p:cNvSpPr>
              <a:spLocks/>
            </p:cNvSpPr>
            <p:nvPr/>
          </p:nvSpPr>
          <p:spPr bwMode="auto">
            <a:xfrm>
              <a:off x="4695148" y="3094236"/>
              <a:ext cx="148051" cy="139078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2" y="32"/>
                </a:cxn>
                <a:cxn ang="0">
                  <a:pos x="2" y="36"/>
                </a:cxn>
                <a:cxn ang="0">
                  <a:pos x="0" y="46"/>
                </a:cxn>
                <a:cxn ang="0">
                  <a:pos x="4" y="48"/>
                </a:cxn>
                <a:cxn ang="0">
                  <a:pos x="4" y="62"/>
                </a:cxn>
                <a:cxn ang="0">
                  <a:pos x="6" y="72"/>
                </a:cxn>
                <a:cxn ang="0">
                  <a:pos x="10" y="76"/>
                </a:cxn>
                <a:cxn ang="0">
                  <a:pos x="8" y="88"/>
                </a:cxn>
                <a:cxn ang="0">
                  <a:pos x="10" y="90"/>
                </a:cxn>
                <a:cxn ang="0">
                  <a:pos x="12" y="86"/>
                </a:cxn>
                <a:cxn ang="0">
                  <a:pos x="16" y="90"/>
                </a:cxn>
                <a:cxn ang="0">
                  <a:pos x="24" y="90"/>
                </a:cxn>
                <a:cxn ang="0">
                  <a:pos x="28" y="94"/>
                </a:cxn>
                <a:cxn ang="0">
                  <a:pos x="28" y="98"/>
                </a:cxn>
                <a:cxn ang="0">
                  <a:pos x="34" y="102"/>
                </a:cxn>
                <a:cxn ang="0">
                  <a:pos x="38" y="100"/>
                </a:cxn>
                <a:cxn ang="0">
                  <a:pos x="36" y="98"/>
                </a:cxn>
                <a:cxn ang="0">
                  <a:pos x="48" y="100"/>
                </a:cxn>
                <a:cxn ang="0">
                  <a:pos x="48" y="104"/>
                </a:cxn>
                <a:cxn ang="0">
                  <a:pos x="54" y="106"/>
                </a:cxn>
                <a:cxn ang="0">
                  <a:pos x="58" y="114"/>
                </a:cxn>
                <a:cxn ang="0">
                  <a:pos x="62" y="116"/>
                </a:cxn>
                <a:cxn ang="0">
                  <a:pos x="66" y="118"/>
                </a:cxn>
                <a:cxn ang="0">
                  <a:pos x="70" y="116"/>
                </a:cxn>
                <a:cxn ang="0">
                  <a:pos x="76" y="122"/>
                </a:cxn>
                <a:cxn ang="0">
                  <a:pos x="84" y="118"/>
                </a:cxn>
                <a:cxn ang="0">
                  <a:pos x="90" y="120"/>
                </a:cxn>
                <a:cxn ang="0">
                  <a:pos x="98" y="118"/>
                </a:cxn>
                <a:cxn ang="0">
                  <a:pos x="110" y="124"/>
                </a:cxn>
                <a:cxn ang="0">
                  <a:pos x="114" y="124"/>
                </a:cxn>
                <a:cxn ang="0">
                  <a:pos x="114" y="118"/>
                </a:cxn>
                <a:cxn ang="0">
                  <a:pos x="118" y="108"/>
                </a:cxn>
                <a:cxn ang="0">
                  <a:pos x="132" y="96"/>
                </a:cxn>
                <a:cxn ang="0">
                  <a:pos x="132" y="94"/>
                </a:cxn>
                <a:cxn ang="0">
                  <a:pos x="132" y="86"/>
                </a:cxn>
                <a:cxn ang="0">
                  <a:pos x="128" y="84"/>
                </a:cxn>
                <a:cxn ang="0">
                  <a:pos x="124" y="72"/>
                </a:cxn>
                <a:cxn ang="0">
                  <a:pos x="126" y="62"/>
                </a:cxn>
                <a:cxn ang="0">
                  <a:pos x="120" y="56"/>
                </a:cxn>
                <a:cxn ang="0">
                  <a:pos x="130" y="48"/>
                </a:cxn>
                <a:cxn ang="0">
                  <a:pos x="130" y="40"/>
                </a:cxn>
                <a:cxn ang="0">
                  <a:pos x="124" y="18"/>
                </a:cxn>
                <a:cxn ang="0">
                  <a:pos x="124" y="16"/>
                </a:cxn>
                <a:cxn ang="0">
                  <a:pos x="116" y="10"/>
                </a:cxn>
                <a:cxn ang="0">
                  <a:pos x="92" y="12"/>
                </a:cxn>
                <a:cxn ang="0">
                  <a:pos x="72" y="8"/>
                </a:cxn>
                <a:cxn ang="0">
                  <a:pos x="62" y="12"/>
                </a:cxn>
                <a:cxn ang="0">
                  <a:pos x="58" y="4"/>
                </a:cxn>
                <a:cxn ang="0">
                  <a:pos x="62" y="4"/>
                </a:cxn>
                <a:cxn ang="0">
                  <a:pos x="60" y="2"/>
                </a:cxn>
                <a:cxn ang="0">
                  <a:pos x="52" y="0"/>
                </a:cxn>
                <a:cxn ang="0">
                  <a:pos x="42" y="2"/>
                </a:cxn>
                <a:cxn ang="0">
                  <a:pos x="24" y="12"/>
                </a:cxn>
                <a:cxn ang="0">
                  <a:pos x="4" y="20"/>
                </a:cxn>
                <a:cxn ang="0">
                  <a:pos x="2" y="22"/>
                </a:cxn>
                <a:cxn ang="0">
                  <a:pos x="4" y="24"/>
                </a:cxn>
                <a:cxn ang="0">
                  <a:pos x="4" y="26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132" h="124">
                  <a:moveTo>
                    <a:pt x="0" y="24"/>
                  </a:moveTo>
                  <a:lnTo>
                    <a:pt x="2" y="32"/>
                  </a:lnTo>
                  <a:lnTo>
                    <a:pt x="2" y="36"/>
                  </a:lnTo>
                  <a:lnTo>
                    <a:pt x="0" y="46"/>
                  </a:lnTo>
                  <a:lnTo>
                    <a:pt x="4" y="48"/>
                  </a:lnTo>
                  <a:lnTo>
                    <a:pt x="4" y="62"/>
                  </a:lnTo>
                  <a:lnTo>
                    <a:pt x="6" y="72"/>
                  </a:lnTo>
                  <a:lnTo>
                    <a:pt x="10" y="76"/>
                  </a:lnTo>
                  <a:lnTo>
                    <a:pt x="8" y="88"/>
                  </a:lnTo>
                  <a:lnTo>
                    <a:pt x="10" y="90"/>
                  </a:lnTo>
                  <a:lnTo>
                    <a:pt x="12" y="86"/>
                  </a:lnTo>
                  <a:lnTo>
                    <a:pt x="16" y="90"/>
                  </a:lnTo>
                  <a:lnTo>
                    <a:pt x="24" y="90"/>
                  </a:lnTo>
                  <a:lnTo>
                    <a:pt x="28" y="94"/>
                  </a:lnTo>
                  <a:lnTo>
                    <a:pt x="28" y="98"/>
                  </a:lnTo>
                  <a:lnTo>
                    <a:pt x="34" y="102"/>
                  </a:lnTo>
                  <a:lnTo>
                    <a:pt x="38" y="100"/>
                  </a:lnTo>
                  <a:lnTo>
                    <a:pt x="36" y="98"/>
                  </a:lnTo>
                  <a:lnTo>
                    <a:pt x="48" y="100"/>
                  </a:lnTo>
                  <a:lnTo>
                    <a:pt x="48" y="104"/>
                  </a:lnTo>
                  <a:lnTo>
                    <a:pt x="54" y="106"/>
                  </a:lnTo>
                  <a:lnTo>
                    <a:pt x="58" y="114"/>
                  </a:lnTo>
                  <a:lnTo>
                    <a:pt x="62" y="116"/>
                  </a:lnTo>
                  <a:lnTo>
                    <a:pt x="66" y="118"/>
                  </a:lnTo>
                  <a:lnTo>
                    <a:pt x="70" y="116"/>
                  </a:lnTo>
                  <a:lnTo>
                    <a:pt x="76" y="122"/>
                  </a:lnTo>
                  <a:lnTo>
                    <a:pt x="84" y="118"/>
                  </a:lnTo>
                  <a:lnTo>
                    <a:pt x="90" y="120"/>
                  </a:lnTo>
                  <a:lnTo>
                    <a:pt x="98" y="118"/>
                  </a:lnTo>
                  <a:lnTo>
                    <a:pt x="110" y="124"/>
                  </a:lnTo>
                  <a:lnTo>
                    <a:pt x="114" y="124"/>
                  </a:lnTo>
                  <a:lnTo>
                    <a:pt x="114" y="118"/>
                  </a:lnTo>
                  <a:lnTo>
                    <a:pt x="118" y="108"/>
                  </a:lnTo>
                  <a:lnTo>
                    <a:pt x="132" y="96"/>
                  </a:lnTo>
                  <a:lnTo>
                    <a:pt x="132" y="94"/>
                  </a:lnTo>
                  <a:lnTo>
                    <a:pt x="132" y="86"/>
                  </a:lnTo>
                  <a:lnTo>
                    <a:pt x="128" y="84"/>
                  </a:lnTo>
                  <a:lnTo>
                    <a:pt x="124" y="72"/>
                  </a:lnTo>
                  <a:lnTo>
                    <a:pt x="126" y="62"/>
                  </a:lnTo>
                  <a:lnTo>
                    <a:pt x="120" y="56"/>
                  </a:lnTo>
                  <a:lnTo>
                    <a:pt x="130" y="48"/>
                  </a:lnTo>
                  <a:lnTo>
                    <a:pt x="130" y="40"/>
                  </a:lnTo>
                  <a:lnTo>
                    <a:pt x="124" y="18"/>
                  </a:lnTo>
                  <a:lnTo>
                    <a:pt x="124" y="16"/>
                  </a:lnTo>
                  <a:lnTo>
                    <a:pt x="116" y="10"/>
                  </a:lnTo>
                  <a:lnTo>
                    <a:pt x="92" y="12"/>
                  </a:lnTo>
                  <a:lnTo>
                    <a:pt x="72" y="8"/>
                  </a:lnTo>
                  <a:lnTo>
                    <a:pt x="62" y="12"/>
                  </a:lnTo>
                  <a:lnTo>
                    <a:pt x="58" y="4"/>
                  </a:lnTo>
                  <a:lnTo>
                    <a:pt x="62" y="4"/>
                  </a:lnTo>
                  <a:lnTo>
                    <a:pt x="60" y="2"/>
                  </a:lnTo>
                  <a:lnTo>
                    <a:pt x="52" y="0"/>
                  </a:lnTo>
                  <a:lnTo>
                    <a:pt x="42" y="2"/>
                  </a:lnTo>
                  <a:lnTo>
                    <a:pt x="24" y="12"/>
                  </a:lnTo>
                  <a:lnTo>
                    <a:pt x="4" y="20"/>
                  </a:lnTo>
                  <a:lnTo>
                    <a:pt x="2" y="22"/>
                  </a:lnTo>
                  <a:lnTo>
                    <a:pt x="4" y="24"/>
                  </a:lnTo>
                  <a:lnTo>
                    <a:pt x="4" y="26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39" name="Freeform 314"/>
            <p:cNvSpPr>
              <a:spLocks/>
            </p:cNvSpPr>
            <p:nvPr/>
          </p:nvSpPr>
          <p:spPr bwMode="auto">
            <a:xfrm>
              <a:off x="4796092" y="3006751"/>
              <a:ext cx="112159" cy="65053"/>
            </a:xfrm>
            <a:custGeom>
              <a:avLst/>
              <a:gdLst/>
              <a:ahLst/>
              <a:cxnLst>
                <a:cxn ang="0">
                  <a:pos x="78" y="58"/>
                </a:cxn>
                <a:cxn ang="0">
                  <a:pos x="84" y="54"/>
                </a:cxn>
                <a:cxn ang="0">
                  <a:pos x="90" y="54"/>
                </a:cxn>
                <a:cxn ang="0">
                  <a:pos x="94" y="46"/>
                </a:cxn>
                <a:cxn ang="0">
                  <a:pos x="100" y="46"/>
                </a:cxn>
                <a:cxn ang="0">
                  <a:pos x="98" y="36"/>
                </a:cxn>
                <a:cxn ang="0">
                  <a:pos x="92" y="26"/>
                </a:cxn>
                <a:cxn ang="0">
                  <a:pos x="94" y="18"/>
                </a:cxn>
                <a:cxn ang="0">
                  <a:pos x="88" y="10"/>
                </a:cxn>
                <a:cxn ang="0">
                  <a:pos x="88" y="10"/>
                </a:cxn>
                <a:cxn ang="0">
                  <a:pos x="76" y="10"/>
                </a:cxn>
                <a:cxn ang="0">
                  <a:pos x="70" y="4"/>
                </a:cxn>
                <a:cxn ang="0">
                  <a:pos x="58" y="0"/>
                </a:cxn>
                <a:cxn ang="0">
                  <a:pos x="46" y="4"/>
                </a:cxn>
                <a:cxn ang="0">
                  <a:pos x="46" y="6"/>
                </a:cxn>
                <a:cxn ang="0">
                  <a:pos x="46" y="20"/>
                </a:cxn>
                <a:cxn ang="0">
                  <a:pos x="44" y="28"/>
                </a:cxn>
                <a:cxn ang="0">
                  <a:pos x="42" y="24"/>
                </a:cxn>
                <a:cxn ang="0">
                  <a:pos x="36" y="26"/>
                </a:cxn>
                <a:cxn ang="0">
                  <a:pos x="34" y="24"/>
                </a:cxn>
                <a:cxn ang="0">
                  <a:pos x="30" y="18"/>
                </a:cxn>
                <a:cxn ang="0">
                  <a:pos x="30" y="20"/>
                </a:cxn>
                <a:cxn ang="0">
                  <a:pos x="22" y="8"/>
                </a:cxn>
                <a:cxn ang="0">
                  <a:pos x="12" y="12"/>
                </a:cxn>
                <a:cxn ang="0">
                  <a:pos x="2" y="32"/>
                </a:cxn>
                <a:cxn ang="0">
                  <a:pos x="0" y="44"/>
                </a:cxn>
                <a:cxn ang="0">
                  <a:pos x="2" y="46"/>
                </a:cxn>
                <a:cxn ang="0">
                  <a:pos x="4" y="48"/>
                </a:cxn>
                <a:cxn ang="0">
                  <a:pos x="8" y="42"/>
                </a:cxn>
                <a:cxn ang="0">
                  <a:pos x="16" y="38"/>
                </a:cxn>
                <a:cxn ang="0">
                  <a:pos x="38" y="40"/>
                </a:cxn>
                <a:cxn ang="0">
                  <a:pos x="46" y="42"/>
                </a:cxn>
                <a:cxn ang="0">
                  <a:pos x="54" y="38"/>
                </a:cxn>
                <a:cxn ang="0">
                  <a:pos x="58" y="44"/>
                </a:cxn>
                <a:cxn ang="0">
                  <a:pos x="64" y="46"/>
                </a:cxn>
                <a:cxn ang="0">
                  <a:pos x="78" y="58"/>
                </a:cxn>
                <a:cxn ang="0">
                  <a:pos x="78" y="58"/>
                </a:cxn>
              </a:cxnLst>
              <a:rect l="0" t="0" r="r" b="b"/>
              <a:pathLst>
                <a:path w="100" h="58">
                  <a:moveTo>
                    <a:pt x="78" y="58"/>
                  </a:moveTo>
                  <a:lnTo>
                    <a:pt x="84" y="54"/>
                  </a:lnTo>
                  <a:lnTo>
                    <a:pt x="90" y="54"/>
                  </a:lnTo>
                  <a:lnTo>
                    <a:pt x="94" y="46"/>
                  </a:lnTo>
                  <a:lnTo>
                    <a:pt x="100" y="46"/>
                  </a:lnTo>
                  <a:lnTo>
                    <a:pt x="98" y="36"/>
                  </a:lnTo>
                  <a:lnTo>
                    <a:pt x="92" y="26"/>
                  </a:lnTo>
                  <a:lnTo>
                    <a:pt x="94" y="18"/>
                  </a:lnTo>
                  <a:lnTo>
                    <a:pt x="88" y="10"/>
                  </a:lnTo>
                  <a:lnTo>
                    <a:pt x="88" y="10"/>
                  </a:lnTo>
                  <a:lnTo>
                    <a:pt x="76" y="10"/>
                  </a:lnTo>
                  <a:lnTo>
                    <a:pt x="70" y="4"/>
                  </a:lnTo>
                  <a:lnTo>
                    <a:pt x="58" y="0"/>
                  </a:lnTo>
                  <a:lnTo>
                    <a:pt x="46" y="4"/>
                  </a:lnTo>
                  <a:lnTo>
                    <a:pt x="46" y="6"/>
                  </a:lnTo>
                  <a:lnTo>
                    <a:pt x="46" y="20"/>
                  </a:lnTo>
                  <a:lnTo>
                    <a:pt x="44" y="28"/>
                  </a:lnTo>
                  <a:lnTo>
                    <a:pt x="42" y="24"/>
                  </a:lnTo>
                  <a:lnTo>
                    <a:pt x="36" y="26"/>
                  </a:lnTo>
                  <a:lnTo>
                    <a:pt x="34" y="24"/>
                  </a:lnTo>
                  <a:lnTo>
                    <a:pt x="30" y="18"/>
                  </a:lnTo>
                  <a:lnTo>
                    <a:pt x="30" y="20"/>
                  </a:lnTo>
                  <a:lnTo>
                    <a:pt x="22" y="8"/>
                  </a:lnTo>
                  <a:lnTo>
                    <a:pt x="12" y="12"/>
                  </a:lnTo>
                  <a:lnTo>
                    <a:pt x="2" y="32"/>
                  </a:lnTo>
                  <a:lnTo>
                    <a:pt x="0" y="44"/>
                  </a:lnTo>
                  <a:lnTo>
                    <a:pt x="2" y="46"/>
                  </a:lnTo>
                  <a:lnTo>
                    <a:pt x="4" y="48"/>
                  </a:lnTo>
                  <a:lnTo>
                    <a:pt x="8" y="42"/>
                  </a:lnTo>
                  <a:lnTo>
                    <a:pt x="16" y="38"/>
                  </a:lnTo>
                  <a:lnTo>
                    <a:pt x="38" y="40"/>
                  </a:lnTo>
                  <a:lnTo>
                    <a:pt x="46" y="42"/>
                  </a:lnTo>
                  <a:lnTo>
                    <a:pt x="54" y="38"/>
                  </a:lnTo>
                  <a:lnTo>
                    <a:pt x="58" y="44"/>
                  </a:lnTo>
                  <a:lnTo>
                    <a:pt x="64" y="46"/>
                  </a:lnTo>
                  <a:lnTo>
                    <a:pt x="78" y="58"/>
                  </a:lnTo>
                  <a:lnTo>
                    <a:pt x="78" y="5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40" name="Freeform 315"/>
            <p:cNvSpPr>
              <a:spLocks/>
            </p:cNvSpPr>
            <p:nvPr/>
          </p:nvSpPr>
          <p:spPr bwMode="auto">
            <a:xfrm>
              <a:off x="4798335" y="3049371"/>
              <a:ext cx="85241" cy="65053"/>
            </a:xfrm>
            <a:custGeom>
              <a:avLst/>
              <a:gdLst/>
              <a:ahLst/>
              <a:cxnLst>
                <a:cxn ang="0">
                  <a:pos x="50" y="58"/>
                </a:cxn>
                <a:cxn ang="0">
                  <a:pos x="50" y="54"/>
                </a:cxn>
                <a:cxn ang="0">
                  <a:pos x="56" y="52"/>
                </a:cxn>
                <a:cxn ang="0">
                  <a:pos x="64" y="54"/>
                </a:cxn>
                <a:cxn ang="0">
                  <a:pos x="60" y="48"/>
                </a:cxn>
                <a:cxn ang="0">
                  <a:pos x="64" y="44"/>
                </a:cxn>
                <a:cxn ang="0">
                  <a:pos x="64" y="36"/>
                </a:cxn>
                <a:cxn ang="0">
                  <a:pos x="74" y="32"/>
                </a:cxn>
                <a:cxn ang="0">
                  <a:pos x="76" y="28"/>
                </a:cxn>
                <a:cxn ang="0">
                  <a:pos x="72" y="26"/>
                </a:cxn>
                <a:cxn ang="0">
                  <a:pos x="72" y="22"/>
                </a:cxn>
                <a:cxn ang="0">
                  <a:pos x="76" y="20"/>
                </a:cxn>
                <a:cxn ang="0">
                  <a:pos x="76" y="20"/>
                </a:cxn>
                <a:cxn ang="0">
                  <a:pos x="62" y="8"/>
                </a:cxn>
                <a:cxn ang="0">
                  <a:pos x="56" y="6"/>
                </a:cxn>
                <a:cxn ang="0">
                  <a:pos x="52" y="0"/>
                </a:cxn>
                <a:cxn ang="0">
                  <a:pos x="44" y="4"/>
                </a:cxn>
                <a:cxn ang="0">
                  <a:pos x="36" y="2"/>
                </a:cxn>
                <a:cxn ang="0">
                  <a:pos x="14" y="0"/>
                </a:cxn>
                <a:cxn ang="0">
                  <a:pos x="6" y="4"/>
                </a:cxn>
                <a:cxn ang="0">
                  <a:pos x="2" y="10"/>
                </a:cxn>
                <a:cxn ang="0">
                  <a:pos x="0" y="8"/>
                </a:cxn>
                <a:cxn ang="0">
                  <a:pos x="4" y="28"/>
                </a:cxn>
                <a:cxn ang="0">
                  <a:pos x="22" y="34"/>
                </a:cxn>
                <a:cxn ang="0">
                  <a:pos x="24" y="38"/>
                </a:cxn>
                <a:cxn ang="0">
                  <a:pos x="22" y="42"/>
                </a:cxn>
                <a:cxn ang="0">
                  <a:pos x="24" y="50"/>
                </a:cxn>
                <a:cxn ang="0">
                  <a:pos x="32" y="56"/>
                </a:cxn>
                <a:cxn ang="0">
                  <a:pos x="32" y="58"/>
                </a:cxn>
                <a:cxn ang="0">
                  <a:pos x="50" y="58"/>
                </a:cxn>
                <a:cxn ang="0">
                  <a:pos x="50" y="58"/>
                </a:cxn>
              </a:cxnLst>
              <a:rect l="0" t="0" r="r" b="b"/>
              <a:pathLst>
                <a:path w="76" h="58">
                  <a:moveTo>
                    <a:pt x="50" y="58"/>
                  </a:moveTo>
                  <a:lnTo>
                    <a:pt x="50" y="54"/>
                  </a:lnTo>
                  <a:lnTo>
                    <a:pt x="56" y="52"/>
                  </a:lnTo>
                  <a:lnTo>
                    <a:pt x="64" y="54"/>
                  </a:lnTo>
                  <a:lnTo>
                    <a:pt x="60" y="48"/>
                  </a:lnTo>
                  <a:lnTo>
                    <a:pt x="64" y="44"/>
                  </a:lnTo>
                  <a:lnTo>
                    <a:pt x="64" y="36"/>
                  </a:lnTo>
                  <a:lnTo>
                    <a:pt x="74" y="32"/>
                  </a:lnTo>
                  <a:lnTo>
                    <a:pt x="76" y="28"/>
                  </a:lnTo>
                  <a:lnTo>
                    <a:pt x="72" y="26"/>
                  </a:lnTo>
                  <a:lnTo>
                    <a:pt x="72" y="22"/>
                  </a:lnTo>
                  <a:lnTo>
                    <a:pt x="76" y="20"/>
                  </a:lnTo>
                  <a:lnTo>
                    <a:pt x="76" y="20"/>
                  </a:lnTo>
                  <a:lnTo>
                    <a:pt x="62" y="8"/>
                  </a:lnTo>
                  <a:lnTo>
                    <a:pt x="56" y="6"/>
                  </a:lnTo>
                  <a:lnTo>
                    <a:pt x="52" y="0"/>
                  </a:lnTo>
                  <a:lnTo>
                    <a:pt x="44" y="4"/>
                  </a:lnTo>
                  <a:lnTo>
                    <a:pt x="36" y="2"/>
                  </a:lnTo>
                  <a:lnTo>
                    <a:pt x="14" y="0"/>
                  </a:lnTo>
                  <a:lnTo>
                    <a:pt x="6" y="4"/>
                  </a:lnTo>
                  <a:lnTo>
                    <a:pt x="2" y="10"/>
                  </a:lnTo>
                  <a:lnTo>
                    <a:pt x="0" y="8"/>
                  </a:lnTo>
                  <a:lnTo>
                    <a:pt x="4" y="28"/>
                  </a:lnTo>
                  <a:lnTo>
                    <a:pt x="22" y="34"/>
                  </a:lnTo>
                  <a:lnTo>
                    <a:pt x="24" y="38"/>
                  </a:lnTo>
                  <a:lnTo>
                    <a:pt x="22" y="42"/>
                  </a:lnTo>
                  <a:lnTo>
                    <a:pt x="24" y="50"/>
                  </a:lnTo>
                  <a:lnTo>
                    <a:pt x="32" y="56"/>
                  </a:lnTo>
                  <a:lnTo>
                    <a:pt x="32" y="58"/>
                  </a:lnTo>
                  <a:lnTo>
                    <a:pt x="50" y="58"/>
                  </a:lnTo>
                  <a:lnTo>
                    <a:pt x="50" y="5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41" name="Freeform 316"/>
            <p:cNvSpPr>
              <a:spLocks/>
            </p:cNvSpPr>
            <p:nvPr/>
          </p:nvSpPr>
          <p:spPr bwMode="auto">
            <a:xfrm>
              <a:off x="4775903" y="3071803"/>
              <a:ext cx="49350" cy="3589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20" y="32"/>
                </a:cxn>
                <a:cxn ang="0">
                  <a:pos x="44" y="30"/>
                </a:cxn>
                <a:cxn ang="0">
                  <a:pos x="42" y="22"/>
                </a:cxn>
                <a:cxn ang="0">
                  <a:pos x="44" y="18"/>
                </a:cxn>
                <a:cxn ang="0">
                  <a:pos x="42" y="14"/>
                </a:cxn>
                <a:cxn ang="0">
                  <a:pos x="24" y="8"/>
                </a:cxn>
                <a:cxn ang="0">
                  <a:pos x="22" y="18"/>
                </a:cxn>
                <a:cxn ang="0">
                  <a:pos x="14" y="16"/>
                </a:cxn>
                <a:cxn ang="0">
                  <a:pos x="20" y="6"/>
                </a:cxn>
                <a:cxn ang="0">
                  <a:pos x="20" y="0"/>
                </a:cxn>
                <a:cxn ang="0">
                  <a:pos x="16" y="10"/>
                </a:cxn>
                <a:cxn ang="0">
                  <a:pos x="12" y="16"/>
                </a:cxn>
                <a:cxn ang="0">
                  <a:pos x="6" y="16"/>
                </a:cxn>
                <a:cxn ang="0">
                  <a:pos x="4" y="24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44" h="32">
                  <a:moveTo>
                    <a:pt x="0" y="28"/>
                  </a:moveTo>
                  <a:lnTo>
                    <a:pt x="20" y="32"/>
                  </a:lnTo>
                  <a:lnTo>
                    <a:pt x="44" y="30"/>
                  </a:lnTo>
                  <a:lnTo>
                    <a:pt x="42" y="22"/>
                  </a:lnTo>
                  <a:lnTo>
                    <a:pt x="44" y="18"/>
                  </a:lnTo>
                  <a:lnTo>
                    <a:pt x="42" y="14"/>
                  </a:lnTo>
                  <a:lnTo>
                    <a:pt x="24" y="8"/>
                  </a:lnTo>
                  <a:lnTo>
                    <a:pt x="22" y="18"/>
                  </a:lnTo>
                  <a:lnTo>
                    <a:pt x="14" y="16"/>
                  </a:lnTo>
                  <a:lnTo>
                    <a:pt x="20" y="6"/>
                  </a:lnTo>
                  <a:lnTo>
                    <a:pt x="20" y="0"/>
                  </a:lnTo>
                  <a:lnTo>
                    <a:pt x="16" y="10"/>
                  </a:lnTo>
                  <a:lnTo>
                    <a:pt x="12" y="16"/>
                  </a:lnTo>
                  <a:lnTo>
                    <a:pt x="6" y="16"/>
                  </a:lnTo>
                  <a:lnTo>
                    <a:pt x="4" y="24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42" name="Freeform 317"/>
            <p:cNvSpPr>
              <a:spLocks/>
            </p:cNvSpPr>
            <p:nvPr/>
          </p:nvSpPr>
          <p:spPr bwMode="auto">
            <a:xfrm>
              <a:off x="4345210" y="3352202"/>
              <a:ext cx="188428" cy="148051"/>
            </a:xfrm>
            <a:custGeom>
              <a:avLst/>
              <a:gdLst/>
              <a:ahLst/>
              <a:cxnLst>
                <a:cxn ang="0">
                  <a:pos x="24" y="106"/>
                </a:cxn>
                <a:cxn ang="0">
                  <a:pos x="28" y="90"/>
                </a:cxn>
                <a:cxn ang="0">
                  <a:pos x="26" y="72"/>
                </a:cxn>
                <a:cxn ang="0">
                  <a:pos x="32" y="60"/>
                </a:cxn>
                <a:cxn ang="0">
                  <a:pos x="40" y="42"/>
                </a:cxn>
                <a:cxn ang="0">
                  <a:pos x="38" y="32"/>
                </a:cxn>
                <a:cxn ang="0">
                  <a:pos x="16" y="32"/>
                </a:cxn>
                <a:cxn ang="0">
                  <a:pos x="10" y="32"/>
                </a:cxn>
                <a:cxn ang="0">
                  <a:pos x="6" y="30"/>
                </a:cxn>
                <a:cxn ang="0">
                  <a:pos x="6" y="26"/>
                </a:cxn>
                <a:cxn ang="0">
                  <a:pos x="6" y="22"/>
                </a:cxn>
                <a:cxn ang="0">
                  <a:pos x="4" y="18"/>
                </a:cxn>
                <a:cxn ang="0">
                  <a:pos x="0" y="14"/>
                </a:cxn>
                <a:cxn ang="0">
                  <a:pos x="12" y="6"/>
                </a:cxn>
                <a:cxn ang="0">
                  <a:pos x="20" y="0"/>
                </a:cxn>
                <a:cxn ang="0">
                  <a:pos x="44" y="0"/>
                </a:cxn>
                <a:cxn ang="0">
                  <a:pos x="76" y="4"/>
                </a:cxn>
                <a:cxn ang="0">
                  <a:pos x="106" y="12"/>
                </a:cxn>
                <a:cxn ang="0">
                  <a:pos x="130" y="20"/>
                </a:cxn>
                <a:cxn ang="0">
                  <a:pos x="142" y="20"/>
                </a:cxn>
                <a:cxn ang="0">
                  <a:pos x="146" y="22"/>
                </a:cxn>
                <a:cxn ang="0">
                  <a:pos x="166" y="24"/>
                </a:cxn>
                <a:cxn ang="0">
                  <a:pos x="166" y="28"/>
                </a:cxn>
                <a:cxn ang="0">
                  <a:pos x="166" y="34"/>
                </a:cxn>
                <a:cxn ang="0">
                  <a:pos x="138" y="48"/>
                </a:cxn>
                <a:cxn ang="0">
                  <a:pos x="122" y="72"/>
                </a:cxn>
                <a:cxn ang="0">
                  <a:pos x="122" y="84"/>
                </a:cxn>
                <a:cxn ang="0">
                  <a:pos x="126" y="90"/>
                </a:cxn>
                <a:cxn ang="0">
                  <a:pos x="114" y="104"/>
                </a:cxn>
                <a:cxn ang="0">
                  <a:pos x="106" y="108"/>
                </a:cxn>
                <a:cxn ang="0">
                  <a:pos x="98" y="120"/>
                </a:cxn>
                <a:cxn ang="0">
                  <a:pos x="64" y="124"/>
                </a:cxn>
                <a:cxn ang="0">
                  <a:pos x="52" y="132"/>
                </a:cxn>
                <a:cxn ang="0">
                  <a:pos x="40" y="118"/>
                </a:cxn>
                <a:cxn ang="0">
                  <a:pos x="32" y="114"/>
                </a:cxn>
                <a:cxn ang="0">
                  <a:pos x="26" y="114"/>
                </a:cxn>
              </a:cxnLst>
              <a:rect l="0" t="0" r="r" b="b"/>
              <a:pathLst>
                <a:path w="168" h="132">
                  <a:moveTo>
                    <a:pt x="26" y="114"/>
                  </a:moveTo>
                  <a:lnTo>
                    <a:pt x="24" y="106"/>
                  </a:lnTo>
                  <a:lnTo>
                    <a:pt x="32" y="100"/>
                  </a:lnTo>
                  <a:lnTo>
                    <a:pt x="28" y="90"/>
                  </a:lnTo>
                  <a:lnTo>
                    <a:pt x="30" y="82"/>
                  </a:lnTo>
                  <a:lnTo>
                    <a:pt x="26" y="72"/>
                  </a:lnTo>
                  <a:lnTo>
                    <a:pt x="34" y="68"/>
                  </a:lnTo>
                  <a:lnTo>
                    <a:pt x="32" y="60"/>
                  </a:lnTo>
                  <a:lnTo>
                    <a:pt x="34" y="48"/>
                  </a:lnTo>
                  <a:lnTo>
                    <a:pt x="40" y="42"/>
                  </a:lnTo>
                  <a:lnTo>
                    <a:pt x="42" y="38"/>
                  </a:lnTo>
                  <a:lnTo>
                    <a:pt x="38" y="32"/>
                  </a:lnTo>
                  <a:lnTo>
                    <a:pt x="18" y="34"/>
                  </a:lnTo>
                  <a:lnTo>
                    <a:pt x="16" y="32"/>
                  </a:lnTo>
                  <a:lnTo>
                    <a:pt x="16" y="30"/>
                  </a:lnTo>
                  <a:lnTo>
                    <a:pt x="10" y="32"/>
                  </a:lnTo>
                  <a:lnTo>
                    <a:pt x="8" y="34"/>
                  </a:lnTo>
                  <a:lnTo>
                    <a:pt x="6" y="30"/>
                  </a:lnTo>
                  <a:lnTo>
                    <a:pt x="8" y="26"/>
                  </a:lnTo>
                  <a:lnTo>
                    <a:pt x="6" y="26"/>
                  </a:lnTo>
                  <a:lnTo>
                    <a:pt x="8" y="24"/>
                  </a:lnTo>
                  <a:lnTo>
                    <a:pt x="6" y="22"/>
                  </a:lnTo>
                  <a:lnTo>
                    <a:pt x="6" y="20"/>
                  </a:lnTo>
                  <a:lnTo>
                    <a:pt x="4" y="18"/>
                  </a:lnTo>
                  <a:lnTo>
                    <a:pt x="4" y="16"/>
                  </a:lnTo>
                  <a:lnTo>
                    <a:pt x="0" y="14"/>
                  </a:lnTo>
                  <a:lnTo>
                    <a:pt x="4" y="8"/>
                  </a:lnTo>
                  <a:lnTo>
                    <a:pt x="12" y="6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32" y="2"/>
                  </a:lnTo>
                  <a:lnTo>
                    <a:pt x="44" y="0"/>
                  </a:lnTo>
                  <a:lnTo>
                    <a:pt x="62" y="4"/>
                  </a:lnTo>
                  <a:lnTo>
                    <a:pt x="76" y="4"/>
                  </a:lnTo>
                  <a:lnTo>
                    <a:pt x="100" y="6"/>
                  </a:lnTo>
                  <a:lnTo>
                    <a:pt x="106" y="12"/>
                  </a:lnTo>
                  <a:lnTo>
                    <a:pt x="116" y="16"/>
                  </a:lnTo>
                  <a:lnTo>
                    <a:pt x="130" y="20"/>
                  </a:lnTo>
                  <a:lnTo>
                    <a:pt x="136" y="16"/>
                  </a:lnTo>
                  <a:lnTo>
                    <a:pt x="142" y="20"/>
                  </a:lnTo>
                  <a:lnTo>
                    <a:pt x="144" y="24"/>
                  </a:lnTo>
                  <a:lnTo>
                    <a:pt x="146" y="22"/>
                  </a:lnTo>
                  <a:lnTo>
                    <a:pt x="150" y="24"/>
                  </a:lnTo>
                  <a:lnTo>
                    <a:pt x="166" y="24"/>
                  </a:lnTo>
                  <a:lnTo>
                    <a:pt x="168" y="26"/>
                  </a:lnTo>
                  <a:lnTo>
                    <a:pt x="166" y="28"/>
                  </a:lnTo>
                  <a:lnTo>
                    <a:pt x="168" y="32"/>
                  </a:lnTo>
                  <a:lnTo>
                    <a:pt x="166" y="34"/>
                  </a:lnTo>
                  <a:lnTo>
                    <a:pt x="152" y="44"/>
                  </a:lnTo>
                  <a:lnTo>
                    <a:pt x="138" y="48"/>
                  </a:lnTo>
                  <a:lnTo>
                    <a:pt x="136" y="52"/>
                  </a:lnTo>
                  <a:lnTo>
                    <a:pt x="122" y="72"/>
                  </a:lnTo>
                  <a:lnTo>
                    <a:pt x="120" y="76"/>
                  </a:lnTo>
                  <a:lnTo>
                    <a:pt x="122" y="84"/>
                  </a:lnTo>
                  <a:lnTo>
                    <a:pt x="128" y="88"/>
                  </a:lnTo>
                  <a:lnTo>
                    <a:pt x="126" y="90"/>
                  </a:lnTo>
                  <a:lnTo>
                    <a:pt x="118" y="94"/>
                  </a:lnTo>
                  <a:lnTo>
                    <a:pt x="114" y="104"/>
                  </a:lnTo>
                  <a:lnTo>
                    <a:pt x="114" y="106"/>
                  </a:lnTo>
                  <a:lnTo>
                    <a:pt x="106" y="108"/>
                  </a:lnTo>
                  <a:lnTo>
                    <a:pt x="102" y="112"/>
                  </a:lnTo>
                  <a:lnTo>
                    <a:pt x="98" y="120"/>
                  </a:lnTo>
                  <a:lnTo>
                    <a:pt x="66" y="122"/>
                  </a:lnTo>
                  <a:lnTo>
                    <a:pt x="64" y="124"/>
                  </a:lnTo>
                  <a:lnTo>
                    <a:pt x="58" y="126"/>
                  </a:lnTo>
                  <a:lnTo>
                    <a:pt x="52" y="132"/>
                  </a:lnTo>
                  <a:lnTo>
                    <a:pt x="44" y="130"/>
                  </a:lnTo>
                  <a:lnTo>
                    <a:pt x="40" y="118"/>
                  </a:lnTo>
                  <a:lnTo>
                    <a:pt x="36" y="116"/>
                  </a:lnTo>
                  <a:lnTo>
                    <a:pt x="32" y="114"/>
                  </a:lnTo>
                  <a:lnTo>
                    <a:pt x="26" y="114"/>
                  </a:lnTo>
                  <a:lnTo>
                    <a:pt x="26" y="11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43" name="Freeform 318"/>
            <p:cNvSpPr>
              <a:spLocks/>
            </p:cNvSpPr>
            <p:nvPr/>
          </p:nvSpPr>
          <p:spPr bwMode="auto">
            <a:xfrm>
              <a:off x="4412505" y="3188450"/>
              <a:ext cx="190672" cy="190672"/>
            </a:xfrm>
            <a:custGeom>
              <a:avLst/>
              <a:gdLst/>
              <a:ahLst/>
              <a:cxnLst>
                <a:cxn ang="0">
                  <a:pos x="88" y="4"/>
                </a:cxn>
                <a:cxn ang="0">
                  <a:pos x="86" y="18"/>
                </a:cxn>
                <a:cxn ang="0">
                  <a:pos x="68" y="28"/>
                </a:cxn>
                <a:cxn ang="0">
                  <a:pos x="70" y="34"/>
                </a:cxn>
                <a:cxn ang="0">
                  <a:pos x="50" y="36"/>
                </a:cxn>
                <a:cxn ang="0">
                  <a:pos x="48" y="30"/>
                </a:cxn>
                <a:cxn ang="0">
                  <a:pos x="44" y="48"/>
                </a:cxn>
                <a:cxn ang="0">
                  <a:pos x="44" y="50"/>
                </a:cxn>
                <a:cxn ang="0">
                  <a:pos x="30" y="52"/>
                </a:cxn>
                <a:cxn ang="0">
                  <a:pos x="18" y="46"/>
                </a:cxn>
                <a:cxn ang="0">
                  <a:pos x="2" y="54"/>
                </a:cxn>
                <a:cxn ang="0">
                  <a:pos x="6" y="56"/>
                </a:cxn>
                <a:cxn ang="0">
                  <a:pos x="6" y="62"/>
                </a:cxn>
                <a:cxn ang="0">
                  <a:pos x="6" y="68"/>
                </a:cxn>
                <a:cxn ang="0">
                  <a:pos x="22" y="72"/>
                </a:cxn>
                <a:cxn ang="0">
                  <a:pos x="32" y="78"/>
                </a:cxn>
                <a:cxn ang="0">
                  <a:pos x="36" y="80"/>
                </a:cxn>
                <a:cxn ang="0">
                  <a:pos x="40" y="92"/>
                </a:cxn>
                <a:cxn ang="0">
                  <a:pos x="50" y="104"/>
                </a:cxn>
                <a:cxn ang="0">
                  <a:pos x="54" y="114"/>
                </a:cxn>
                <a:cxn ang="0">
                  <a:pos x="52" y="112"/>
                </a:cxn>
                <a:cxn ang="0">
                  <a:pos x="52" y="128"/>
                </a:cxn>
                <a:cxn ang="0">
                  <a:pos x="46" y="148"/>
                </a:cxn>
                <a:cxn ang="0">
                  <a:pos x="40" y="152"/>
                </a:cxn>
                <a:cxn ang="0">
                  <a:pos x="56" y="162"/>
                </a:cxn>
                <a:cxn ang="0">
                  <a:pos x="76" y="162"/>
                </a:cxn>
                <a:cxn ang="0">
                  <a:pos x="84" y="166"/>
                </a:cxn>
                <a:cxn ang="0">
                  <a:pos x="90" y="170"/>
                </a:cxn>
                <a:cxn ang="0">
                  <a:pos x="104" y="162"/>
                </a:cxn>
                <a:cxn ang="0">
                  <a:pos x="118" y="148"/>
                </a:cxn>
                <a:cxn ang="0">
                  <a:pos x="132" y="152"/>
                </a:cxn>
                <a:cxn ang="0">
                  <a:pos x="152" y="154"/>
                </a:cxn>
                <a:cxn ang="0">
                  <a:pos x="164" y="144"/>
                </a:cxn>
                <a:cxn ang="0">
                  <a:pos x="158" y="136"/>
                </a:cxn>
                <a:cxn ang="0">
                  <a:pos x="156" y="124"/>
                </a:cxn>
                <a:cxn ang="0">
                  <a:pos x="154" y="120"/>
                </a:cxn>
                <a:cxn ang="0">
                  <a:pos x="154" y="106"/>
                </a:cxn>
                <a:cxn ang="0">
                  <a:pos x="156" y="102"/>
                </a:cxn>
                <a:cxn ang="0">
                  <a:pos x="154" y="94"/>
                </a:cxn>
                <a:cxn ang="0">
                  <a:pos x="144" y="100"/>
                </a:cxn>
                <a:cxn ang="0">
                  <a:pos x="150" y="82"/>
                </a:cxn>
                <a:cxn ang="0">
                  <a:pos x="154" y="74"/>
                </a:cxn>
                <a:cxn ang="0">
                  <a:pos x="164" y="70"/>
                </a:cxn>
                <a:cxn ang="0">
                  <a:pos x="166" y="52"/>
                </a:cxn>
                <a:cxn ang="0">
                  <a:pos x="152" y="38"/>
                </a:cxn>
                <a:cxn ang="0">
                  <a:pos x="140" y="30"/>
                </a:cxn>
                <a:cxn ang="0">
                  <a:pos x="130" y="28"/>
                </a:cxn>
                <a:cxn ang="0">
                  <a:pos x="126" y="24"/>
                </a:cxn>
                <a:cxn ang="0">
                  <a:pos x="118" y="16"/>
                </a:cxn>
                <a:cxn ang="0">
                  <a:pos x="106" y="6"/>
                </a:cxn>
                <a:cxn ang="0">
                  <a:pos x="100" y="0"/>
                </a:cxn>
              </a:cxnLst>
              <a:rect l="0" t="0" r="r" b="b"/>
              <a:pathLst>
                <a:path w="170" h="170">
                  <a:moveTo>
                    <a:pt x="100" y="0"/>
                  </a:moveTo>
                  <a:lnTo>
                    <a:pt x="88" y="4"/>
                  </a:lnTo>
                  <a:lnTo>
                    <a:pt x="86" y="8"/>
                  </a:lnTo>
                  <a:lnTo>
                    <a:pt x="86" y="18"/>
                  </a:lnTo>
                  <a:lnTo>
                    <a:pt x="80" y="24"/>
                  </a:lnTo>
                  <a:lnTo>
                    <a:pt x="68" y="28"/>
                  </a:lnTo>
                  <a:lnTo>
                    <a:pt x="66" y="32"/>
                  </a:lnTo>
                  <a:lnTo>
                    <a:pt x="70" y="34"/>
                  </a:lnTo>
                  <a:lnTo>
                    <a:pt x="62" y="38"/>
                  </a:lnTo>
                  <a:lnTo>
                    <a:pt x="50" y="36"/>
                  </a:lnTo>
                  <a:lnTo>
                    <a:pt x="48" y="32"/>
                  </a:lnTo>
                  <a:lnTo>
                    <a:pt x="48" y="30"/>
                  </a:lnTo>
                  <a:lnTo>
                    <a:pt x="40" y="28"/>
                  </a:lnTo>
                  <a:lnTo>
                    <a:pt x="44" y="48"/>
                  </a:lnTo>
                  <a:lnTo>
                    <a:pt x="46" y="50"/>
                  </a:lnTo>
                  <a:lnTo>
                    <a:pt x="44" y="50"/>
                  </a:lnTo>
                  <a:lnTo>
                    <a:pt x="40" y="50"/>
                  </a:lnTo>
                  <a:lnTo>
                    <a:pt x="30" y="52"/>
                  </a:lnTo>
                  <a:lnTo>
                    <a:pt x="24" y="46"/>
                  </a:lnTo>
                  <a:lnTo>
                    <a:pt x="18" y="46"/>
                  </a:lnTo>
                  <a:lnTo>
                    <a:pt x="16" y="48"/>
                  </a:lnTo>
                  <a:lnTo>
                    <a:pt x="2" y="54"/>
                  </a:lnTo>
                  <a:lnTo>
                    <a:pt x="0" y="56"/>
                  </a:lnTo>
                  <a:lnTo>
                    <a:pt x="6" y="56"/>
                  </a:lnTo>
                  <a:lnTo>
                    <a:pt x="2" y="58"/>
                  </a:lnTo>
                  <a:lnTo>
                    <a:pt x="6" y="62"/>
                  </a:lnTo>
                  <a:lnTo>
                    <a:pt x="2" y="62"/>
                  </a:lnTo>
                  <a:lnTo>
                    <a:pt x="6" y="68"/>
                  </a:lnTo>
                  <a:lnTo>
                    <a:pt x="12" y="66"/>
                  </a:lnTo>
                  <a:lnTo>
                    <a:pt x="22" y="72"/>
                  </a:lnTo>
                  <a:lnTo>
                    <a:pt x="32" y="72"/>
                  </a:lnTo>
                  <a:lnTo>
                    <a:pt x="32" y="78"/>
                  </a:lnTo>
                  <a:lnTo>
                    <a:pt x="42" y="78"/>
                  </a:lnTo>
                  <a:lnTo>
                    <a:pt x="36" y="80"/>
                  </a:lnTo>
                  <a:lnTo>
                    <a:pt x="36" y="86"/>
                  </a:lnTo>
                  <a:lnTo>
                    <a:pt x="40" y="92"/>
                  </a:lnTo>
                  <a:lnTo>
                    <a:pt x="50" y="96"/>
                  </a:lnTo>
                  <a:lnTo>
                    <a:pt x="50" y="104"/>
                  </a:lnTo>
                  <a:lnTo>
                    <a:pt x="50" y="106"/>
                  </a:lnTo>
                  <a:lnTo>
                    <a:pt x="54" y="114"/>
                  </a:lnTo>
                  <a:lnTo>
                    <a:pt x="56" y="116"/>
                  </a:lnTo>
                  <a:lnTo>
                    <a:pt x="52" y="112"/>
                  </a:lnTo>
                  <a:lnTo>
                    <a:pt x="50" y="126"/>
                  </a:lnTo>
                  <a:lnTo>
                    <a:pt x="52" y="128"/>
                  </a:lnTo>
                  <a:lnTo>
                    <a:pt x="48" y="132"/>
                  </a:lnTo>
                  <a:lnTo>
                    <a:pt x="46" y="148"/>
                  </a:lnTo>
                  <a:lnTo>
                    <a:pt x="44" y="150"/>
                  </a:lnTo>
                  <a:lnTo>
                    <a:pt x="40" y="152"/>
                  </a:lnTo>
                  <a:lnTo>
                    <a:pt x="46" y="158"/>
                  </a:lnTo>
                  <a:lnTo>
                    <a:pt x="56" y="162"/>
                  </a:lnTo>
                  <a:lnTo>
                    <a:pt x="70" y="166"/>
                  </a:lnTo>
                  <a:lnTo>
                    <a:pt x="76" y="162"/>
                  </a:lnTo>
                  <a:lnTo>
                    <a:pt x="82" y="166"/>
                  </a:lnTo>
                  <a:lnTo>
                    <a:pt x="84" y="166"/>
                  </a:lnTo>
                  <a:lnTo>
                    <a:pt x="86" y="168"/>
                  </a:lnTo>
                  <a:lnTo>
                    <a:pt x="90" y="170"/>
                  </a:lnTo>
                  <a:lnTo>
                    <a:pt x="106" y="170"/>
                  </a:lnTo>
                  <a:lnTo>
                    <a:pt x="104" y="162"/>
                  </a:lnTo>
                  <a:lnTo>
                    <a:pt x="106" y="156"/>
                  </a:lnTo>
                  <a:lnTo>
                    <a:pt x="118" y="148"/>
                  </a:lnTo>
                  <a:lnTo>
                    <a:pt x="126" y="152"/>
                  </a:lnTo>
                  <a:lnTo>
                    <a:pt x="132" y="152"/>
                  </a:lnTo>
                  <a:lnTo>
                    <a:pt x="146" y="156"/>
                  </a:lnTo>
                  <a:lnTo>
                    <a:pt x="152" y="154"/>
                  </a:lnTo>
                  <a:lnTo>
                    <a:pt x="158" y="146"/>
                  </a:lnTo>
                  <a:lnTo>
                    <a:pt x="164" y="144"/>
                  </a:lnTo>
                  <a:lnTo>
                    <a:pt x="164" y="136"/>
                  </a:lnTo>
                  <a:lnTo>
                    <a:pt x="158" y="136"/>
                  </a:lnTo>
                  <a:lnTo>
                    <a:pt x="156" y="132"/>
                  </a:lnTo>
                  <a:lnTo>
                    <a:pt x="156" y="124"/>
                  </a:lnTo>
                  <a:lnTo>
                    <a:pt x="152" y="122"/>
                  </a:lnTo>
                  <a:lnTo>
                    <a:pt x="154" y="120"/>
                  </a:lnTo>
                  <a:lnTo>
                    <a:pt x="158" y="116"/>
                  </a:lnTo>
                  <a:lnTo>
                    <a:pt x="154" y="106"/>
                  </a:lnTo>
                  <a:lnTo>
                    <a:pt x="156" y="104"/>
                  </a:lnTo>
                  <a:lnTo>
                    <a:pt x="156" y="102"/>
                  </a:lnTo>
                  <a:lnTo>
                    <a:pt x="154" y="102"/>
                  </a:lnTo>
                  <a:lnTo>
                    <a:pt x="154" y="94"/>
                  </a:lnTo>
                  <a:lnTo>
                    <a:pt x="148" y="94"/>
                  </a:lnTo>
                  <a:lnTo>
                    <a:pt x="144" y="100"/>
                  </a:lnTo>
                  <a:lnTo>
                    <a:pt x="144" y="94"/>
                  </a:lnTo>
                  <a:lnTo>
                    <a:pt x="150" y="82"/>
                  </a:lnTo>
                  <a:lnTo>
                    <a:pt x="156" y="76"/>
                  </a:lnTo>
                  <a:lnTo>
                    <a:pt x="154" y="74"/>
                  </a:lnTo>
                  <a:lnTo>
                    <a:pt x="156" y="72"/>
                  </a:lnTo>
                  <a:lnTo>
                    <a:pt x="164" y="70"/>
                  </a:lnTo>
                  <a:lnTo>
                    <a:pt x="164" y="60"/>
                  </a:lnTo>
                  <a:lnTo>
                    <a:pt x="166" y="52"/>
                  </a:lnTo>
                  <a:lnTo>
                    <a:pt x="170" y="44"/>
                  </a:lnTo>
                  <a:lnTo>
                    <a:pt x="152" y="38"/>
                  </a:lnTo>
                  <a:lnTo>
                    <a:pt x="146" y="32"/>
                  </a:lnTo>
                  <a:lnTo>
                    <a:pt x="140" y="30"/>
                  </a:lnTo>
                  <a:lnTo>
                    <a:pt x="134" y="30"/>
                  </a:lnTo>
                  <a:lnTo>
                    <a:pt x="130" y="28"/>
                  </a:lnTo>
                  <a:lnTo>
                    <a:pt x="130" y="20"/>
                  </a:lnTo>
                  <a:lnTo>
                    <a:pt x="126" y="24"/>
                  </a:lnTo>
                  <a:lnTo>
                    <a:pt x="120" y="22"/>
                  </a:lnTo>
                  <a:lnTo>
                    <a:pt x="118" y="16"/>
                  </a:lnTo>
                  <a:lnTo>
                    <a:pt x="108" y="12"/>
                  </a:lnTo>
                  <a:lnTo>
                    <a:pt x="106" y="6"/>
                  </a:lnTo>
                  <a:lnTo>
                    <a:pt x="100" y="6"/>
                  </a:lnTo>
                  <a:lnTo>
                    <a:pt x="100" y="0"/>
                  </a:lnTo>
                  <a:lnTo>
                    <a:pt x="10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44" name="Freeform 319"/>
            <p:cNvSpPr>
              <a:spLocks/>
            </p:cNvSpPr>
            <p:nvPr/>
          </p:nvSpPr>
          <p:spPr bwMode="auto">
            <a:xfrm>
              <a:off x="4342967" y="3385850"/>
              <a:ext cx="49350" cy="96457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2" y="2"/>
                </a:cxn>
                <a:cxn ang="0">
                  <a:pos x="18" y="0"/>
                </a:cxn>
                <a:cxn ang="0">
                  <a:pos x="18" y="2"/>
                </a:cxn>
                <a:cxn ang="0">
                  <a:pos x="20" y="4"/>
                </a:cxn>
                <a:cxn ang="0">
                  <a:pos x="40" y="2"/>
                </a:cxn>
                <a:cxn ang="0">
                  <a:pos x="44" y="8"/>
                </a:cxn>
                <a:cxn ang="0">
                  <a:pos x="42" y="12"/>
                </a:cxn>
                <a:cxn ang="0">
                  <a:pos x="36" y="18"/>
                </a:cxn>
                <a:cxn ang="0">
                  <a:pos x="34" y="30"/>
                </a:cxn>
                <a:cxn ang="0">
                  <a:pos x="36" y="38"/>
                </a:cxn>
                <a:cxn ang="0">
                  <a:pos x="28" y="42"/>
                </a:cxn>
                <a:cxn ang="0">
                  <a:pos x="32" y="52"/>
                </a:cxn>
                <a:cxn ang="0">
                  <a:pos x="30" y="60"/>
                </a:cxn>
                <a:cxn ang="0">
                  <a:pos x="34" y="70"/>
                </a:cxn>
                <a:cxn ang="0">
                  <a:pos x="26" y="76"/>
                </a:cxn>
                <a:cxn ang="0">
                  <a:pos x="28" y="84"/>
                </a:cxn>
                <a:cxn ang="0">
                  <a:pos x="22" y="86"/>
                </a:cxn>
                <a:cxn ang="0">
                  <a:pos x="8" y="86"/>
                </a:cxn>
                <a:cxn ang="0">
                  <a:pos x="10" y="62"/>
                </a:cxn>
                <a:cxn ang="0">
                  <a:pos x="6" y="62"/>
                </a:cxn>
                <a:cxn ang="0">
                  <a:pos x="2" y="58"/>
                </a:cxn>
                <a:cxn ang="0">
                  <a:pos x="0" y="58"/>
                </a:cxn>
                <a:cxn ang="0">
                  <a:pos x="2" y="48"/>
                </a:cxn>
                <a:cxn ang="0">
                  <a:pos x="8" y="36"/>
                </a:cxn>
                <a:cxn ang="0">
                  <a:pos x="10" y="20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44" h="86">
                  <a:moveTo>
                    <a:pt x="10" y="4"/>
                  </a:moveTo>
                  <a:lnTo>
                    <a:pt x="12" y="2"/>
                  </a:lnTo>
                  <a:lnTo>
                    <a:pt x="18" y="0"/>
                  </a:lnTo>
                  <a:lnTo>
                    <a:pt x="18" y="2"/>
                  </a:lnTo>
                  <a:lnTo>
                    <a:pt x="20" y="4"/>
                  </a:lnTo>
                  <a:lnTo>
                    <a:pt x="40" y="2"/>
                  </a:lnTo>
                  <a:lnTo>
                    <a:pt x="44" y="8"/>
                  </a:lnTo>
                  <a:lnTo>
                    <a:pt x="42" y="12"/>
                  </a:lnTo>
                  <a:lnTo>
                    <a:pt x="36" y="18"/>
                  </a:lnTo>
                  <a:lnTo>
                    <a:pt x="34" y="30"/>
                  </a:lnTo>
                  <a:lnTo>
                    <a:pt x="36" y="38"/>
                  </a:lnTo>
                  <a:lnTo>
                    <a:pt x="28" y="42"/>
                  </a:lnTo>
                  <a:lnTo>
                    <a:pt x="32" y="52"/>
                  </a:lnTo>
                  <a:lnTo>
                    <a:pt x="30" y="60"/>
                  </a:lnTo>
                  <a:lnTo>
                    <a:pt x="34" y="70"/>
                  </a:lnTo>
                  <a:lnTo>
                    <a:pt x="26" y="76"/>
                  </a:lnTo>
                  <a:lnTo>
                    <a:pt x="28" y="84"/>
                  </a:lnTo>
                  <a:lnTo>
                    <a:pt x="22" y="86"/>
                  </a:lnTo>
                  <a:lnTo>
                    <a:pt x="8" y="86"/>
                  </a:lnTo>
                  <a:lnTo>
                    <a:pt x="10" y="62"/>
                  </a:lnTo>
                  <a:lnTo>
                    <a:pt x="6" y="62"/>
                  </a:lnTo>
                  <a:lnTo>
                    <a:pt x="2" y="58"/>
                  </a:lnTo>
                  <a:lnTo>
                    <a:pt x="0" y="58"/>
                  </a:lnTo>
                  <a:lnTo>
                    <a:pt x="2" y="48"/>
                  </a:lnTo>
                  <a:lnTo>
                    <a:pt x="8" y="36"/>
                  </a:lnTo>
                  <a:lnTo>
                    <a:pt x="10" y="20"/>
                  </a:lnTo>
                  <a:lnTo>
                    <a:pt x="10" y="4"/>
                  </a:lnTo>
                  <a:lnTo>
                    <a:pt x="10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45" name="Freeform 320"/>
            <p:cNvSpPr>
              <a:spLocks/>
            </p:cNvSpPr>
            <p:nvPr/>
          </p:nvSpPr>
          <p:spPr bwMode="auto">
            <a:xfrm>
              <a:off x="4567285" y="3208638"/>
              <a:ext cx="11216" cy="15702"/>
            </a:xfrm>
            <a:custGeom>
              <a:avLst/>
              <a:gdLst/>
              <a:ahLst/>
              <a:cxnLst>
                <a:cxn ang="0">
                  <a:pos x="8" y="14"/>
                </a:cxn>
                <a:cxn ang="0">
                  <a:pos x="10" y="10"/>
                </a:cxn>
                <a:cxn ang="0">
                  <a:pos x="8" y="6"/>
                </a:cxn>
                <a:cxn ang="0">
                  <a:pos x="8" y="2"/>
                </a:cxn>
                <a:cxn ang="0">
                  <a:pos x="6" y="0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2" y="12"/>
                </a:cxn>
                <a:cxn ang="0">
                  <a:pos x="8" y="14"/>
                </a:cxn>
                <a:cxn ang="0">
                  <a:pos x="8" y="14"/>
                </a:cxn>
              </a:cxnLst>
              <a:rect l="0" t="0" r="r" b="b"/>
              <a:pathLst>
                <a:path w="10" h="14">
                  <a:moveTo>
                    <a:pt x="8" y="14"/>
                  </a:moveTo>
                  <a:lnTo>
                    <a:pt x="10" y="10"/>
                  </a:lnTo>
                  <a:lnTo>
                    <a:pt x="8" y="6"/>
                  </a:lnTo>
                  <a:lnTo>
                    <a:pt x="8" y="2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2" y="12"/>
                  </a:lnTo>
                  <a:lnTo>
                    <a:pt x="8" y="14"/>
                  </a:lnTo>
                  <a:lnTo>
                    <a:pt x="8" y="1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46" name="Freeform 321"/>
            <p:cNvSpPr>
              <a:spLocks/>
            </p:cNvSpPr>
            <p:nvPr/>
          </p:nvSpPr>
          <p:spPr bwMode="auto">
            <a:xfrm>
              <a:off x="4574015" y="3266961"/>
              <a:ext cx="65053" cy="38135"/>
            </a:xfrm>
            <a:custGeom>
              <a:avLst/>
              <a:gdLst/>
              <a:ahLst/>
              <a:cxnLst>
                <a:cxn ang="0">
                  <a:pos x="58" y="16"/>
                </a:cxn>
                <a:cxn ang="0">
                  <a:pos x="48" y="12"/>
                </a:cxn>
                <a:cxn ang="0">
                  <a:pos x="46" y="10"/>
                </a:cxn>
                <a:cxn ang="0">
                  <a:pos x="48" y="4"/>
                </a:cxn>
                <a:cxn ang="0">
                  <a:pos x="46" y="4"/>
                </a:cxn>
                <a:cxn ang="0">
                  <a:pos x="36" y="0"/>
                </a:cxn>
                <a:cxn ang="0">
                  <a:pos x="22" y="2"/>
                </a:cxn>
                <a:cxn ang="0">
                  <a:pos x="20" y="0"/>
                </a:cxn>
                <a:cxn ang="0">
                  <a:pos x="12" y="2"/>
                </a:cxn>
                <a:cxn ang="0">
                  <a:pos x="10" y="4"/>
                </a:cxn>
                <a:cxn ang="0">
                  <a:pos x="12" y="6"/>
                </a:cxn>
                <a:cxn ang="0">
                  <a:pos x="6" y="12"/>
                </a:cxn>
                <a:cxn ang="0">
                  <a:pos x="0" y="24"/>
                </a:cxn>
                <a:cxn ang="0">
                  <a:pos x="0" y="30"/>
                </a:cxn>
                <a:cxn ang="0">
                  <a:pos x="4" y="24"/>
                </a:cxn>
                <a:cxn ang="0">
                  <a:pos x="10" y="24"/>
                </a:cxn>
                <a:cxn ang="0">
                  <a:pos x="10" y="32"/>
                </a:cxn>
                <a:cxn ang="0">
                  <a:pos x="12" y="32"/>
                </a:cxn>
                <a:cxn ang="0">
                  <a:pos x="12" y="34"/>
                </a:cxn>
                <a:cxn ang="0">
                  <a:pos x="24" y="34"/>
                </a:cxn>
                <a:cxn ang="0">
                  <a:pos x="32" y="24"/>
                </a:cxn>
                <a:cxn ang="0">
                  <a:pos x="32" y="28"/>
                </a:cxn>
                <a:cxn ang="0">
                  <a:pos x="38" y="34"/>
                </a:cxn>
                <a:cxn ang="0">
                  <a:pos x="42" y="24"/>
                </a:cxn>
                <a:cxn ang="0">
                  <a:pos x="54" y="26"/>
                </a:cxn>
                <a:cxn ang="0">
                  <a:pos x="54" y="20"/>
                </a:cxn>
                <a:cxn ang="0">
                  <a:pos x="58" y="20"/>
                </a:cxn>
                <a:cxn ang="0">
                  <a:pos x="58" y="16"/>
                </a:cxn>
                <a:cxn ang="0">
                  <a:pos x="58" y="16"/>
                </a:cxn>
              </a:cxnLst>
              <a:rect l="0" t="0" r="r" b="b"/>
              <a:pathLst>
                <a:path w="58" h="34">
                  <a:moveTo>
                    <a:pt x="58" y="16"/>
                  </a:moveTo>
                  <a:lnTo>
                    <a:pt x="48" y="12"/>
                  </a:lnTo>
                  <a:lnTo>
                    <a:pt x="46" y="10"/>
                  </a:lnTo>
                  <a:lnTo>
                    <a:pt x="48" y="4"/>
                  </a:lnTo>
                  <a:lnTo>
                    <a:pt x="46" y="4"/>
                  </a:lnTo>
                  <a:lnTo>
                    <a:pt x="36" y="0"/>
                  </a:lnTo>
                  <a:lnTo>
                    <a:pt x="22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10" y="4"/>
                  </a:lnTo>
                  <a:lnTo>
                    <a:pt x="12" y="6"/>
                  </a:lnTo>
                  <a:lnTo>
                    <a:pt x="6" y="12"/>
                  </a:lnTo>
                  <a:lnTo>
                    <a:pt x="0" y="24"/>
                  </a:lnTo>
                  <a:lnTo>
                    <a:pt x="0" y="30"/>
                  </a:lnTo>
                  <a:lnTo>
                    <a:pt x="4" y="24"/>
                  </a:lnTo>
                  <a:lnTo>
                    <a:pt x="10" y="24"/>
                  </a:lnTo>
                  <a:lnTo>
                    <a:pt x="10" y="32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24" y="34"/>
                  </a:lnTo>
                  <a:lnTo>
                    <a:pt x="32" y="24"/>
                  </a:lnTo>
                  <a:lnTo>
                    <a:pt x="32" y="28"/>
                  </a:lnTo>
                  <a:lnTo>
                    <a:pt x="38" y="34"/>
                  </a:lnTo>
                  <a:lnTo>
                    <a:pt x="42" y="24"/>
                  </a:lnTo>
                  <a:lnTo>
                    <a:pt x="54" y="26"/>
                  </a:lnTo>
                  <a:lnTo>
                    <a:pt x="54" y="20"/>
                  </a:lnTo>
                  <a:lnTo>
                    <a:pt x="58" y="20"/>
                  </a:lnTo>
                  <a:lnTo>
                    <a:pt x="58" y="16"/>
                  </a:lnTo>
                  <a:lnTo>
                    <a:pt x="58" y="1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47" name="Freeform 322"/>
            <p:cNvSpPr>
              <a:spLocks/>
            </p:cNvSpPr>
            <p:nvPr/>
          </p:nvSpPr>
          <p:spPr bwMode="auto">
            <a:xfrm>
              <a:off x="4524665" y="3179477"/>
              <a:ext cx="51593" cy="42621"/>
            </a:xfrm>
            <a:custGeom>
              <a:avLst/>
              <a:gdLst/>
              <a:ahLst/>
              <a:cxnLst>
                <a:cxn ang="0">
                  <a:pos x="30" y="36"/>
                </a:cxn>
                <a:cxn ang="0">
                  <a:pos x="30" y="28"/>
                </a:cxn>
                <a:cxn ang="0">
                  <a:pos x="26" y="32"/>
                </a:cxn>
                <a:cxn ang="0">
                  <a:pos x="20" y="30"/>
                </a:cxn>
                <a:cxn ang="0">
                  <a:pos x="18" y="24"/>
                </a:cxn>
                <a:cxn ang="0">
                  <a:pos x="8" y="20"/>
                </a:cxn>
                <a:cxn ang="0">
                  <a:pos x="6" y="14"/>
                </a:cxn>
                <a:cxn ang="0">
                  <a:pos x="0" y="14"/>
                </a:cxn>
                <a:cxn ang="0">
                  <a:pos x="0" y="8"/>
                </a:cxn>
                <a:cxn ang="0">
                  <a:pos x="10" y="2"/>
                </a:cxn>
                <a:cxn ang="0">
                  <a:pos x="14" y="4"/>
                </a:cxn>
                <a:cxn ang="0">
                  <a:pos x="26" y="0"/>
                </a:cxn>
                <a:cxn ang="0">
                  <a:pos x="32" y="2"/>
                </a:cxn>
                <a:cxn ang="0">
                  <a:pos x="38" y="6"/>
                </a:cxn>
                <a:cxn ang="0">
                  <a:pos x="38" y="14"/>
                </a:cxn>
                <a:cxn ang="0">
                  <a:pos x="44" y="14"/>
                </a:cxn>
                <a:cxn ang="0">
                  <a:pos x="46" y="20"/>
                </a:cxn>
                <a:cxn ang="0">
                  <a:pos x="44" y="26"/>
                </a:cxn>
                <a:cxn ang="0">
                  <a:pos x="40" y="28"/>
                </a:cxn>
                <a:cxn ang="0">
                  <a:pos x="38" y="32"/>
                </a:cxn>
                <a:cxn ang="0">
                  <a:pos x="40" y="38"/>
                </a:cxn>
                <a:cxn ang="0">
                  <a:pos x="34" y="38"/>
                </a:cxn>
                <a:cxn ang="0">
                  <a:pos x="30" y="36"/>
                </a:cxn>
                <a:cxn ang="0">
                  <a:pos x="30" y="36"/>
                </a:cxn>
              </a:cxnLst>
              <a:rect l="0" t="0" r="r" b="b"/>
              <a:pathLst>
                <a:path w="46" h="38">
                  <a:moveTo>
                    <a:pt x="30" y="36"/>
                  </a:moveTo>
                  <a:lnTo>
                    <a:pt x="30" y="28"/>
                  </a:lnTo>
                  <a:lnTo>
                    <a:pt x="26" y="32"/>
                  </a:lnTo>
                  <a:lnTo>
                    <a:pt x="20" y="30"/>
                  </a:lnTo>
                  <a:lnTo>
                    <a:pt x="18" y="24"/>
                  </a:lnTo>
                  <a:lnTo>
                    <a:pt x="8" y="20"/>
                  </a:lnTo>
                  <a:lnTo>
                    <a:pt x="6" y="14"/>
                  </a:lnTo>
                  <a:lnTo>
                    <a:pt x="0" y="14"/>
                  </a:lnTo>
                  <a:lnTo>
                    <a:pt x="0" y="8"/>
                  </a:lnTo>
                  <a:lnTo>
                    <a:pt x="10" y="2"/>
                  </a:lnTo>
                  <a:lnTo>
                    <a:pt x="14" y="4"/>
                  </a:lnTo>
                  <a:lnTo>
                    <a:pt x="26" y="0"/>
                  </a:lnTo>
                  <a:lnTo>
                    <a:pt x="32" y="2"/>
                  </a:lnTo>
                  <a:lnTo>
                    <a:pt x="38" y="6"/>
                  </a:lnTo>
                  <a:lnTo>
                    <a:pt x="38" y="14"/>
                  </a:lnTo>
                  <a:lnTo>
                    <a:pt x="44" y="14"/>
                  </a:lnTo>
                  <a:lnTo>
                    <a:pt x="46" y="20"/>
                  </a:lnTo>
                  <a:lnTo>
                    <a:pt x="44" y="26"/>
                  </a:lnTo>
                  <a:lnTo>
                    <a:pt x="40" y="28"/>
                  </a:lnTo>
                  <a:lnTo>
                    <a:pt x="38" y="32"/>
                  </a:lnTo>
                  <a:lnTo>
                    <a:pt x="40" y="38"/>
                  </a:lnTo>
                  <a:lnTo>
                    <a:pt x="34" y="38"/>
                  </a:lnTo>
                  <a:lnTo>
                    <a:pt x="30" y="36"/>
                  </a:lnTo>
                  <a:lnTo>
                    <a:pt x="30" y="3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48" name="Freeform 323"/>
            <p:cNvSpPr>
              <a:spLocks/>
            </p:cNvSpPr>
            <p:nvPr/>
          </p:nvSpPr>
          <p:spPr bwMode="auto">
            <a:xfrm>
              <a:off x="4535881" y="3130127"/>
              <a:ext cx="53836" cy="65053"/>
            </a:xfrm>
            <a:custGeom>
              <a:avLst/>
              <a:gdLst/>
              <a:ahLst/>
              <a:cxnLst>
                <a:cxn ang="0">
                  <a:pos x="48" y="4"/>
                </a:cxn>
                <a:cxn ang="0">
                  <a:pos x="42" y="0"/>
                </a:cxn>
                <a:cxn ang="0">
                  <a:pos x="32" y="2"/>
                </a:cxn>
                <a:cxn ang="0">
                  <a:pos x="26" y="4"/>
                </a:cxn>
                <a:cxn ang="0">
                  <a:pos x="26" y="12"/>
                </a:cxn>
                <a:cxn ang="0">
                  <a:pos x="28" y="14"/>
                </a:cxn>
                <a:cxn ang="0">
                  <a:pos x="26" y="20"/>
                </a:cxn>
                <a:cxn ang="0">
                  <a:pos x="24" y="20"/>
                </a:cxn>
                <a:cxn ang="0">
                  <a:pos x="26" y="26"/>
                </a:cxn>
                <a:cxn ang="0">
                  <a:pos x="20" y="24"/>
                </a:cxn>
                <a:cxn ang="0">
                  <a:pos x="20" y="18"/>
                </a:cxn>
                <a:cxn ang="0">
                  <a:pos x="22" y="16"/>
                </a:cxn>
                <a:cxn ang="0">
                  <a:pos x="20" y="12"/>
                </a:cxn>
                <a:cxn ang="0">
                  <a:pos x="18" y="14"/>
                </a:cxn>
                <a:cxn ang="0">
                  <a:pos x="14" y="26"/>
                </a:cxn>
                <a:cxn ang="0">
                  <a:pos x="10" y="34"/>
                </a:cxn>
                <a:cxn ang="0">
                  <a:pos x="10" y="36"/>
                </a:cxn>
                <a:cxn ang="0">
                  <a:pos x="10" y="38"/>
                </a:cxn>
                <a:cxn ang="0">
                  <a:pos x="18" y="38"/>
                </a:cxn>
                <a:cxn ang="0">
                  <a:pos x="6" y="42"/>
                </a:cxn>
                <a:cxn ang="0">
                  <a:pos x="4" y="44"/>
                </a:cxn>
                <a:cxn ang="0">
                  <a:pos x="0" y="46"/>
                </a:cxn>
                <a:cxn ang="0">
                  <a:pos x="4" y="48"/>
                </a:cxn>
                <a:cxn ang="0">
                  <a:pos x="16" y="44"/>
                </a:cxn>
                <a:cxn ang="0">
                  <a:pos x="22" y="46"/>
                </a:cxn>
                <a:cxn ang="0">
                  <a:pos x="28" y="50"/>
                </a:cxn>
                <a:cxn ang="0">
                  <a:pos x="28" y="58"/>
                </a:cxn>
                <a:cxn ang="0">
                  <a:pos x="34" y="58"/>
                </a:cxn>
                <a:cxn ang="0">
                  <a:pos x="32" y="54"/>
                </a:cxn>
                <a:cxn ang="0">
                  <a:pos x="34" y="50"/>
                </a:cxn>
                <a:cxn ang="0">
                  <a:pos x="32" y="34"/>
                </a:cxn>
                <a:cxn ang="0">
                  <a:pos x="40" y="34"/>
                </a:cxn>
                <a:cxn ang="0">
                  <a:pos x="42" y="30"/>
                </a:cxn>
                <a:cxn ang="0">
                  <a:pos x="46" y="26"/>
                </a:cxn>
                <a:cxn ang="0">
                  <a:pos x="46" y="22"/>
                </a:cxn>
                <a:cxn ang="0">
                  <a:pos x="42" y="20"/>
                </a:cxn>
                <a:cxn ang="0">
                  <a:pos x="42" y="18"/>
                </a:cxn>
                <a:cxn ang="0">
                  <a:pos x="46" y="16"/>
                </a:cxn>
                <a:cxn ang="0">
                  <a:pos x="48" y="4"/>
                </a:cxn>
                <a:cxn ang="0">
                  <a:pos x="48" y="4"/>
                </a:cxn>
              </a:cxnLst>
              <a:rect l="0" t="0" r="r" b="b"/>
              <a:pathLst>
                <a:path w="48" h="58">
                  <a:moveTo>
                    <a:pt x="48" y="4"/>
                  </a:moveTo>
                  <a:lnTo>
                    <a:pt x="42" y="0"/>
                  </a:lnTo>
                  <a:lnTo>
                    <a:pt x="32" y="2"/>
                  </a:lnTo>
                  <a:lnTo>
                    <a:pt x="26" y="4"/>
                  </a:lnTo>
                  <a:lnTo>
                    <a:pt x="26" y="12"/>
                  </a:lnTo>
                  <a:lnTo>
                    <a:pt x="28" y="14"/>
                  </a:lnTo>
                  <a:lnTo>
                    <a:pt x="26" y="20"/>
                  </a:lnTo>
                  <a:lnTo>
                    <a:pt x="24" y="20"/>
                  </a:lnTo>
                  <a:lnTo>
                    <a:pt x="26" y="26"/>
                  </a:lnTo>
                  <a:lnTo>
                    <a:pt x="20" y="24"/>
                  </a:lnTo>
                  <a:lnTo>
                    <a:pt x="20" y="18"/>
                  </a:lnTo>
                  <a:lnTo>
                    <a:pt x="22" y="16"/>
                  </a:lnTo>
                  <a:lnTo>
                    <a:pt x="20" y="12"/>
                  </a:lnTo>
                  <a:lnTo>
                    <a:pt x="18" y="14"/>
                  </a:lnTo>
                  <a:lnTo>
                    <a:pt x="14" y="26"/>
                  </a:lnTo>
                  <a:lnTo>
                    <a:pt x="10" y="34"/>
                  </a:lnTo>
                  <a:lnTo>
                    <a:pt x="10" y="36"/>
                  </a:lnTo>
                  <a:lnTo>
                    <a:pt x="10" y="38"/>
                  </a:lnTo>
                  <a:lnTo>
                    <a:pt x="18" y="38"/>
                  </a:lnTo>
                  <a:lnTo>
                    <a:pt x="6" y="42"/>
                  </a:lnTo>
                  <a:lnTo>
                    <a:pt x="4" y="44"/>
                  </a:lnTo>
                  <a:lnTo>
                    <a:pt x="0" y="46"/>
                  </a:lnTo>
                  <a:lnTo>
                    <a:pt x="4" y="48"/>
                  </a:lnTo>
                  <a:lnTo>
                    <a:pt x="16" y="44"/>
                  </a:lnTo>
                  <a:lnTo>
                    <a:pt x="22" y="46"/>
                  </a:lnTo>
                  <a:lnTo>
                    <a:pt x="28" y="50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32" y="54"/>
                  </a:lnTo>
                  <a:lnTo>
                    <a:pt x="34" y="50"/>
                  </a:lnTo>
                  <a:lnTo>
                    <a:pt x="32" y="34"/>
                  </a:lnTo>
                  <a:lnTo>
                    <a:pt x="40" y="34"/>
                  </a:lnTo>
                  <a:lnTo>
                    <a:pt x="42" y="30"/>
                  </a:lnTo>
                  <a:lnTo>
                    <a:pt x="46" y="26"/>
                  </a:lnTo>
                  <a:lnTo>
                    <a:pt x="46" y="22"/>
                  </a:lnTo>
                  <a:lnTo>
                    <a:pt x="42" y="20"/>
                  </a:lnTo>
                  <a:lnTo>
                    <a:pt x="42" y="18"/>
                  </a:lnTo>
                  <a:lnTo>
                    <a:pt x="46" y="16"/>
                  </a:lnTo>
                  <a:lnTo>
                    <a:pt x="48" y="4"/>
                  </a:lnTo>
                  <a:lnTo>
                    <a:pt x="48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49" name="Freeform 324"/>
            <p:cNvSpPr>
              <a:spLocks/>
            </p:cNvSpPr>
            <p:nvPr/>
          </p:nvSpPr>
          <p:spPr bwMode="auto">
            <a:xfrm>
              <a:off x="4571772" y="3091992"/>
              <a:ext cx="134592" cy="181699"/>
            </a:xfrm>
            <a:custGeom>
              <a:avLst/>
              <a:gdLst/>
              <a:ahLst/>
              <a:cxnLst>
                <a:cxn ang="0">
                  <a:pos x="104" y="136"/>
                </a:cxn>
                <a:cxn ang="0">
                  <a:pos x="98" y="142"/>
                </a:cxn>
                <a:cxn ang="0">
                  <a:pos x="92" y="146"/>
                </a:cxn>
                <a:cxn ang="0">
                  <a:pos x="92" y="158"/>
                </a:cxn>
                <a:cxn ang="0">
                  <a:pos x="84" y="154"/>
                </a:cxn>
                <a:cxn ang="0">
                  <a:pos x="62" y="158"/>
                </a:cxn>
                <a:cxn ang="0">
                  <a:pos x="52" y="158"/>
                </a:cxn>
                <a:cxn ang="0">
                  <a:pos x="38" y="156"/>
                </a:cxn>
                <a:cxn ang="0">
                  <a:pos x="22" y="156"/>
                </a:cxn>
                <a:cxn ang="0">
                  <a:pos x="24" y="138"/>
                </a:cxn>
                <a:cxn ang="0">
                  <a:pos x="10" y="124"/>
                </a:cxn>
                <a:cxn ang="0">
                  <a:pos x="6" y="114"/>
                </a:cxn>
                <a:cxn ang="0">
                  <a:pos x="4" y="106"/>
                </a:cxn>
                <a:cxn ang="0">
                  <a:pos x="4" y="98"/>
                </a:cxn>
                <a:cxn ang="0">
                  <a:pos x="0" y="88"/>
                </a:cxn>
                <a:cxn ang="0">
                  <a:pos x="0" y="68"/>
                </a:cxn>
                <a:cxn ang="0">
                  <a:pos x="10" y="64"/>
                </a:cxn>
                <a:cxn ang="0">
                  <a:pos x="14" y="56"/>
                </a:cxn>
                <a:cxn ang="0">
                  <a:pos x="10" y="52"/>
                </a:cxn>
                <a:cxn ang="0">
                  <a:pos x="16" y="38"/>
                </a:cxn>
                <a:cxn ang="0">
                  <a:pos x="16" y="34"/>
                </a:cxn>
                <a:cxn ang="0">
                  <a:pos x="24" y="28"/>
                </a:cxn>
                <a:cxn ang="0">
                  <a:pos x="30" y="34"/>
                </a:cxn>
                <a:cxn ang="0">
                  <a:pos x="32" y="32"/>
                </a:cxn>
                <a:cxn ang="0">
                  <a:pos x="36" y="38"/>
                </a:cxn>
                <a:cxn ang="0">
                  <a:pos x="36" y="26"/>
                </a:cxn>
                <a:cxn ang="0">
                  <a:pos x="38" y="22"/>
                </a:cxn>
                <a:cxn ang="0">
                  <a:pos x="38" y="14"/>
                </a:cxn>
                <a:cxn ang="0">
                  <a:pos x="40" y="10"/>
                </a:cxn>
                <a:cxn ang="0">
                  <a:pos x="36" y="0"/>
                </a:cxn>
                <a:cxn ang="0">
                  <a:pos x="46" y="2"/>
                </a:cxn>
                <a:cxn ang="0">
                  <a:pos x="54" y="6"/>
                </a:cxn>
                <a:cxn ang="0">
                  <a:pos x="54" y="12"/>
                </a:cxn>
                <a:cxn ang="0">
                  <a:pos x="60" y="14"/>
                </a:cxn>
                <a:cxn ang="0">
                  <a:pos x="64" y="22"/>
                </a:cxn>
                <a:cxn ang="0">
                  <a:pos x="72" y="20"/>
                </a:cxn>
                <a:cxn ang="0">
                  <a:pos x="80" y="16"/>
                </a:cxn>
                <a:cxn ang="0">
                  <a:pos x="88" y="10"/>
                </a:cxn>
                <a:cxn ang="0">
                  <a:pos x="86" y="16"/>
                </a:cxn>
                <a:cxn ang="0">
                  <a:pos x="96" y="18"/>
                </a:cxn>
                <a:cxn ang="0">
                  <a:pos x="104" y="24"/>
                </a:cxn>
                <a:cxn ang="0">
                  <a:pos x="112" y="34"/>
                </a:cxn>
                <a:cxn ang="0">
                  <a:pos x="110" y="48"/>
                </a:cxn>
                <a:cxn ang="0">
                  <a:pos x="114" y="64"/>
                </a:cxn>
                <a:cxn ang="0">
                  <a:pos x="120" y="78"/>
                </a:cxn>
                <a:cxn ang="0">
                  <a:pos x="110" y="84"/>
                </a:cxn>
                <a:cxn ang="0">
                  <a:pos x="86" y="102"/>
                </a:cxn>
                <a:cxn ang="0">
                  <a:pos x="80" y="102"/>
                </a:cxn>
                <a:cxn ang="0">
                  <a:pos x="86" y="108"/>
                </a:cxn>
                <a:cxn ang="0">
                  <a:pos x="88" y="118"/>
                </a:cxn>
                <a:cxn ang="0">
                  <a:pos x="104" y="134"/>
                </a:cxn>
              </a:cxnLst>
              <a:rect l="0" t="0" r="r" b="b"/>
              <a:pathLst>
                <a:path w="120" h="162">
                  <a:moveTo>
                    <a:pt x="104" y="134"/>
                  </a:moveTo>
                  <a:lnTo>
                    <a:pt x="104" y="136"/>
                  </a:lnTo>
                  <a:lnTo>
                    <a:pt x="100" y="138"/>
                  </a:lnTo>
                  <a:lnTo>
                    <a:pt x="98" y="142"/>
                  </a:lnTo>
                  <a:lnTo>
                    <a:pt x="94" y="144"/>
                  </a:lnTo>
                  <a:lnTo>
                    <a:pt x="92" y="146"/>
                  </a:lnTo>
                  <a:lnTo>
                    <a:pt x="94" y="156"/>
                  </a:lnTo>
                  <a:lnTo>
                    <a:pt x="92" y="158"/>
                  </a:lnTo>
                  <a:lnTo>
                    <a:pt x="92" y="156"/>
                  </a:lnTo>
                  <a:lnTo>
                    <a:pt x="84" y="154"/>
                  </a:lnTo>
                  <a:lnTo>
                    <a:pt x="70" y="160"/>
                  </a:lnTo>
                  <a:lnTo>
                    <a:pt x="62" y="158"/>
                  </a:lnTo>
                  <a:lnTo>
                    <a:pt x="58" y="162"/>
                  </a:lnTo>
                  <a:lnTo>
                    <a:pt x="52" y="158"/>
                  </a:lnTo>
                  <a:lnTo>
                    <a:pt x="48" y="160"/>
                  </a:lnTo>
                  <a:lnTo>
                    <a:pt x="38" y="156"/>
                  </a:lnTo>
                  <a:lnTo>
                    <a:pt x="24" y="158"/>
                  </a:lnTo>
                  <a:lnTo>
                    <a:pt x="22" y="156"/>
                  </a:lnTo>
                  <a:lnTo>
                    <a:pt x="22" y="146"/>
                  </a:lnTo>
                  <a:lnTo>
                    <a:pt x="24" y="138"/>
                  </a:lnTo>
                  <a:lnTo>
                    <a:pt x="28" y="130"/>
                  </a:lnTo>
                  <a:lnTo>
                    <a:pt x="10" y="124"/>
                  </a:lnTo>
                  <a:lnTo>
                    <a:pt x="4" y="118"/>
                  </a:lnTo>
                  <a:lnTo>
                    <a:pt x="6" y="114"/>
                  </a:lnTo>
                  <a:lnTo>
                    <a:pt x="4" y="110"/>
                  </a:lnTo>
                  <a:lnTo>
                    <a:pt x="4" y="106"/>
                  </a:lnTo>
                  <a:lnTo>
                    <a:pt x="2" y="104"/>
                  </a:lnTo>
                  <a:lnTo>
                    <a:pt x="4" y="98"/>
                  </a:lnTo>
                  <a:lnTo>
                    <a:pt x="2" y="92"/>
                  </a:lnTo>
                  <a:lnTo>
                    <a:pt x="0" y="88"/>
                  </a:lnTo>
                  <a:lnTo>
                    <a:pt x="2" y="84"/>
                  </a:lnTo>
                  <a:lnTo>
                    <a:pt x="0" y="68"/>
                  </a:lnTo>
                  <a:lnTo>
                    <a:pt x="8" y="68"/>
                  </a:lnTo>
                  <a:lnTo>
                    <a:pt x="10" y="64"/>
                  </a:lnTo>
                  <a:lnTo>
                    <a:pt x="14" y="60"/>
                  </a:lnTo>
                  <a:lnTo>
                    <a:pt x="14" y="56"/>
                  </a:lnTo>
                  <a:lnTo>
                    <a:pt x="10" y="54"/>
                  </a:lnTo>
                  <a:lnTo>
                    <a:pt x="10" y="52"/>
                  </a:lnTo>
                  <a:lnTo>
                    <a:pt x="14" y="50"/>
                  </a:lnTo>
                  <a:lnTo>
                    <a:pt x="16" y="38"/>
                  </a:lnTo>
                  <a:lnTo>
                    <a:pt x="20" y="38"/>
                  </a:lnTo>
                  <a:lnTo>
                    <a:pt x="16" y="34"/>
                  </a:lnTo>
                  <a:lnTo>
                    <a:pt x="18" y="30"/>
                  </a:lnTo>
                  <a:lnTo>
                    <a:pt x="24" y="28"/>
                  </a:lnTo>
                  <a:lnTo>
                    <a:pt x="28" y="28"/>
                  </a:lnTo>
                  <a:lnTo>
                    <a:pt x="30" y="34"/>
                  </a:lnTo>
                  <a:lnTo>
                    <a:pt x="32" y="34"/>
                  </a:lnTo>
                  <a:lnTo>
                    <a:pt x="32" y="32"/>
                  </a:lnTo>
                  <a:lnTo>
                    <a:pt x="34" y="32"/>
                  </a:lnTo>
                  <a:lnTo>
                    <a:pt x="36" y="38"/>
                  </a:lnTo>
                  <a:lnTo>
                    <a:pt x="34" y="32"/>
                  </a:lnTo>
                  <a:lnTo>
                    <a:pt x="36" y="26"/>
                  </a:lnTo>
                  <a:lnTo>
                    <a:pt x="42" y="24"/>
                  </a:lnTo>
                  <a:lnTo>
                    <a:pt x="38" y="22"/>
                  </a:lnTo>
                  <a:lnTo>
                    <a:pt x="40" y="18"/>
                  </a:lnTo>
                  <a:lnTo>
                    <a:pt x="38" y="14"/>
                  </a:lnTo>
                  <a:lnTo>
                    <a:pt x="36" y="14"/>
                  </a:lnTo>
                  <a:lnTo>
                    <a:pt x="40" y="10"/>
                  </a:lnTo>
                  <a:lnTo>
                    <a:pt x="36" y="4"/>
                  </a:lnTo>
                  <a:lnTo>
                    <a:pt x="36" y="0"/>
                  </a:lnTo>
                  <a:lnTo>
                    <a:pt x="48" y="2"/>
                  </a:lnTo>
                  <a:lnTo>
                    <a:pt x="46" y="2"/>
                  </a:lnTo>
                  <a:lnTo>
                    <a:pt x="52" y="4"/>
                  </a:lnTo>
                  <a:lnTo>
                    <a:pt x="54" y="6"/>
                  </a:lnTo>
                  <a:lnTo>
                    <a:pt x="52" y="10"/>
                  </a:lnTo>
                  <a:lnTo>
                    <a:pt x="54" y="12"/>
                  </a:lnTo>
                  <a:lnTo>
                    <a:pt x="56" y="12"/>
                  </a:lnTo>
                  <a:lnTo>
                    <a:pt x="60" y="14"/>
                  </a:lnTo>
                  <a:lnTo>
                    <a:pt x="68" y="14"/>
                  </a:lnTo>
                  <a:lnTo>
                    <a:pt x="64" y="22"/>
                  </a:lnTo>
                  <a:lnTo>
                    <a:pt x="74" y="22"/>
                  </a:lnTo>
                  <a:lnTo>
                    <a:pt x="72" y="20"/>
                  </a:lnTo>
                  <a:lnTo>
                    <a:pt x="76" y="18"/>
                  </a:lnTo>
                  <a:lnTo>
                    <a:pt x="80" y="16"/>
                  </a:lnTo>
                  <a:lnTo>
                    <a:pt x="80" y="18"/>
                  </a:lnTo>
                  <a:lnTo>
                    <a:pt x="88" y="10"/>
                  </a:lnTo>
                  <a:lnTo>
                    <a:pt x="90" y="12"/>
                  </a:lnTo>
                  <a:lnTo>
                    <a:pt x="86" y="16"/>
                  </a:lnTo>
                  <a:lnTo>
                    <a:pt x="94" y="12"/>
                  </a:lnTo>
                  <a:lnTo>
                    <a:pt x="96" y="18"/>
                  </a:lnTo>
                  <a:lnTo>
                    <a:pt x="102" y="18"/>
                  </a:lnTo>
                  <a:lnTo>
                    <a:pt x="104" y="24"/>
                  </a:lnTo>
                  <a:lnTo>
                    <a:pt x="110" y="26"/>
                  </a:lnTo>
                  <a:lnTo>
                    <a:pt x="112" y="34"/>
                  </a:lnTo>
                  <a:lnTo>
                    <a:pt x="112" y="38"/>
                  </a:lnTo>
                  <a:lnTo>
                    <a:pt x="110" y="48"/>
                  </a:lnTo>
                  <a:lnTo>
                    <a:pt x="114" y="50"/>
                  </a:lnTo>
                  <a:lnTo>
                    <a:pt x="114" y="64"/>
                  </a:lnTo>
                  <a:lnTo>
                    <a:pt x="116" y="74"/>
                  </a:lnTo>
                  <a:lnTo>
                    <a:pt x="120" y="78"/>
                  </a:lnTo>
                  <a:lnTo>
                    <a:pt x="118" y="90"/>
                  </a:lnTo>
                  <a:lnTo>
                    <a:pt x="110" y="84"/>
                  </a:lnTo>
                  <a:lnTo>
                    <a:pt x="110" y="90"/>
                  </a:lnTo>
                  <a:lnTo>
                    <a:pt x="86" y="102"/>
                  </a:lnTo>
                  <a:lnTo>
                    <a:pt x="86" y="104"/>
                  </a:lnTo>
                  <a:lnTo>
                    <a:pt x="80" y="102"/>
                  </a:lnTo>
                  <a:lnTo>
                    <a:pt x="80" y="104"/>
                  </a:lnTo>
                  <a:lnTo>
                    <a:pt x="86" y="108"/>
                  </a:lnTo>
                  <a:lnTo>
                    <a:pt x="86" y="116"/>
                  </a:lnTo>
                  <a:lnTo>
                    <a:pt x="88" y="118"/>
                  </a:lnTo>
                  <a:lnTo>
                    <a:pt x="104" y="134"/>
                  </a:lnTo>
                  <a:lnTo>
                    <a:pt x="104" y="13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50" name="Freeform 325"/>
            <p:cNvSpPr>
              <a:spLocks/>
            </p:cNvSpPr>
            <p:nvPr/>
          </p:nvSpPr>
          <p:spPr bwMode="auto">
            <a:xfrm>
              <a:off x="4648041" y="2632138"/>
              <a:ext cx="197401" cy="448638"/>
            </a:xfrm>
            <a:custGeom>
              <a:avLst/>
              <a:gdLst/>
              <a:ahLst/>
              <a:cxnLst>
                <a:cxn ang="0">
                  <a:pos x="174" y="114"/>
                </a:cxn>
                <a:cxn ang="0">
                  <a:pos x="162" y="114"/>
                </a:cxn>
                <a:cxn ang="0">
                  <a:pos x="150" y="120"/>
                </a:cxn>
                <a:cxn ang="0">
                  <a:pos x="140" y="128"/>
                </a:cxn>
                <a:cxn ang="0">
                  <a:pos x="142" y="158"/>
                </a:cxn>
                <a:cxn ang="0">
                  <a:pos x="138" y="158"/>
                </a:cxn>
                <a:cxn ang="0">
                  <a:pos x="114" y="184"/>
                </a:cxn>
                <a:cxn ang="0">
                  <a:pos x="100" y="196"/>
                </a:cxn>
                <a:cxn ang="0">
                  <a:pos x="96" y="204"/>
                </a:cxn>
                <a:cxn ang="0">
                  <a:pos x="90" y="212"/>
                </a:cxn>
                <a:cxn ang="0">
                  <a:pos x="84" y="216"/>
                </a:cxn>
                <a:cxn ang="0">
                  <a:pos x="84" y="238"/>
                </a:cxn>
                <a:cxn ang="0">
                  <a:pos x="82" y="260"/>
                </a:cxn>
                <a:cxn ang="0">
                  <a:pos x="82" y="270"/>
                </a:cxn>
                <a:cxn ang="0">
                  <a:pos x="78" y="278"/>
                </a:cxn>
                <a:cxn ang="0">
                  <a:pos x="88" y="270"/>
                </a:cxn>
                <a:cxn ang="0">
                  <a:pos x="98" y="276"/>
                </a:cxn>
                <a:cxn ang="0">
                  <a:pos x="98" y="296"/>
                </a:cxn>
                <a:cxn ang="0">
                  <a:pos x="82" y="298"/>
                </a:cxn>
                <a:cxn ang="0">
                  <a:pos x="72" y="298"/>
                </a:cxn>
                <a:cxn ang="0">
                  <a:pos x="100" y="302"/>
                </a:cxn>
                <a:cxn ang="0">
                  <a:pos x="96" y="306"/>
                </a:cxn>
                <a:cxn ang="0">
                  <a:pos x="88" y="310"/>
                </a:cxn>
                <a:cxn ang="0">
                  <a:pos x="78" y="318"/>
                </a:cxn>
                <a:cxn ang="0">
                  <a:pos x="76" y="322"/>
                </a:cxn>
                <a:cxn ang="0">
                  <a:pos x="70" y="324"/>
                </a:cxn>
                <a:cxn ang="0">
                  <a:pos x="72" y="338"/>
                </a:cxn>
                <a:cxn ang="0">
                  <a:pos x="74" y="350"/>
                </a:cxn>
                <a:cxn ang="0">
                  <a:pos x="64" y="382"/>
                </a:cxn>
                <a:cxn ang="0">
                  <a:pos x="44" y="384"/>
                </a:cxn>
                <a:cxn ang="0">
                  <a:pos x="40" y="400"/>
                </a:cxn>
                <a:cxn ang="0">
                  <a:pos x="18" y="380"/>
                </a:cxn>
                <a:cxn ang="0">
                  <a:pos x="24" y="374"/>
                </a:cxn>
                <a:cxn ang="0">
                  <a:pos x="12" y="352"/>
                </a:cxn>
                <a:cxn ang="0">
                  <a:pos x="8" y="340"/>
                </a:cxn>
                <a:cxn ang="0">
                  <a:pos x="8" y="330"/>
                </a:cxn>
                <a:cxn ang="0">
                  <a:pos x="4" y="328"/>
                </a:cxn>
                <a:cxn ang="0">
                  <a:pos x="0" y="310"/>
                </a:cxn>
                <a:cxn ang="0">
                  <a:pos x="4" y="310"/>
                </a:cxn>
                <a:cxn ang="0">
                  <a:pos x="8" y="302"/>
                </a:cxn>
                <a:cxn ang="0">
                  <a:pos x="10" y="286"/>
                </a:cxn>
                <a:cxn ang="0">
                  <a:pos x="20" y="268"/>
                </a:cxn>
                <a:cxn ang="0">
                  <a:pos x="22" y="252"/>
                </a:cxn>
                <a:cxn ang="0">
                  <a:pos x="16" y="234"/>
                </a:cxn>
                <a:cxn ang="0">
                  <a:pos x="16" y="198"/>
                </a:cxn>
                <a:cxn ang="0">
                  <a:pos x="26" y="170"/>
                </a:cxn>
                <a:cxn ang="0">
                  <a:pos x="42" y="158"/>
                </a:cxn>
                <a:cxn ang="0">
                  <a:pos x="48" y="120"/>
                </a:cxn>
                <a:cxn ang="0">
                  <a:pos x="60" y="88"/>
                </a:cxn>
                <a:cxn ang="0">
                  <a:pos x="68" y="60"/>
                </a:cxn>
                <a:cxn ang="0">
                  <a:pos x="86" y="34"/>
                </a:cxn>
                <a:cxn ang="0">
                  <a:pos x="96" y="22"/>
                </a:cxn>
                <a:cxn ang="0">
                  <a:pos x="122" y="20"/>
                </a:cxn>
                <a:cxn ang="0">
                  <a:pos x="122" y="0"/>
                </a:cxn>
                <a:cxn ang="0">
                  <a:pos x="160" y="26"/>
                </a:cxn>
                <a:cxn ang="0">
                  <a:pos x="170" y="62"/>
                </a:cxn>
                <a:cxn ang="0">
                  <a:pos x="174" y="88"/>
                </a:cxn>
                <a:cxn ang="0">
                  <a:pos x="174" y="108"/>
                </a:cxn>
              </a:cxnLst>
              <a:rect l="0" t="0" r="r" b="b"/>
              <a:pathLst>
                <a:path w="176" h="400">
                  <a:moveTo>
                    <a:pt x="174" y="108"/>
                  </a:moveTo>
                  <a:lnTo>
                    <a:pt x="176" y="112"/>
                  </a:lnTo>
                  <a:lnTo>
                    <a:pt x="174" y="114"/>
                  </a:lnTo>
                  <a:lnTo>
                    <a:pt x="170" y="112"/>
                  </a:lnTo>
                  <a:lnTo>
                    <a:pt x="164" y="112"/>
                  </a:lnTo>
                  <a:lnTo>
                    <a:pt x="162" y="114"/>
                  </a:lnTo>
                  <a:lnTo>
                    <a:pt x="152" y="110"/>
                  </a:lnTo>
                  <a:lnTo>
                    <a:pt x="150" y="116"/>
                  </a:lnTo>
                  <a:lnTo>
                    <a:pt x="150" y="120"/>
                  </a:lnTo>
                  <a:lnTo>
                    <a:pt x="146" y="116"/>
                  </a:lnTo>
                  <a:lnTo>
                    <a:pt x="148" y="122"/>
                  </a:lnTo>
                  <a:lnTo>
                    <a:pt x="140" y="128"/>
                  </a:lnTo>
                  <a:lnTo>
                    <a:pt x="142" y="134"/>
                  </a:lnTo>
                  <a:lnTo>
                    <a:pt x="136" y="144"/>
                  </a:lnTo>
                  <a:lnTo>
                    <a:pt x="142" y="158"/>
                  </a:lnTo>
                  <a:lnTo>
                    <a:pt x="138" y="160"/>
                  </a:lnTo>
                  <a:lnTo>
                    <a:pt x="138" y="156"/>
                  </a:lnTo>
                  <a:lnTo>
                    <a:pt x="138" y="158"/>
                  </a:lnTo>
                  <a:lnTo>
                    <a:pt x="126" y="176"/>
                  </a:lnTo>
                  <a:lnTo>
                    <a:pt x="116" y="184"/>
                  </a:lnTo>
                  <a:lnTo>
                    <a:pt x="114" y="184"/>
                  </a:lnTo>
                  <a:lnTo>
                    <a:pt x="106" y="190"/>
                  </a:lnTo>
                  <a:lnTo>
                    <a:pt x="102" y="190"/>
                  </a:lnTo>
                  <a:lnTo>
                    <a:pt x="100" y="196"/>
                  </a:lnTo>
                  <a:lnTo>
                    <a:pt x="96" y="200"/>
                  </a:lnTo>
                  <a:lnTo>
                    <a:pt x="98" y="200"/>
                  </a:lnTo>
                  <a:lnTo>
                    <a:pt x="96" y="204"/>
                  </a:lnTo>
                  <a:lnTo>
                    <a:pt x="92" y="206"/>
                  </a:lnTo>
                  <a:lnTo>
                    <a:pt x="90" y="202"/>
                  </a:lnTo>
                  <a:lnTo>
                    <a:pt x="90" y="212"/>
                  </a:lnTo>
                  <a:lnTo>
                    <a:pt x="88" y="216"/>
                  </a:lnTo>
                  <a:lnTo>
                    <a:pt x="84" y="214"/>
                  </a:lnTo>
                  <a:lnTo>
                    <a:pt x="84" y="216"/>
                  </a:lnTo>
                  <a:lnTo>
                    <a:pt x="86" y="222"/>
                  </a:lnTo>
                  <a:lnTo>
                    <a:pt x="84" y="230"/>
                  </a:lnTo>
                  <a:lnTo>
                    <a:pt x="84" y="238"/>
                  </a:lnTo>
                  <a:lnTo>
                    <a:pt x="80" y="236"/>
                  </a:lnTo>
                  <a:lnTo>
                    <a:pt x="80" y="242"/>
                  </a:lnTo>
                  <a:lnTo>
                    <a:pt x="82" y="260"/>
                  </a:lnTo>
                  <a:lnTo>
                    <a:pt x="82" y="264"/>
                  </a:lnTo>
                  <a:lnTo>
                    <a:pt x="84" y="266"/>
                  </a:lnTo>
                  <a:lnTo>
                    <a:pt x="82" y="270"/>
                  </a:lnTo>
                  <a:lnTo>
                    <a:pt x="70" y="278"/>
                  </a:lnTo>
                  <a:lnTo>
                    <a:pt x="68" y="280"/>
                  </a:lnTo>
                  <a:lnTo>
                    <a:pt x="78" y="278"/>
                  </a:lnTo>
                  <a:lnTo>
                    <a:pt x="82" y="274"/>
                  </a:lnTo>
                  <a:lnTo>
                    <a:pt x="86" y="266"/>
                  </a:lnTo>
                  <a:lnTo>
                    <a:pt x="88" y="270"/>
                  </a:lnTo>
                  <a:lnTo>
                    <a:pt x="92" y="268"/>
                  </a:lnTo>
                  <a:lnTo>
                    <a:pt x="94" y="274"/>
                  </a:lnTo>
                  <a:lnTo>
                    <a:pt x="98" y="276"/>
                  </a:lnTo>
                  <a:lnTo>
                    <a:pt x="96" y="276"/>
                  </a:lnTo>
                  <a:lnTo>
                    <a:pt x="104" y="286"/>
                  </a:lnTo>
                  <a:lnTo>
                    <a:pt x="98" y="296"/>
                  </a:lnTo>
                  <a:lnTo>
                    <a:pt x="92" y="300"/>
                  </a:lnTo>
                  <a:lnTo>
                    <a:pt x="88" y="296"/>
                  </a:lnTo>
                  <a:lnTo>
                    <a:pt x="82" y="298"/>
                  </a:lnTo>
                  <a:lnTo>
                    <a:pt x="80" y="294"/>
                  </a:lnTo>
                  <a:lnTo>
                    <a:pt x="70" y="298"/>
                  </a:lnTo>
                  <a:lnTo>
                    <a:pt x="72" y="298"/>
                  </a:lnTo>
                  <a:lnTo>
                    <a:pt x="80" y="300"/>
                  </a:lnTo>
                  <a:lnTo>
                    <a:pt x="82" y="304"/>
                  </a:lnTo>
                  <a:lnTo>
                    <a:pt x="100" y="302"/>
                  </a:lnTo>
                  <a:lnTo>
                    <a:pt x="98" y="304"/>
                  </a:lnTo>
                  <a:lnTo>
                    <a:pt x="96" y="302"/>
                  </a:lnTo>
                  <a:lnTo>
                    <a:pt x="96" y="306"/>
                  </a:lnTo>
                  <a:lnTo>
                    <a:pt x="92" y="312"/>
                  </a:lnTo>
                  <a:lnTo>
                    <a:pt x="88" y="312"/>
                  </a:lnTo>
                  <a:lnTo>
                    <a:pt x="88" y="310"/>
                  </a:lnTo>
                  <a:lnTo>
                    <a:pt x="86" y="308"/>
                  </a:lnTo>
                  <a:lnTo>
                    <a:pt x="84" y="314"/>
                  </a:lnTo>
                  <a:lnTo>
                    <a:pt x="78" y="318"/>
                  </a:lnTo>
                  <a:lnTo>
                    <a:pt x="68" y="318"/>
                  </a:lnTo>
                  <a:lnTo>
                    <a:pt x="68" y="320"/>
                  </a:lnTo>
                  <a:lnTo>
                    <a:pt x="76" y="322"/>
                  </a:lnTo>
                  <a:lnTo>
                    <a:pt x="76" y="322"/>
                  </a:lnTo>
                  <a:lnTo>
                    <a:pt x="72" y="324"/>
                  </a:lnTo>
                  <a:lnTo>
                    <a:pt x="70" y="324"/>
                  </a:lnTo>
                  <a:lnTo>
                    <a:pt x="76" y="328"/>
                  </a:lnTo>
                  <a:lnTo>
                    <a:pt x="74" y="338"/>
                  </a:lnTo>
                  <a:lnTo>
                    <a:pt x="72" y="338"/>
                  </a:lnTo>
                  <a:lnTo>
                    <a:pt x="74" y="342"/>
                  </a:lnTo>
                  <a:lnTo>
                    <a:pt x="72" y="346"/>
                  </a:lnTo>
                  <a:lnTo>
                    <a:pt x="74" y="350"/>
                  </a:lnTo>
                  <a:lnTo>
                    <a:pt x="72" y="354"/>
                  </a:lnTo>
                  <a:lnTo>
                    <a:pt x="70" y="366"/>
                  </a:lnTo>
                  <a:lnTo>
                    <a:pt x="64" y="382"/>
                  </a:lnTo>
                  <a:lnTo>
                    <a:pt x="50" y="380"/>
                  </a:lnTo>
                  <a:lnTo>
                    <a:pt x="46" y="384"/>
                  </a:lnTo>
                  <a:lnTo>
                    <a:pt x="44" y="384"/>
                  </a:lnTo>
                  <a:lnTo>
                    <a:pt x="42" y="390"/>
                  </a:lnTo>
                  <a:lnTo>
                    <a:pt x="42" y="394"/>
                  </a:lnTo>
                  <a:lnTo>
                    <a:pt x="40" y="400"/>
                  </a:lnTo>
                  <a:lnTo>
                    <a:pt x="24" y="398"/>
                  </a:lnTo>
                  <a:lnTo>
                    <a:pt x="26" y="394"/>
                  </a:lnTo>
                  <a:lnTo>
                    <a:pt x="18" y="380"/>
                  </a:lnTo>
                  <a:lnTo>
                    <a:pt x="22" y="380"/>
                  </a:lnTo>
                  <a:lnTo>
                    <a:pt x="20" y="376"/>
                  </a:lnTo>
                  <a:lnTo>
                    <a:pt x="24" y="374"/>
                  </a:lnTo>
                  <a:lnTo>
                    <a:pt x="24" y="372"/>
                  </a:lnTo>
                  <a:lnTo>
                    <a:pt x="16" y="362"/>
                  </a:lnTo>
                  <a:lnTo>
                    <a:pt x="12" y="352"/>
                  </a:lnTo>
                  <a:lnTo>
                    <a:pt x="10" y="352"/>
                  </a:lnTo>
                  <a:lnTo>
                    <a:pt x="12" y="340"/>
                  </a:lnTo>
                  <a:lnTo>
                    <a:pt x="8" y="340"/>
                  </a:lnTo>
                  <a:lnTo>
                    <a:pt x="8" y="334"/>
                  </a:lnTo>
                  <a:lnTo>
                    <a:pt x="4" y="332"/>
                  </a:lnTo>
                  <a:lnTo>
                    <a:pt x="8" y="330"/>
                  </a:lnTo>
                  <a:lnTo>
                    <a:pt x="6" y="328"/>
                  </a:lnTo>
                  <a:lnTo>
                    <a:pt x="6" y="326"/>
                  </a:lnTo>
                  <a:lnTo>
                    <a:pt x="4" y="328"/>
                  </a:lnTo>
                  <a:lnTo>
                    <a:pt x="4" y="326"/>
                  </a:lnTo>
                  <a:lnTo>
                    <a:pt x="2" y="324"/>
                  </a:lnTo>
                  <a:lnTo>
                    <a:pt x="0" y="310"/>
                  </a:lnTo>
                  <a:lnTo>
                    <a:pt x="2" y="308"/>
                  </a:lnTo>
                  <a:lnTo>
                    <a:pt x="2" y="314"/>
                  </a:lnTo>
                  <a:lnTo>
                    <a:pt x="4" y="310"/>
                  </a:lnTo>
                  <a:lnTo>
                    <a:pt x="4" y="314"/>
                  </a:lnTo>
                  <a:lnTo>
                    <a:pt x="6" y="312"/>
                  </a:lnTo>
                  <a:lnTo>
                    <a:pt x="8" y="302"/>
                  </a:lnTo>
                  <a:lnTo>
                    <a:pt x="8" y="296"/>
                  </a:lnTo>
                  <a:lnTo>
                    <a:pt x="10" y="290"/>
                  </a:lnTo>
                  <a:lnTo>
                    <a:pt x="10" y="286"/>
                  </a:lnTo>
                  <a:lnTo>
                    <a:pt x="18" y="282"/>
                  </a:lnTo>
                  <a:lnTo>
                    <a:pt x="18" y="276"/>
                  </a:lnTo>
                  <a:lnTo>
                    <a:pt x="20" y="268"/>
                  </a:lnTo>
                  <a:lnTo>
                    <a:pt x="18" y="260"/>
                  </a:lnTo>
                  <a:lnTo>
                    <a:pt x="14" y="258"/>
                  </a:lnTo>
                  <a:lnTo>
                    <a:pt x="22" y="252"/>
                  </a:lnTo>
                  <a:lnTo>
                    <a:pt x="24" y="248"/>
                  </a:lnTo>
                  <a:lnTo>
                    <a:pt x="22" y="242"/>
                  </a:lnTo>
                  <a:lnTo>
                    <a:pt x="16" y="234"/>
                  </a:lnTo>
                  <a:lnTo>
                    <a:pt x="16" y="220"/>
                  </a:lnTo>
                  <a:lnTo>
                    <a:pt x="14" y="212"/>
                  </a:lnTo>
                  <a:lnTo>
                    <a:pt x="16" y="198"/>
                  </a:lnTo>
                  <a:lnTo>
                    <a:pt x="14" y="188"/>
                  </a:lnTo>
                  <a:lnTo>
                    <a:pt x="16" y="180"/>
                  </a:lnTo>
                  <a:lnTo>
                    <a:pt x="26" y="170"/>
                  </a:lnTo>
                  <a:lnTo>
                    <a:pt x="38" y="170"/>
                  </a:lnTo>
                  <a:lnTo>
                    <a:pt x="42" y="166"/>
                  </a:lnTo>
                  <a:lnTo>
                    <a:pt x="42" y="158"/>
                  </a:lnTo>
                  <a:lnTo>
                    <a:pt x="36" y="150"/>
                  </a:lnTo>
                  <a:lnTo>
                    <a:pt x="46" y="132"/>
                  </a:lnTo>
                  <a:lnTo>
                    <a:pt x="48" y="120"/>
                  </a:lnTo>
                  <a:lnTo>
                    <a:pt x="48" y="104"/>
                  </a:lnTo>
                  <a:lnTo>
                    <a:pt x="56" y="100"/>
                  </a:lnTo>
                  <a:lnTo>
                    <a:pt x="60" y="88"/>
                  </a:lnTo>
                  <a:lnTo>
                    <a:pt x="72" y="70"/>
                  </a:lnTo>
                  <a:lnTo>
                    <a:pt x="72" y="66"/>
                  </a:lnTo>
                  <a:lnTo>
                    <a:pt x="68" y="60"/>
                  </a:lnTo>
                  <a:lnTo>
                    <a:pt x="74" y="50"/>
                  </a:lnTo>
                  <a:lnTo>
                    <a:pt x="76" y="42"/>
                  </a:lnTo>
                  <a:lnTo>
                    <a:pt x="86" y="34"/>
                  </a:lnTo>
                  <a:lnTo>
                    <a:pt x="92" y="40"/>
                  </a:lnTo>
                  <a:lnTo>
                    <a:pt x="96" y="30"/>
                  </a:lnTo>
                  <a:lnTo>
                    <a:pt x="96" y="22"/>
                  </a:lnTo>
                  <a:lnTo>
                    <a:pt x="98" y="20"/>
                  </a:lnTo>
                  <a:lnTo>
                    <a:pt x="120" y="22"/>
                  </a:lnTo>
                  <a:lnTo>
                    <a:pt x="122" y="20"/>
                  </a:lnTo>
                  <a:lnTo>
                    <a:pt x="120" y="16"/>
                  </a:lnTo>
                  <a:lnTo>
                    <a:pt x="124" y="6"/>
                  </a:lnTo>
                  <a:lnTo>
                    <a:pt x="122" y="0"/>
                  </a:lnTo>
                  <a:lnTo>
                    <a:pt x="128" y="0"/>
                  </a:lnTo>
                  <a:lnTo>
                    <a:pt x="148" y="20"/>
                  </a:lnTo>
                  <a:lnTo>
                    <a:pt x="160" y="26"/>
                  </a:lnTo>
                  <a:lnTo>
                    <a:pt x="168" y="40"/>
                  </a:lnTo>
                  <a:lnTo>
                    <a:pt x="166" y="54"/>
                  </a:lnTo>
                  <a:lnTo>
                    <a:pt x="170" y="62"/>
                  </a:lnTo>
                  <a:lnTo>
                    <a:pt x="168" y="68"/>
                  </a:lnTo>
                  <a:lnTo>
                    <a:pt x="174" y="82"/>
                  </a:lnTo>
                  <a:lnTo>
                    <a:pt x="174" y="88"/>
                  </a:lnTo>
                  <a:lnTo>
                    <a:pt x="170" y="96"/>
                  </a:lnTo>
                  <a:lnTo>
                    <a:pt x="174" y="108"/>
                  </a:lnTo>
                  <a:lnTo>
                    <a:pt x="174" y="10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51" name="Freeform 326"/>
            <p:cNvSpPr>
              <a:spLocks/>
            </p:cNvSpPr>
            <p:nvPr/>
          </p:nvSpPr>
          <p:spPr bwMode="auto">
            <a:xfrm>
              <a:off x="4603177" y="3015723"/>
              <a:ext cx="42621" cy="78511"/>
            </a:xfrm>
            <a:custGeom>
              <a:avLst/>
              <a:gdLst/>
              <a:ahLst/>
              <a:cxnLst>
                <a:cxn ang="0">
                  <a:pos x="8" y="68"/>
                </a:cxn>
                <a:cxn ang="0">
                  <a:pos x="20" y="70"/>
                </a:cxn>
                <a:cxn ang="0">
                  <a:pos x="22" y="68"/>
                </a:cxn>
                <a:cxn ang="0">
                  <a:pos x="18" y="64"/>
                </a:cxn>
                <a:cxn ang="0">
                  <a:pos x="20" y="62"/>
                </a:cxn>
                <a:cxn ang="0">
                  <a:pos x="20" y="54"/>
                </a:cxn>
                <a:cxn ang="0">
                  <a:pos x="22" y="52"/>
                </a:cxn>
                <a:cxn ang="0">
                  <a:pos x="20" y="50"/>
                </a:cxn>
                <a:cxn ang="0">
                  <a:pos x="26" y="50"/>
                </a:cxn>
                <a:cxn ang="0">
                  <a:pos x="24" y="46"/>
                </a:cxn>
                <a:cxn ang="0">
                  <a:pos x="30" y="44"/>
                </a:cxn>
                <a:cxn ang="0">
                  <a:pos x="30" y="38"/>
                </a:cxn>
                <a:cxn ang="0">
                  <a:pos x="32" y="40"/>
                </a:cxn>
                <a:cxn ang="0">
                  <a:pos x="38" y="36"/>
                </a:cxn>
                <a:cxn ang="0">
                  <a:pos x="38" y="32"/>
                </a:cxn>
                <a:cxn ang="0">
                  <a:pos x="28" y="32"/>
                </a:cxn>
                <a:cxn ang="0">
                  <a:pos x="28" y="30"/>
                </a:cxn>
                <a:cxn ang="0">
                  <a:pos x="30" y="28"/>
                </a:cxn>
                <a:cxn ang="0">
                  <a:pos x="26" y="28"/>
                </a:cxn>
                <a:cxn ang="0">
                  <a:pos x="28" y="26"/>
                </a:cxn>
                <a:cxn ang="0">
                  <a:pos x="30" y="18"/>
                </a:cxn>
                <a:cxn ang="0">
                  <a:pos x="32" y="12"/>
                </a:cxn>
                <a:cxn ang="0">
                  <a:pos x="32" y="6"/>
                </a:cxn>
                <a:cxn ang="0">
                  <a:pos x="32" y="0"/>
                </a:cxn>
                <a:cxn ang="0">
                  <a:pos x="24" y="4"/>
                </a:cxn>
                <a:cxn ang="0">
                  <a:pos x="18" y="14"/>
                </a:cxn>
                <a:cxn ang="0">
                  <a:pos x="8" y="16"/>
                </a:cxn>
                <a:cxn ang="0">
                  <a:pos x="4" y="20"/>
                </a:cxn>
                <a:cxn ang="0">
                  <a:pos x="0" y="34"/>
                </a:cxn>
                <a:cxn ang="0">
                  <a:pos x="2" y="54"/>
                </a:cxn>
                <a:cxn ang="0">
                  <a:pos x="6" y="54"/>
                </a:cxn>
                <a:cxn ang="0">
                  <a:pos x="8" y="58"/>
                </a:cxn>
                <a:cxn ang="0">
                  <a:pos x="8" y="68"/>
                </a:cxn>
                <a:cxn ang="0">
                  <a:pos x="8" y="68"/>
                </a:cxn>
              </a:cxnLst>
              <a:rect l="0" t="0" r="r" b="b"/>
              <a:pathLst>
                <a:path w="38" h="70">
                  <a:moveTo>
                    <a:pt x="8" y="68"/>
                  </a:moveTo>
                  <a:lnTo>
                    <a:pt x="20" y="70"/>
                  </a:lnTo>
                  <a:lnTo>
                    <a:pt x="22" y="68"/>
                  </a:lnTo>
                  <a:lnTo>
                    <a:pt x="18" y="64"/>
                  </a:lnTo>
                  <a:lnTo>
                    <a:pt x="20" y="62"/>
                  </a:lnTo>
                  <a:lnTo>
                    <a:pt x="20" y="54"/>
                  </a:lnTo>
                  <a:lnTo>
                    <a:pt x="22" y="52"/>
                  </a:lnTo>
                  <a:lnTo>
                    <a:pt x="20" y="50"/>
                  </a:lnTo>
                  <a:lnTo>
                    <a:pt x="26" y="50"/>
                  </a:lnTo>
                  <a:lnTo>
                    <a:pt x="24" y="46"/>
                  </a:lnTo>
                  <a:lnTo>
                    <a:pt x="30" y="44"/>
                  </a:lnTo>
                  <a:lnTo>
                    <a:pt x="30" y="38"/>
                  </a:lnTo>
                  <a:lnTo>
                    <a:pt x="32" y="40"/>
                  </a:lnTo>
                  <a:lnTo>
                    <a:pt x="38" y="36"/>
                  </a:lnTo>
                  <a:lnTo>
                    <a:pt x="38" y="32"/>
                  </a:lnTo>
                  <a:lnTo>
                    <a:pt x="28" y="32"/>
                  </a:lnTo>
                  <a:lnTo>
                    <a:pt x="28" y="30"/>
                  </a:lnTo>
                  <a:lnTo>
                    <a:pt x="30" y="28"/>
                  </a:lnTo>
                  <a:lnTo>
                    <a:pt x="26" y="28"/>
                  </a:lnTo>
                  <a:lnTo>
                    <a:pt x="28" y="26"/>
                  </a:lnTo>
                  <a:lnTo>
                    <a:pt x="30" y="18"/>
                  </a:lnTo>
                  <a:lnTo>
                    <a:pt x="32" y="12"/>
                  </a:lnTo>
                  <a:lnTo>
                    <a:pt x="32" y="6"/>
                  </a:lnTo>
                  <a:lnTo>
                    <a:pt x="32" y="0"/>
                  </a:lnTo>
                  <a:lnTo>
                    <a:pt x="24" y="4"/>
                  </a:lnTo>
                  <a:lnTo>
                    <a:pt x="18" y="14"/>
                  </a:lnTo>
                  <a:lnTo>
                    <a:pt x="8" y="16"/>
                  </a:lnTo>
                  <a:lnTo>
                    <a:pt x="4" y="20"/>
                  </a:lnTo>
                  <a:lnTo>
                    <a:pt x="0" y="34"/>
                  </a:lnTo>
                  <a:lnTo>
                    <a:pt x="2" y="54"/>
                  </a:lnTo>
                  <a:lnTo>
                    <a:pt x="6" y="54"/>
                  </a:lnTo>
                  <a:lnTo>
                    <a:pt x="8" y="58"/>
                  </a:lnTo>
                  <a:lnTo>
                    <a:pt x="8" y="68"/>
                  </a:lnTo>
                  <a:lnTo>
                    <a:pt x="8" y="6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52" name="Freeform 327"/>
            <p:cNvSpPr>
              <a:spLocks/>
            </p:cNvSpPr>
            <p:nvPr/>
          </p:nvSpPr>
          <p:spPr bwMode="auto">
            <a:xfrm>
              <a:off x="4594204" y="3477821"/>
              <a:ext cx="58323" cy="125619"/>
            </a:xfrm>
            <a:custGeom>
              <a:avLst/>
              <a:gdLst/>
              <a:ahLst/>
              <a:cxnLst>
                <a:cxn ang="0">
                  <a:pos x="18" y="6"/>
                </a:cxn>
                <a:cxn ang="0">
                  <a:pos x="12" y="12"/>
                </a:cxn>
                <a:cxn ang="0">
                  <a:pos x="14" y="14"/>
                </a:cxn>
                <a:cxn ang="0">
                  <a:pos x="12" y="24"/>
                </a:cxn>
                <a:cxn ang="0">
                  <a:pos x="14" y="36"/>
                </a:cxn>
                <a:cxn ang="0">
                  <a:pos x="12" y="44"/>
                </a:cxn>
                <a:cxn ang="0">
                  <a:pos x="0" y="54"/>
                </a:cxn>
                <a:cxn ang="0">
                  <a:pos x="2" y="66"/>
                </a:cxn>
                <a:cxn ang="0">
                  <a:pos x="8" y="68"/>
                </a:cxn>
                <a:cxn ang="0">
                  <a:pos x="10" y="74"/>
                </a:cxn>
                <a:cxn ang="0">
                  <a:pos x="10" y="78"/>
                </a:cxn>
                <a:cxn ang="0">
                  <a:pos x="22" y="84"/>
                </a:cxn>
                <a:cxn ang="0">
                  <a:pos x="26" y="112"/>
                </a:cxn>
                <a:cxn ang="0">
                  <a:pos x="32" y="110"/>
                </a:cxn>
                <a:cxn ang="0">
                  <a:pos x="36" y="106"/>
                </a:cxn>
                <a:cxn ang="0">
                  <a:pos x="34" y="96"/>
                </a:cxn>
                <a:cxn ang="0">
                  <a:pos x="36" y="92"/>
                </a:cxn>
                <a:cxn ang="0">
                  <a:pos x="52" y="80"/>
                </a:cxn>
                <a:cxn ang="0">
                  <a:pos x="52" y="78"/>
                </a:cxn>
                <a:cxn ang="0">
                  <a:pos x="52" y="68"/>
                </a:cxn>
                <a:cxn ang="0">
                  <a:pos x="48" y="68"/>
                </a:cxn>
                <a:cxn ang="0">
                  <a:pos x="46" y="60"/>
                </a:cxn>
                <a:cxn ang="0">
                  <a:pos x="42" y="62"/>
                </a:cxn>
                <a:cxn ang="0">
                  <a:pos x="40" y="60"/>
                </a:cxn>
                <a:cxn ang="0">
                  <a:pos x="36" y="60"/>
                </a:cxn>
                <a:cxn ang="0">
                  <a:pos x="34" y="58"/>
                </a:cxn>
                <a:cxn ang="0">
                  <a:pos x="32" y="54"/>
                </a:cxn>
                <a:cxn ang="0">
                  <a:pos x="32" y="52"/>
                </a:cxn>
                <a:cxn ang="0">
                  <a:pos x="36" y="52"/>
                </a:cxn>
                <a:cxn ang="0">
                  <a:pos x="36" y="48"/>
                </a:cxn>
                <a:cxn ang="0">
                  <a:pos x="46" y="42"/>
                </a:cxn>
                <a:cxn ang="0">
                  <a:pos x="50" y="34"/>
                </a:cxn>
                <a:cxn ang="0">
                  <a:pos x="48" y="28"/>
                </a:cxn>
                <a:cxn ang="0">
                  <a:pos x="44" y="24"/>
                </a:cxn>
                <a:cxn ang="0">
                  <a:pos x="42" y="18"/>
                </a:cxn>
                <a:cxn ang="0">
                  <a:pos x="42" y="16"/>
                </a:cxn>
                <a:cxn ang="0">
                  <a:pos x="46" y="12"/>
                </a:cxn>
                <a:cxn ang="0">
                  <a:pos x="50" y="6"/>
                </a:cxn>
                <a:cxn ang="0">
                  <a:pos x="48" y="4"/>
                </a:cxn>
                <a:cxn ang="0">
                  <a:pos x="40" y="8"/>
                </a:cxn>
                <a:cxn ang="0">
                  <a:pos x="38" y="8"/>
                </a:cxn>
                <a:cxn ang="0">
                  <a:pos x="38" y="4"/>
                </a:cxn>
                <a:cxn ang="0">
                  <a:pos x="38" y="2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8" y="6"/>
                </a:cxn>
                <a:cxn ang="0">
                  <a:pos x="18" y="6"/>
                </a:cxn>
              </a:cxnLst>
              <a:rect l="0" t="0" r="r" b="b"/>
              <a:pathLst>
                <a:path w="52" h="112">
                  <a:moveTo>
                    <a:pt x="18" y="6"/>
                  </a:moveTo>
                  <a:lnTo>
                    <a:pt x="12" y="12"/>
                  </a:lnTo>
                  <a:lnTo>
                    <a:pt x="14" y="14"/>
                  </a:lnTo>
                  <a:lnTo>
                    <a:pt x="12" y="24"/>
                  </a:lnTo>
                  <a:lnTo>
                    <a:pt x="14" y="36"/>
                  </a:lnTo>
                  <a:lnTo>
                    <a:pt x="12" y="44"/>
                  </a:lnTo>
                  <a:lnTo>
                    <a:pt x="0" y="54"/>
                  </a:lnTo>
                  <a:lnTo>
                    <a:pt x="2" y="66"/>
                  </a:lnTo>
                  <a:lnTo>
                    <a:pt x="8" y="68"/>
                  </a:lnTo>
                  <a:lnTo>
                    <a:pt x="10" y="74"/>
                  </a:lnTo>
                  <a:lnTo>
                    <a:pt x="10" y="78"/>
                  </a:lnTo>
                  <a:lnTo>
                    <a:pt x="22" y="84"/>
                  </a:lnTo>
                  <a:lnTo>
                    <a:pt x="26" y="112"/>
                  </a:lnTo>
                  <a:lnTo>
                    <a:pt x="32" y="110"/>
                  </a:lnTo>
                  <a:lnTo>
                    <a:pt x="36" y="106"/>
                  </a:lnTo>
                  <a:lnTo>
                    <a:pt x="34" y="96"/>
                  </a:lnTo>
                  <a:lnTo>
                    <a:pt x="36" y="92"/>
                  </a:lnTo>
                  <a:lnTo>
                    <a:pt x="52" y="80"/>
                  </a:lnTo>
                  <a:lnTo>
                    <a:pt x="52" y="78"/>
                  </a:lnTo>
                  <a:lnTo>
                    <a:pt x="52" y="68"/>
                  </a:lnTo>
                  <a:lnTo>
                    <a:pt x="48" y="68"/>
                  </a:lnTo>
                  <a:lnTo>
                    <a:pt x="46" y="60"/>
                  </a:lnTo>
                  <a:lnTo>
                    <a:pt x="42" y="62"/>
                  </a:lnTo>
                  <a:lnTo>
                    <a:pt x="40" y="60"/>
                  </a:lnTo>
                  <a:lnTo>
                    <a:pt x="36" y="60"/>
                  </a:lnTo>
                  <a:lnTo>
                    <a:pt x="34" y="58"/>
                  </a:lnTo>
                  <a:lnTo>
                    <a:pt x="32" y="54"/>
                  </a:lnTo>
                  <a:lnTo>
                    <a:pt x="32" y="52"/>
                  </a:lnTo>
                  <a:lnTo>
                    <a:pt x="36" y="52"/>
                  </a:lnTo>
                  <a:lnTo>
                    <a:pt x="36" y="48"/>
                  </a:lnTo>
                  <a:lnTo>
                    <a:pt x="46" y="42"/>
                  </a:lnTo>
                  <a:lnTo>
                    <a:pt x="50" y="34"/>
                  </a:lnTo>
                  <a:lnTo>
                    <a:pt x="48" y="28"/>
                  </a:lnTo>
                  <a:lnTo>
                    <a:pt x="44" y="24"/>
                  </a:lnTo>
                  <a:lnTo>
                    <a:pt x="42" y="18"/>
                  </a:lnTo>
                  <a:lnTo>
                    <a:pt x="42" y="16"/>
                  </a:lnTo>
                  <a:lnTo>
                    <a:pt x="46" y="12"/>
                  </a:lnTo>
                  <a:lnTo>
                    <a:pt x="50" y="6"/>
                  </a:lnTo>
                  <a:lnTo>
                    <a:pt x="48" y="4"/>
                  </a:lnTo>
                  <a:lnTo>
                    <a:pt x="40" y="8"/>
                  </a:lnTo>
                  <a:lnTo>
                    <a:pt x="38" y="8"/>
                  </a:lnTo>
                  <a:lnTo>
                    <a:pt x="38" y="4"/>
                  </a:lnTo>
                  <a:lnTo>
                    <a:pt x="38" y="2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8" y="6"/>
                  </a:lnTo>
                  <a:lnTo>
                    <a:pt x="18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53" name="Freeform 328"/>
            <p:cNvSpPr>
              <a:spLocks/>
            </p:cNvSpPr>
            <p:nvPr/>
          </p:nvSpPr>
          <p:spPr bwMode="auto">
            <a:xfrm>
              <a:off x="5029383" y="3805327"/>
              <a:ext cx="100944" cy="87484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6" y="6"/>
                </a:cxn>
                <a:cxn ang="0">
                  <a:pos x="16" y="10"/>
                </a:cxn>
                <a:cxn ang="0">
                  <a:pos x="12" y="12"/>
                </a:cxn>
                <a:cxn ang="0">
                  <a:pos x="8" y="14"/>
                </a:cxn>
                <a:cxn ang="0">
                  <a:pos x="0" y="44"/>
                </a:cxn>
                <a:cxn ang="0">
                  <a:pos x="2" y="52"/>
                </a:cxn>
                <a:cxn ang="0">
                  <a:pos x="8" y="52"/>
                </a:cxn>
                <a:cxn ang="0">
                  <a:pos x="10" y="50"/>
                </a:cxn>
                <a:cxn ang="0">
                  <a:pos x="12" y="50"/>
                </a:cxn>
                <a:cxn ang="0">
                  <a:pos x="14" y="54"/>
                </a:cxn>
                <a:cxn ang="0">
                  <a:pos x="20" y="44"/>
                </a:cxn>
                <a:cxn ang="0">
                  <a:pos x="24" y="48"/>
                </a:cxn>
                <a:cxn ang="0">
                  <a:pos x="26" y="50"/>
                </a:cxn>
                <a:cxn ang="0">
                  <a:pos x="32" y="50"/>
                </a:cxn>
                <a:cxn ang="0">
                  <a:pos x="34" y="48"/>
                </a:cxn>
                <a:cxn ang="0">
                  <a:pos x="36" y="50"/>
                </a:cxn>
                <a:cxn ang="0">
                  <a:pos x="40" y="48"/>
                </a:cxn>
                <a:cxn ang="0">
                  <a:pos x="46" y="50"/>
                </a:cxn>
                <a:cxn ang="0">
                  <a:pos x="50" y="50"/>
                </a:cxn>
                <a:cxn ang="0">
                  <a:pos x="58" y="54"/>
                </a:cxn>
                <a:cxn ang="0">
                  <a:pos x="64" y="62"/>
                </a:cxn>
                <a:cxn ang="0">
                  <a:pos x="70" y="66"/>
                </a:cxn>
                <a:cxn ang="0">
                  <a:pos x="74" y="72"/>
                </a:cxn>
                <a:cxn ang="0">
                  <a:pos x="80" y="78"/>
                </a:cxn>
                <a:cxn ang="0">
                  <a:pos x="90" y="72"/>
                </a:cxn>
                <a:cxn ang="0">
                  <a:pos x="80" y="66"/>
                </a:cxn>
                <a:cxn ang="0">
                  <a:pos x="78" y="62"/>
                </a:cxn>
                <a:cxn ang="0">
                  <a:pos x="76" y="62"/>
                </a:cxn>
                <a:cxn ang="0">
                  <a:pos x="74" y="58"/>
                </a:cxn>
                <a:cxn ang="0">
                  <a:pos x="72" y="58"/>
                </a:cxn>
                <a:cxn ang="0">
                  <a:pos x="66" y="48"/>
                </a:cxn>
                <a:cxn ang="0">
                  <a:pos x="58" y="46"/>
                </a:cxn>
                <a:cxn ang="0">
                  <a:pos x="54" y="42"/>
                </a:cxn>
                <a:cxn ang="0">
                  <a:pos x="52" y="44"/>
                </a:cxn>
                <a:cxn ang="0">
                  <a:pos x="48" y="40"/>
                </a:cxn>
                <a:cxn ang="0">
                  <a:pos x="48" y="36"/>
                </a:cxn>
                <a:cxn ang="0">
                  <a:pos x="46" y="36"/>
                </a:cxn>
                <a:cxn ang="0">
                  <a:pos x="46" y="36"/>
                </a:cxn>
                <a:cxn ang="0">
                  <a:pos x="46" y="40"/>
                </a:cxn>
                <a:cxn ang="0">
                  <a:pos x="44" y="40"/>
                </a:cxn>
                <a:cxn ang="0">
                  <a:pos x="42" y="34"/>
                </a:cxn>
                <a:cxn ang="0">
                  <a:pos x="40" y="34"/>
                </a:cxn>
                <a:cxn ang="0">
                  <a:pos x="38" y="28"/>
                </a:cxn>
                <a:cxn ang="0">
                  <a:pos x="32" y="6"/>
                </a:cxn>
                <a:cxn ang="0">
                  <a:pos x="28" y="0"/>
                </a:cxn>
                <a:cxn ang="0">
                  <a:pos x="28" y="0"/>
                </a:cxn>
              </a:cxnLst>
              <a:rect l="0" t="0" r="r" b="b"/>
              <a:pathLst>
                <a:path w="90" h="78">
                  <a:moveTo>
                    <a:pt x="28" y="0"/>
                  </a:moveTo>
                  <a:lnTo>
                    <a:pt x="26" y="6"/>
                  </a:lnTo>
                  <a:lnTo>
                    <a:pt x="16" y="10"/>
                  </a:lnTo>
                  <a:lnTo>
                    <a:pt x="12" y="12"/>
                  </a:lnTo>
                  <a:lnTo>
                    <a:pt x="8" y="14"/>
                  </a:lnTo>
                  <a:lnTo>
                    <a:pt x="0" y="44"/>
                  </a:lnTo>
                  <a:lnTo>
                    <a:pt x="2" y="52"/>
                  </a:lnTo>
                  <a:lnTo>
                    <a:pt x="8" y="52"/>
                  </a:lnTo>
                  <a:lnTo>
                    <a:pt x="10" y="50"/>
                  </a:lnTo>
                  <a:lnTo>
                    <a:pt x="12" y="50"/>
                  </a:lnTo>
                  <a:lnTo>
                    <a:pt x="14" y="54"/>
                  </a:lnTo>
                  <a:lnTo>
                    <a:pt x="20" y="44"/>
                  </a:lnTo>
                  <a:lnTo>
                    <a:pt x="24" y="48"/>
                  </a:lnTo>
                  <a:lnTo>
                    <a:pt x="26" y="50"/>
                  </a:lnTo>
                  <a:lnTo>
                    <a:pt x="32" y="50"/>
                  </a:lnTo>
                  <a:lnTo>
                    <a:pt x="34" y="48"/>
                  </a:lnTo>
                  <a:lnTo>
                    <a:pt x="36" y="50"/>
                  </a:lnTo>
                  <a:lnTo>
                    <a:pt x="40" y="48"/>
                  </a:lnTo>
                  <a:lnTo>
                    <a:pt x="46" y="50"/>
                  </a:lnTo>
                  <a:lnTo>
                    <a:pt x="50" y="50"/>
                  </a:lnTo>
                  <a:lnTo>
                    <a:pt x="58" y="54"/>
                  </a:lnTo>
                  <a:lnTo>
                    <a:pt x="64" y="62"/>
                  </a:lnTo>
                  <a:lnTo>
                    <a:pt x="70" y="66"/>
                  </a:lnTo>
                  <a:lnTo>
                    <a:pt x="74" y="72"/>
                  </a:lnTo>
                  <a:lnTo>
                    <a:pt x="80" y="78"/>
                  </a:lnTo>
                  <a:lnTo>
                    <a:pt x="90" y="72"/>
                  </a:lnTo>
                  <a:lnTo>
                    <a:pt x="80" y="66"/>
                  </a:lnTo>
                  <a:lnTo>
                    <a:pt x="78" y="62"/>
                  </a:lnTo>
                  <a:lnTo>
                    <a:pt x="76" y="62"/>
                  </a:lnTo>
                  <a:lnTo>
                    <a:pt x="74" y="58"/>
                  </a:lnTo>
                  <a:lnTo>
                    <a:pt x="72" y="58"/>
                  </a:lnTo>
                  <a:lnTo>
                    <a:pt x="66" y="48"/>
                  </a:lnTo>
                  <a:lnTo>
                    <a:pt x="58" y="46"/>
                  </a:lnTo>
                  <a:lnTo>
                    <a:pt x="54" y="42"/>
                  </a:lnTo>
                  <a:lnTo>
                    <a:pt x="52" y="44"/>
                  </a:lnTo>
                  <a:lnTo>
                    <a:pt x="48" y="40"/>
                  </a:lnTo>
                  <a:lnTo>
                    <a:pt x="48" y="36"/>
                  </a:lnTo>
                  <a:lnTo>
                    <a:pt x="46" y="36"/>
                  </a:lnTo>
                  <a:lnTo>
                    <a:pt x="46" y="36"/>
                  </a:lnTo>
                  <a:lnTo>
                    <a:pt x="46" y="40"/>
                  </a:lnTo>
                  <a:lnTo>
                    <a:pt x="44" y="40"/>
                  </a:lnTo>
                  <a:lnTo>
                    <a:pt x="42" y="34"/>
                  </a:lnTo>
                  <a:lnTo>
                    <a:pt x="40" y="34"/>
                  </a:lnTo>
                  <a:lnTo>
                    <a:pt x="38" y="28"/>
                  </a:lnTo>
                  <a:lnTo>
                    <a:pt x="32" y="6"/>
                  </a:lnTo>
                  <a:lnTo>
                    <a:pt x="28" y="0"/>
                  </a:lnTo>
                  <a:lnTo>
                    <a:pt x="28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54" name="Freeform 329"/>
            <p:cNvSpPr>
              <a:spLocks/>
            </p:cNvSpPr>
            <p:nvPr/>
          </p:nvSpPr>
          <p:spPr bwMode="auto">
            <a:xfrm>
              <a:off x="5110139" y="3886083"/>
              <a:ext cx="24675" cy="29161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8" y="6"/>
                </a:cxn>
                <a:cxn ang="0">
                  <a:pos x="6" y="8"/>
                </a:cxn>
                <a:cxn ang="0">
                  <a:pos x="4" y="16"/>
                </a:cxn>
                <a:cxn ang="0">
                  <a:pos x="0" y="22"/>
                </a:cxn>
                <a:cxn ang="0">
                  <a:pos x="2" y="26"/>
                </a:cxn>
                <a:cxn ang="0">
                  <a:pos x="8" y="26"/>
                </a:cxn>
                <a:cxn ang="0">
                  <a:pos x="12" y="24"/>
                </a:cxn>
                <a:cxn ang="0">
                  <a:pos x="16" y="26"/>
                </a:cxn>
                <a:cxn ang="0">
                  <a:pos x="20" y="18"/>
                </a:cxn>
                <a:cxn ang="0">
                  <a:pos x="18" y="18"/>
                </a:cxn>
                <a:cxn ang="0">
                  <a:pos x="12" y="18"/>
                </a:cxn>
                <a:cxn ang="0">
                  <a:pos x="10" y="18"/>
                </a:cxn>
                <a:cxn ang="0">
                  <a:pos x="12" y="18"/>
                </a:cxn>
                <a:cxn ang="0">
                  <a:pos x="14" y="14"/>
                </a:cxn>
                <a:cxn ang="0">
                  <a:pos x="22" y="12"/>
                </a:cxn>
                <a:cxn ang="0">
                  <a:pos x="20" y="6"/>
                </a:cxn>
                <a:cxn ang="0">
                  <a:pos x="18" y="0"/>
                </a:cxn>
                <a:cxn ang="0">
                  <a:pos x="18" y="0"/>
                </a:cxn>
              </a:cxnLst>
              <a:rect l="0" t="0" r="r" b="b"/>
              <a:pathLst>
                <a:path w="22" h="26">
                  <a:moveTo>
                    <a:pt x="18" y="0"/>
                  </a:moveTo>
                  <a:lnTo>
                    <a:pt x="8" y="6"/>
                  </a:lnTo>
                  <a:lnTo>
                    <a:pt x="6" y="8"/>
                  </a:lnTo>
                  <a:lnTo>
                    <a:pt x="4" y="16"/>
                  </a:lnTo>
                  <a:lnTo>
                    <a:pt x="0" y="22"/>
                  </a:lnTo>
                  <a:lnTo>
                    <a:pt x="2" y="26"/>
                  </a:lnTo>
                  <a:lnTo>
                    <a:pt x="8" y="26"/>
                  </a:lnTo>
                  <a:lnTo>
                    <a:pt x="12" y="24"/>
                  </a:lnTo>
                  <a:lnTo>
                    <a:pt x="16" y="26"/>
                  </a:lnTo>
                  <a:lnTo>
                    <a:pt x="20" y="18"/>
                  </a:lnTo>
                  <a:lnTo>
                    <a:pt x="18" y="18"/>
                  </a:lnTo>
                  <a:lnTo>
                    <a:pt x="12" y="18"/>
                  </a:lnTo>
                  <a:lnTo>
                    <a:pt x="10" y="18"/>
                  </a:lnTo>
                  <a:lnTo>
                    <a:pt x="12" y="18"/>
                  </a:lnTo>
                  <a:lnTo>
                    <a:pt x="14" y="14"/>
                  </a:lnTo>
                  <a:lnTo>
                    <a:pt x="22" y="12"/>
                  </a:lnTo>
                  <a:lnTo>
                    <a:pt x="20" y="6"/>
                  </a:lnTo>
                  <a:lnTo>
                    <a:pt x="18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55" name="Freeform 330"/>
            <p:cNvSpPr>
              <a:spLocks/>
            </p:cNvSpPr>
            <p:nvPr/>
          </p:nvSpPr>
          <p:spPr bwMode="auto">
            <a:xfrm>
              <a:off x="4522422" y="3870380"/>
              <a:ext cx="177212" cy="145807"/>
            </a:xfrm>
            <a:custGeom>
              <a:avLst/>
              <a:gdLst/>
              <a:ahLst/>
              <a:cxnLst>
                <a:cxn ang="0">
                  <a:pos x="22" y="102"/>
                </a:cxn>
                <a:cxn ang="0">
                  <a:pos x="32" y="108"/>
                </a:cxn>
                <a:cxn ang="0">
                  <a:pos x="38" y="114"/>
                </a:cxn>
                <a:cxn ang="0">
                  <a:pos x="38" y="122"/>
                </a:cxn>
                <a:cxn ang="0">
                  <a:pos x="46" y="128"/>
                </a:cxn>
                <a:cxn ang="0">
                  <a:pos x="48" y="130"/>
                </a:cxn>
                <a:cxn ang="0">
                  <a:pos x="56" y="128"/>
                </a:cxn>
                <a:cxn ang="0">
                  <a:pos x="66" y="126"/>
                </a:cxn>
                <a:cxn ang="0">
                  <a:pos x="76" y="122"/>
                </a:cxn>
                <a:cxn ang="0">
                  <a:pos x="82" y="116"/>
                </a:cxn>
                <a:cxn ang="0">
                  <a:pos x="88" y="102"/>
                </a:cxn>
                <a:cxn ang="0">
                  <a:pos x="92" y="94"/>
                </a:cxn>
                <a:cxn ang="0">
                  <a:pos x="112" y="100"/>
                </a:cxn>
                <a:cxn ang="0">
                  <a:pos x="126" y="82"/>
                </a:cxn>
                <a:cxn ang="0">
                  <a:pos x="136" y="68"/>
                </a:cxn>
                <a:cxn ang="0">
                  <a:pos x="144" y="38"/>
                </a:cxn>
                <a:cxn ang="0">
                  <a:pos x="158" y="30"/>
                </a:cxn>
                <a:cxn ang="0">
                  <a:pos x="154" y="18"/>
                </a:cxn>
                <a:cxn ang="0">
                  <a:pos x="146" y="0"/>
                </a:cxn>
                <a:cxn ang="0">
                  <a:pos x="138" y="4"/>
                </a:cxn>
                <a:cxn ang="0">
                  <a:pos x="130" y="8"/>
                </a:cxn>
                <a:cxn ang="0">
                  <a:pos x="102" y="6"/>
                </a:cxn>
                <a:cxn ang="0">
                  <a:pos x="90" y="14"/>
                </a:cxn>
                <a:cxn ang="0">
                  <a:pos x="70" y="6"/>
                </a:cxn>
                <a:cxn ang="0">
                  <a:pos x="60" y="12"/>
                </a:cxn>
                <a:cxn ang="0">
                  <a:pos x="50" y="4"/>
                </a:cxn>
                <a:cxn ang="0">
                  <a:pos x="30" y="0"/>
                </a:cxn>
                <a:cxn ang="0">
                  <a:pos x="18" y="14"/>
                </a:cxn>
                <a:cxn ang="0">
                  <a:pos x="12" y="28"/>
                </a:cxn>
                <a:cxn ang="0">
                  <a:pos x="14" y="38"/>
                </a:cxn>
                <a:cxn ang="0">
                  <a:pos x="12" y="48"/>
                </a:cxn>
                <a:cxn ang="0">
                  <a:pos x="12" y="54"/>
                </a:cxn>
                <a:cxn ang="0">
                  <a:pos x="6" y="64"/>
                </a:cxn>
                <a:cxn ang="0">
                  <a:pos x="0" y="92"/>
                </a:cxn>
                <a:cxn ang="0">
                  <a:pos x="2" y="102"/>
                </a:cxn>
              </a:cxnLst>
              <a:rect l="0" t="0" r="r" b="b"/>
              <a:pathLst>
                <a:path w="158" h="130">
                  <a:moveTo>
                    <a:pt x="2" y="102"/>
                  </a:moveTo>
                  <a:lnTo>
                    <a:pt x="22" y="102"/>
                  </a:lnTo>
                  <a:lnTo>
                    <a:pt x="30" y="104"/>
                  </a:lnTo>
                  <a:lnTo>
                    <a:pt x="32" y="108"/>
                  </a:lnTo>
                  <a:lnTo>
                    <a:pt x="36" y="114"/>
                  </a:lnTo>
                  <a:lnTo>
                    <a:pt x="38" y="114"/>
                  </a:lnTo>
                  <a:lnTo>
                    <a:pt x="36" y="114"/>
                  </a:lnTo>
                  <a:lnTo>
                    <a:pt x="38" y="122"/>
                  </a:lnTo>
                  <a:lnTo>
                    <a:pt x="42" y="128"/>
                  </a:lnTo>
                  <a:lnTo>
                    <a:pt x="46" y="128"/>
                  </a:lnTo>
                  <a:lnTo>
                    <a:pt x="48" y="128"/>
                  </a:lnTo>
                  <a:lnTo>
                    <a:pt x="48" y="130"/>
                  </a:lnTo>
                  <a:lnTo>
                    <a:pt x="52" y="128"/>
                  </a:lnTo>
                  <a:lnTo>
                    <a:pt x="56" y="128"/>
                  </a:lnTo>
                  <a:lnTo>
                    <a:pt x="60" y="124"/>
                  </a:lnTo>
                  <a:lnTo>
                    <a:pt x="66" y="126"/>
                  </a:lnTo>
                  <a:lnTo>
                    <a:pt x="74" y="126"/>
                  </a:lnTo>
                  <a:lnTo>
                    <a:pt x="76" y="122"/>
                  </a:lnTo>
                  <a:lnTo>
                    <a:pt x="78" y="124"/>
                  </a:lnTo>
                  <a:lnTo>
                    <a:pt x="82" y="116"/>
                  </a:lnTo>
                  <a:lnTo>
                    <a:pt x="82" y="108"/>
                  </a:lnTo>
                  <a:lnTo>
                    <a:pt x="88" y="102"/>
                  </a:lnTo>
                  <a:lnTo>
                    <a:pt x="92" y="98"/>
                  </a:lnTo>
                  <a:lnTo>
                    <a:pt x="92" y="94"/>
                  </a:lnTo>
                  <a:lnTo>
                    <a:pt x="106" y="94"/>
                  </a:lnTo>
                  <a:lnTo>
                    <a:pt x="112" y="100"/>
                  </a:lnTo>
                  <a:lnTo>
                    <a:pt x="118" y="98"/>
                  </a:lnTo>
                  <a:lnTo>
                    <a:pt x="126" y="82"/>
                  </a:lnTo>
                  <a:lnTo>
                    <a:pt x="128" y="72"/>
                  </a:lnTo>
                  <a:lnTo>
                    <a:pt x="136" y="68"/>
                  </a:lnTo>
                  <a:lnTo>
                    <a:pt x="138" y="54"/>
                  </a:lnTo>
                  <a:lnTo>
                    <a:pt x="144" y="38"/>
                  </a:lnTo>
                  <a:lnTo>
                    <a:pt x="148" y="34"/>
                  </a:lnTo>
                  <a:lnTo>
                    <a:pt x="158" y="30"/>
                  </a:lnTo>
                  <a:lnTo>
                    <a:pt x="158" y="22"/>
                  </a:lnTo>
                  <a:lnTo>
                    <a:pt x="154" y="18"/>
                  </a:lnTo>
                  <a:lnTo>
                    <a:pt x="154" y="10"/>
                  </a:lnTo>
                  <a:lnTo>
                    <a:pt x="146" y="0"/>
                  </a:lnTo>
                  <a:lnTo>
                    <a:pt x="140" y="0"/>
                  </a:lnTo>
                  <a:lnTo>
                    <a:pt x="138" y="4"/>
                  </a:lnTo>
                  <a:lnTo>
                    <a:pt x="136" y="4"/>
                  </a:lnTo>
                  <a:lnTo>
                    <a:pt x="130" y="8"/>
                  </a:lnTo>
                  <a:lnTo>
                    <a:pt x="120" y="6"/>
                  </a:lnTo>
                  <a:lnTo>
                    <a:pt x="102" y="6"/>
                  </a:lnTo>
                  <a:lnTo>
                    <a:pt x="92" y="14"/>
                  </a:lnTo>
                  <a:lnTo>
                    <a:pt x="90" y="14"/>
                  </a:lnTo>
                  <a:lnTo>
                    <a:pt x="80" y="12"/>
                  </a:lnTo>
                  <a:lnTo>
                    <a:pt x="70" y="6"/>
                  </a:lnTo>
                  <a:lnTo>
                    <a:pt x="66" y="8"/>
                  </a:lnTo>
                  <a:lnTo>
                    <a:pt x="60" y="12"/>
                  </a:lnTo>
                  <a:lnTo>
                    <a:pt x="58" y="12"/>
                  </a:lnTo>
                  <a:lnTo>
                    <a:pt x="50" y="4"/>
                  </a:lnTo>
                  <a:lnTo>
                    <a:pt x="40" y="0"/>
                  </a:lnTo>
                  <a:lnTo>
                    <a:pt x="30" y="0"/>
                  </a:lnTo>
                  <a:lnTo>
                    <a:pt x="20" y="6"/>
                  </a:lnTo>
                  <a:lnTo>
                    <a:pt x="18" y="14"/>
                  </a:lnTo>
                  <a:lnTo>
                    <a:pt x="12" y="18"/>
                  </a:lnTo>
                  <a:lnTo>
                    <a:pt x="12" y="28"/>
                  </a:lnTo>
                  <a:lnTo>
                    <a:pt x="12" y="32"/>
                  </a:lnTo>
                  <a:lnTo>
                    <a:pt x="14" y="38"/>
                  </a:lnTo>
                  <a:lnTo>
                    <a:pt x="16" y="46"/>
                  </a:lnTo>
                  <a:lnTo>
                    <a:pt x="12" y="48"/>
                  </a:lnTo>
                  <a:lnTo>
                    <a:pt x="14" y="50"/>
                  </a:lnTo>
                  <a:lnTo>
                    <a:pt x="12" y="54"/>
                  </a:lnTo>
                  <a:lnTo>
                    <a:pt x="8" y="58"/>
                  </a:lnTo>
                  <a:lnTo>
                    <a:pt x="6" y="64"/>
                  </a:lnTo>
                  <a:lnTo>
                    <a:pt x="2" y="72"/>
                  </a:lnTo>
                  <a:lnTo>
                    <a:pt x="0" y="92"/>
                  </a:lnTo>
                  <a:lnTo>
                    <a:pt x="2" y="102"/>
                  </a:lnTo>
                  <a:lnTo>
                    <a:pt x="2" y="10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56" name="Freeform 331"/>
            <p:cNvSpPr>
              <a:spLocks/>
            </p:cNvSpPr>
            <p:nvPr/>
          </p:nvSpPr>
          <p:spPr bwMode="auto">
            <a:xfrm>
              <a:off x="4609906" y="3881596"/>
              <a:ext cx="114403" cy="172726"/>
            </a:xfrm>
            <a:custGeom>
              <a:avLst/>
              <a:gdLst/>
              <a:ahLst/>
              <a:cxnLst>
                <a:cxn ang="0">
                  <a:pos x="38" y="146"/>
                </a:cxn>
                <a:cxn ang="0">
                  <a:pos x="50" y="146"/>
                </a:cxn>
                <a:cxn ang="0">
                  <a:pos x="64" y="146"/>
                </a:cxn>
                <a:cxn ang="0">
                  <a:pos x="82" y="146"/>
                </a:cxn>
                <a:cxn ang="0">
                  <a:pos x="94" y="150"/>
                </a:cxn>
                <a:cxn ang="0">
                  <a:pos x="100" y="154"/>
                </a:cxn>
                <a:cxn ang="0">
                  <a:pos x="102" y="152"/>
                </a:cxn>
                <a:cxn ang="0">
                  <a:pos x="102" y="138"/>
                </a:cxn>
                <a:cxn ang="0">
                  <a:pos x="100" y="138"/>
                </a:cxn>
                <a:cxn ang="0">
                  <a:pos x="92" y="130"/>
                </a:cxn>
                <a:cxn ang="0">
                  <a:pos x="82" y="112"/>
                </a:cxn>
                <a:cxn ang="0">
                  <a:pos x="80" y="96"/>
                </a:cxn>
                <a:cxn ang="0">
                  <a:pos x="86" y="90"/>
                </a:cxn>
                <a:cxn ang="0">
                  <a:pos x="92" y="76"/>
                </a:cxn>
                <a:cxn ang="0">
                  <a:pos x="88" y="60"/>
                </a:cxn>
                <a:cxn ang="0">
                  <a:pos x="84" y="58"/>
                </a:cxn>
                <a:cxn ang="0">
                  <a:pos x="78" y="54"/>
                </a:cxn>
                <a:cxn ang="0">
                  <a:pos x="74" y="48"/>
                </a:cxn>
                <a:cxn ang="0">
                  <a:pos x="76" y="44"/>
                </a:cxn>
                <a:cxn ang="0">
                  <a:pos x="78" y="42"/>
                </a:cxn>
                <a:cxn ang="0">
                  <a:pos x="90" y="44"/>
                </a:cxn>
                <a:cxn ang="0">
                  <a:pos x="92" y="42"/>
                </a:cxn>
                <a:cxn ang="0">
                  <a:pos x="90" y="38"/>
                </a:cxn>
                <a:cxn ang="0">
                  <a:pos x="84" y="28"/>
                </a:cxn>
                <a:cxn ang="0">
                  <a:pos x="86" y="16"/>
                </a:cxn>
                <a:cxn ang="0">
                  <a:pos x="82" y="4"/>
                </a:cxn>
                <a:cxn ang="0">
                  <a:pos x="80" y="2"/>
                </a:cxn>
                <a:cxn ang="0">
                  <a:pos x="78" y="0"/>
                </a:cxn>
                <a:cxn ang="0">
                  <a:pos x="76" y="0"/>
                </a:cxn>
                <a:cxn ang="0">
                  <a:pos x="76" y="8"/>
                </a:cxn>
                <a:cxn ang="0">
                  <a:pos x="80" y="12"/>
                </a:cxn>
                <a:cxn ang="0">
                  <a:pos x="80" y="20"/>
                </a:cxn>
                <a:cxn ang="0">
                  <a:pos x="70" y="24"/>
                </a:cxn>
                <a:cxn ang="0">
                  <a:pos x="66" y="28"/>
                </a:cxn>
                <a:cxn ang="0">
                  <a:pos x="60" y="44"/>
                </a:cxn>
                <a:cxn ang="0">
                  <a:pos x="58" y="58"/>
                </a:cxn>
                <a:cxn ang="0">
                  <a:pos x="50" y="62"/>
                </a:cxn>
                <a:cxn ang="0">
                  <a:pos x="48" y="72"/>
                </a:cxn>
                <a:cxn ang="0">
                  <a:pos x="40" y="88"/>
                </a:cxn>
                <a:cxn ang="0">
                  <a:pos x="34" y="90"/>
                </a:cxn>
                <a:cxn ang="0">
                  <a:pos x="28" y="84"/>
                </a:cxn>
                <a:cxn ang="0">
                  <a:pos x="14" y="84"/>
                </a:cxn>
                <a:cxn ang="0">
                  <a:pos x="14" y="88"/>
                </a:cxn>
                <a:cxn ang="0">
                  <a:pos x="10" y="92"/>
                </a:cxn>
                <a:cxn ang="0">
                  <a:pos x="4" y="98"/>
                </a:cxn>
                <a:cxn ang="0">
                  <a:pos x="4" y="106"/>
                </a:cxn>
                <a:cxn ang="0">
                  <a:pos x="0" y="114"/>
                </a:cxn>
                <a:cxn ang="0">
                  <a:pos x="2" y="116"/>
                </a:cxn>
                <a:cxn ang="0">
                  <a:pos x="4" y="116"/>
                </a:cxn>
                <a:cxn ang="0">
                  <a:pos x="8" y="122"/>
                </a:cxn>
                <a:cxn ang="0">
                  <a:pos x="12" y="124"/>
                </a:cxn>
                <a:cxn ang="0">
                  <a:pos x="16" y="122"/>
                </a:cxn>
                <a:cxn ang="0">
                  <a:pos x="14" y="126"/>
                </a:cxn>
                <a:cxn ang="0">
                  <a:pos x="16" y="128"/>
                </a:cxn>
                <a:cxn ang="0">
                  <a:pos x="20" y="132"/>
                </a:cxn>
                <a:cxn ang="0">
                  <a:pos x="16" y="148"/>
                </a:cxn>
                <a:cxn ang="0">
                  <a:pos x="38" y="146"/>
                </a:cxn>
                <a:cxn ang="0">
                  <a:pos x="38" y="146"/>
                </a:cxn>
              </a:cxnLst>
              <a:rect l="0" t="0" r="r" b="b"/>
              <a:pathLst>
                <a:path w="102" h="154">
                  <a:moveTo>
                    <a:pt x="38" y="146"/>
                  </a:moveTo>
                  <a:lnTo>
                    <a:pt x="50" y="146"/>
                  </a:lnTo>
                  <a:lnTo>
                    <a:pt x="64" y="146"/>
                  </a:lnTo>
                  <a:lnTo>
                    <a:pt x="82" y="146"/>
                  </a:lnTo>
                  <a:lnTo>
                    <a:pt x="94" y="150"/>
                  </a:lnTo>
                  <a:lnTo>
                    <a:pt x="100" y="154"/>
                  </a:lnTo>
                  <a:lnTo>
                    <a:pt x="102" y="152"/>
                  </a:lnTo>
                  <a:lnTo>
                    <a:pt x="102" y="138"/>
                  </a:lnTo>
                  <a:lnTo>
                    <a:pt x="100" y="138"/>
                  </a:lnTo>
                  <a:lnTo>
                    <a:pt x="92" y="130"/>
                  </a:lnTo>
                  <a:lnTo>
                    <a:pt x="82" y="112"/>
                  </a:lnTo>
                  <a:lnTo>
                    <a:pt x="80" y="96"/>
                  </a:lnTo>
                  <a:lnTo>
                    <a:pt x="86" y="90"/>
                  </a:lnTo>
                  <a:lnTo>
                    <a:pt x="92" y="76"/>
                  </a:lnTo>
                  <a:lnTo>
                    <a:pt x="88" y="60"/>
                  </a:lnTo>
                  <a:lnTo>
                    <a:pt x="84" y="58"/>
                  </a:lnTo>
                  <a:lnTo>
                    <a:pt x="78" y="54"/>
                  </a:lnTo>
                  <a:lnTo>
                    <a:pt x="74" y="48"/>
                  </a:lnTo>
                  <a:lnTo>
                    <a:pt x="76" y="44"/>
                  </a:lnTo>
                  <a:lnTo>
                    <a:pt x="78" y="42"/>
                  </a:lnTo>
                  <a:lnTo>
                    <a:pt x="90" y="44"/>
                  </a:lnTo>
                  <a:lnTo>
                    <a:pt x="92" y="42"/>
                  </a:lnTo>
                  <a:lnTo>
                    <a:pt x="90" y="38"/>
                  </a:lnTo>
                  <a:lnTo>
                    <a:pt x="84" y="28"/>
                  </a:lnTo>
                  <a:lnTo>
                    <a:pt x="86" y="16"/>
                  </a:lnTo>
                  <a:lnTo>
                    <a:pt x="82" y="4"/>
                  </a:lnTo>
                  <a:lnTo>
                    <a:pt x="80" y="2"/>
                  </a:lnTo>
                  <a:lnTo>
                    <a:pt x="78" y="0"/>
                  </a:lnTo>
                  <a:lnTo>
                    <a:pt x="76" y="0"/>
                  </a:lnTo>
                  <a:lnTo>
                    <a:pt x="76" y="8"/>
                  </a:lnTo>
                  <a:lnTo>
                    <a:pt x="80" y="12"/>
                  </a:lnTo>
                  <a:lnTo>
                    <a:pt x="80" y="20"/>
                  </a:lnTo>
                  <a:lnTo>
                    <a:pt x="70" y="24"/>
                  </a:lnTo>
                  <a:lnTo>
                    <a:pt x="66" y="28"/>
                  </a:lnTo>
                  <a:lnTo>
                    <a:pt x="60" y="44"/>
                  </a:lnTo>
                  <a:lnTo>
                    <a:pt x="58" y="58"/>
                  </a:lnTo>
                  <a:lnTo>
                    <a:pt x="50" y="62"/>
                  </a:lnTo>
                  <a:lnTo>
                    <a:pt x="48" y="72"/>
                  </a:lnTo>
                  <a:lnTo>
                    <a:pt x="40" y="88"/>
                  </a:lnTo>
                  <a:lnTo>
                    <a:pt x="34" y="90"/>
                  </a:lnTo>
                  <a:lnTo>
                    <a:pt x="28" y="84"/>
                  </a:lnTo>
                  <a:lnTo>
                    <a:pt x="14" y="84"/>
                  </a:lnTo>
                  <a:lnTo>
                    <a:pt x="14" y="88"/>
                  </a:lnTo>
                  <a:lnTo>
                    <a:pt x="10" y="92"/>
                  </a:lnTo>
                  <a:lnTo>
                    <a:pt x="4" y="98"/>
                  </a:lnTo>
                  <a:lnTo>
                    <a:pt x="4" y="106"/>
                  </a:lnTo>
                  <a:lnTo>
                    <a:pt x="0" y="114"/>
                  </a:lnTo>
                  <a:lnTo>
                    <a:pt x="2" y="116"/>
                  </a:lnTo>
                  <a:lnTo>
                    <a:pt x="4" y="116"/>
                  </a:lnTo>
                  <a:lnTo>
                    <a:pt x="8" y="122"/>
                  </a:lnTo>
                  <a:lnTo>
                    <a:pt x="12" y="124"/>
                  </a:lnTo>
                  <a:lnTo>
                    <a:pt x="16" y="122"/>
                  </a:lnTo>
                  <a:lnTo>
                    <a:pt x="14" y="126"/>
                  </a:lnTo>
                  <a:lnTo>
                    <a:pt x="16" y="128"/>
                  </a:lnTo>
                  <a:lnTo>
                    <a:pt x="20" y="132"/>
                  </a:lnTo>
                  <a:lnTo>
                    <a:pt x="16" y="148"/>
                  </a:lnTo>
                  <a:lnTo>
                    <a:pt x="38" y="146"/>
                  </a:lnTo>
                  <a:lnTo>
                    <a:pt x="38" y="14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57" name="Freeform 332"/>
            <p:cNvSpPr>
              <a:spLocks/>
            </p:cNvSpPr>
            <p:nvPr/>
          </p:nvSpPr>
          <p:spPr bwMode="auto">
            <a:xfrm>
              <a:off x="4919467" y="4094700"/>
              <a:ext cx="29161" cy="24675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16" y="0"/>
                </a:cxn>
                <a:cxn ang="0">
                  <a:pos x="14" y="4"/>
                </a:cxn>
                <a:cxn ang="0">
                  <a:pos x="10" y="2"/>
                </a:cxn>
                <a:cxn ang="0">
                  <a:pos x="4" y="12"/>
                </a:cxn>
                <a:cxn ang="0">
                  <a:pos x="0" y="18"/>
                </a:cxn>
                <a:cxn ang="0">
                  <a:pos x="2" y="22"/>
                </a:cxn>
                <a:cxn ang="0">
                  <a:pos x="2" y="18"/>
                </a:cxn>
                <a:cxn ang="0">
                  <a:pos x="4" y="18"/>
                </a:cxn>
                <a:cxn ang="0">
                  <a:pos x="6" y="22"/>
                </a:cxn>
                <a:cxn ang="0">
                  <a:pos x="12" y="22"/>
                </a:cxn>
                <a:cxn ang="0">
                  <a:pos x="14" y="18"/>
                </a:cxn>
                <a:cxn ang="0">
                  <a:pos x="20" y="16"/>
                </a:cxn>
                <a:cxn ang="0">
                  <a:pos x="22" y="18"/>
                </a:cxn>
                <a:cxn ang="0">
                  <a:pos x="26" y="12"/>
                </a:cxn>
                <a:cxn ang="0">
                  <a:pos x="20" y="0"/>
                </a:cxn>
                <a:cxn ang="0">
                  <a:pos x="20" y="0"/>
                </a:cxn>
              </a:cxnLst>
              <a:rect l="0" t="0" r="r" b="b"/>
              <a:pathLst>
                <a:path w="26" h="22">
                  <a:moveTo>
                    <a:pt x="20" y="0"/>
                  </a:moveTo>
                  <a:lnTo>
                    <a:pt x="16" y="0"/>
                  </a:lnTo>
                  <a:lnTo>
                    <a:pt x="14" y="4"/>
                  </a:lnTo>
                  <a:lnTo>
                    <a:pt x="10" y="2"/>
                  </a:lnTo>
                  <a:lnTo>
                    <a:pt x="4" y="12"/>
                  </a:lnTo>
                  <a:lnTo>
                    <a:pt x="0" y="18"/>
                  </a:lnTo>
                  <a:lnTo>
                    <a:pt x="2" y="22"/>
                  </a:lnTo>
                  <a:lnTo>
                    <a:pt x="2" y="18"/>
                  </a:lnTo>
                  <a:lnTo>
                    <a:pt x="4" y="18"/>
                  </a:lnTo>
                  <a:lnTo>
                    <a:pt x="6" y="22"/>
                  </a:lnTo>
                  <a:lnTo>
                    <a:pt x="12" y="22"/>
                  </a:lnTo>
                  <a:lnTo>
                    <a:pt x="14" y="18"/>
                  </a:lnTo>
                  <a:lnTo>
                    <a:pt x="20" y="16"/>
                  </a:lnTo>
                  <a:lnTo>
                    <a:pt x="22" y="18"/>
                  </a:lnTo>
                  <a:lnTo>
                    <a:pt x="26" y="12"/>
                  </a:lnTo>
                  <a:lnTo>
                    <a:pt x="20" y="0"/>
                  </a:lnTo>
                  <a:lnTo>
                    <a:pt x="2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58" name="Freeform 333"/>
            <p:cNvSpPr>
              <a:spLocks/>
            </p:cNvSpPr>
            <p:nvPr/>
          </p:nvSpPr>
          <p:spPr bwMode="auto">
            <a:xfrm>
              <a:off x="4699634" y="3913001"/>
              <a:ext cx="197401" cy="123376"/>
            </a:xfrm>
            <a:custGeom>
              <a:avLst/>
              <a:gdLst/>
              <a:ahLst/>
              <a:cxnLst>
                <a:cxn ang="0">
                  <a:pos x="168" y="78"/>
                </a:cxn>
                <a:cxn ang="0">
                  <a:pos x="164" y="80"/>
                </a:cxn>
                <a:cxn ang="0">
                  <a:pos x="160" y="78"/>
                </a:cxn>
                <a:cxn ang="0">
                  <a:pos x="144" y="78"/>
                </a:cxn>
                <a:cxn ang="0">
                  <a:pos x="140" y="82"/>
                </a:cxn>
                <a:cxn ang="0">
                  <a:pos x="120" y="86"/>
                </a:cxn>
                <a:cxn ang="0">
                  <a:pos x="110" y="86"/>
                </a:cxn>
                <a:cxn ang="0">
                  <a:pos x="108" y="90"/>
                </a:cxn>
                <a:cxn ang="0">
                  <a:pos x="86" y="86"/>
                </a:cxn>
                <a:cxn ang="0">
                  <a:pos x="82" y="88"/>
                </a:cxn>
                <a:cxn ang="0">
                  <a:pos x="68" y="78"/>
                </a:cxn>
                <a:cxn ang="0">
                  <a:pos x="60" y="98"/>
                </a:cxn>
                <a:cxn ang="0">
                  <a:pos x="48" y="102"/>
                </a:cxn>
                <a:cxn ang="0">
                  <a:pos x="34" y="100"/>
                </a:cxn>
                <a:cxn ang="0">
                  <a:pos x="22" y="110"/>
                </a:cxn>
                <a:cxn ang="0">
                  <a:pos x="12" y="102"/>
                </a:cxn>
                <a:cxn ang="0">
                  <a:pos x="0" y="68"/>
                </a:cxn>
                <a:cxn ang="0">
                  <a:pos x="12" y="48"/>
                </a:cxn>
                <a:cxn ang="0">
                  <a:pos x="26" y="46"/>
                </a:cxn>
                <a:cxn ang="0">
                  <a:pos x="32" y="48"/>
                </a:cxn>
                <a:cxn ang="0">
                  <a:pos x="56" y="40"/>
                </a:cxn>
                <a:cxn ang="0">
                  <a:pos x="60" y="30"/>
                </a:cxn>
                <a:cxn ang="0">
                  <a:pos x="80" y="26"/>
                </a:cxn>
                <a:cxn ang="0">
                  <a:pos x="88" y="22"/>
                </a:cxn>
                <a:cxn ang="0">
                  <a:pos x="98" y="10"/>
                </a:cxn>
                <a:cxn ang="0">
                  <a:pos x="100" y="2"/>
                </a:cxn>
                <a:cxn ang="0">
                  <a:pos x="122" y="14"/>
                </a:cxn>
                <a:cxn ang="0">
                  <a:pos x="122" y="28"/>
                </a:cxn>
                <a:cxn ang="0">
                  <a:pos x="130" y="32"/>
                </a:cxn>
                <a:cxn ang="0">
                  <a:pos x="140" y="38"/>
                </a:cxn>
                <a:cxn ang="0">
                  <a:pos x="146" y="46"/>
                </a:cxn>
                <a:cxn ang="0">
                  <a:pos x="164" y="66"/>
                </a:cxn>
                <a:cxn ang="0">
                  <a:pos x="176" y="78"/>
                </a:cxn>
              </a:cxnLst>
              <a:rect l="0" t="0" r="r" b="b"/>
              <a:pathLst>
                <a:path w="176" h="110">
                  <a:moveTo>
                    <a:pt x="176" y="78"/>
                  </a:moveTo>
                  <a:lnTo>
                    <a:pt x="168" y="78"/>
                  </a:lnTo>
                  <a:lnTo>
                    <a:pt x="168" y="82"/>
                  </a:lnTo>
                  <a:lnTo>
                    <a:pt x="164" y="80"/>
                  </a:lnTo>
                  <a:lnTo>
                    <a:pt x="162" y="82"/>
                  </a:lnTo>
                  <a:lnTo>
                    <a:pt x="160" y="78"/>
                  </a:lnTo>
                  <a:lnTo>
                    <a:pt x="150" y="80"/>
                  </a:lnTo>
                  <a:lnTo>
                    <a:pt x="144" y="78"/>
                  </a:lnTo>
                  <a:lnTo>
                    <a:pt x="144" y="82"/>
                  </a:lnTo>
                  <a:lnTo>
                    <a:pt x="140" y="82"/>
                  </a:lnTo>
                  <a:lnTo>
                    <a:pt x="136" y="80"/>
                  </a:lnTo>
                  <a:lnTo>
                    <a:pt x="120" y="86"/>
                  </a:lnTo>
                  <a:lnTo>
                    <a:pt x="114" y="84"/>
                  </a:lnTo>
                  <a:lnTo>
                    <a:pt x="110" y="86"/>
                  </a:lnTo>
                  <a:lnTo>
                    <a:pt x="110" y="90"/>
                  </a:lnTo>
                  <a:lnTo>
                    <a:pt x="108" y="90"/>
                  </a:lnTo>
                  <a:lnTo>
                    <a:pt x="96" y="90"/>
                  </a:lnTo>
                  <a:lnTo>
                    <a:pt x="86" y="86"/>
                  </a:lnTo>
                  <a:lnTo>
                    <a:pt x="84" y="88"/>
                  </a:lnTo>
                  <a:lnTo>
                    <a:pt x="82" y="88"/>
                  </a:lnTo>
                  <a:lnTo>
                    <a:pt x="76" y="80"/>
                  </a:lnTo>
                  <a:lnTo>
                    <a:pt x="68" y="78"/>
                  </a:lnTo>
                  <a:lnTo>
                    <a:pt x="60" y="88"/>
                  </a:lnTo>
                  <a:lnTo>
                    <a:pt x="60" y="98"/>
                  </a:lnTo>
                  <a:lnTo>
                    <a:pt x="56" y="98"/>
                  </a:lnTo>
                  <a:lnTo>
                    <a:pt x="48" y="102"/>
                  </a:lnTo>
                  <a:lnTo>
                    <a:pt x="38" y="98"/>
                  </a:lnTo>
                  <a:lnTo>
                    <a:pt x="34" y="100"/>
                  </a:lnTo>
                  <a:lnTo>
                    <a:pt x="28" y="102"/>
                  </a:lnTo>
                  <a:lnTo>
                    <a:pt x="22" y="110"/>
                  </a:lnTo>
                  <a:lnTo>
                    <a:pt x="20" y="110"/>
                  </a:lnTo>
                  <a:lnTo>
                    <a:pt x="12" y="102"/>
                  </a:lnTo>
                  <a:lnTo>
                    <a:pt x="2" y="84"/>
                  </a:lnTo>
                  <a:lnTo>
                    <a:pt x="0" y="68"/>
                  </a:lnTo>
                  <a:lnTo>
                    <a:pt x="6" y="62"/>
                  </a:lnTo>
                  <a:lnTo>
                    <a:pt x="12" y="48"/>
                  </a:lnTo>
                  <a:lnTo>
                    <a:pt x="20" y="48"/>
                  </a:lnTo>
                  <a:lnTo>
                    <a:pt x="26" y="46"/>
                  </a:lnTo>
                  <a:lnTo>
                    <a:pt x="28" y="44"/>
                  </a:lnTo>
                  <a:lnTo>
                    <a:pt x="32" y="48"/>
                  </a:lnTo>
                  <a:lnTo>
                    <a:pt x="46" y="42"/>
                  </a:lnTo>
                  <a:lnTo>
                    <a:pt x="56" y="40"/>
                  </a:lnTo>
                  <a:lnTo>
                    <a:pt x="62" y="34"/>
                  </a:lnTo>
                  <a:lnTo>
                    <a:pt x="60" y="30"/>
                  </a:lnTo>
                  <a:lnTo>
                    <a:pt x="62" y="28"/>
                  </a:lnTo>
                  <a:lnTo>
                    <a:pt x="80" y="26"/>
                  </a:lnTo>
                  <a:lnTo>
                    <a:pt x="82" y="22"/>
                  </a:lnTo>
                  <a:lnTo>
                    <a:pt x="88" y="22"/>
                  </a:lnTo>
                  <a:lnTo>
                    <a:pt x="88" y="18"/>
                  </a:lnTo>
                  <a:lnTo>
                    <a:pt x="98" y="10"/>
                  </a:lnTo>
                  <a:lnTo>
                    <a:pt x="98" y="6"/>
                  </a:lnTo>
                  <a:lnTo>
                    <a:pt x="100" y="2"/>
                  </a:lnTo>
                  <a:lnTo>
                    <a:pt x="112" y="0"/>
                  </a:lnTo>
                  <a:lnTo>
                    <a:pt x="122" y="14"/>
                  </a:lnTo>
                  <a:lnTo>
                    <a:pt x="122" y="18"/>
                  </a:lnTo>
                  <a:lnTo>
                    <a:pt x="122" y="28"/>
                  </a:lnTo>
                  <a:lnTo>
                    <a:pt x="124" y="32"/>
                  </a:lnTo>
                  <a:lnTo>
                    <a:pt x="130" y="32"/>
                  </a:lnTo>
                  <a:lnTo>
                    <a:pt x="132" y="36"/>
                  </a:lnTo>
                  <a:lnTo>
                    <a:pt x="140" y="38"/>
                  </a:lnTo>
                  <a:lnTo>
                    <a:pt x="144" y="40"/>
                  </a:lnTo>
                  <a:lnTo>
                    <a:pt x="146" y="46"/>
                  </a:lnTo>
                  <a:lnTo>
                    <a:pt x="158" y="56"/>
                  </a:lnTo>
                  <a:lnTo>
                    <a:pt x="164" y="66"/>
                  </a:lnTo>
                  <a:lnTo>
                    <a:pt x="172" y="72"/>
                  </a:lnTo>
                  <a:lnTo>
                    <a:pt x="176" y="78"/>
                  </a:lnTo>
                  <a:lnTo>
                    <a:pt x="176" y="7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59" name="Freeform 334"/>
            <p:cNvSpPr>
              <a:spLocks/>
            </p:cNvSpPr>
            <p:nvPr/>
          </p:nvSpPr>
          <p:spPr bwMode="auto">
            <a:xfrm>
              <a:off x="4663743" y="4144050"/>
              <a:ext cx="13460" cy="22432"/>
            </a:xfrm>
            <a:custGeom>
              <a:avLst/>
              <a:gdLst/>
              <a:ahLst/>
              <a:cxnLst>
                <a:cxn ang="0">
                  <a:pos x="4" y="20"/>
                </a:cxn>
                <a:cxn ang="0">
                  <a:pos x="2" y="18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4" y="6"/>
                </a:cxn>
                <a:cxn ang="0">
                  <a:pos x="6" y="2"/>
                </a:cxn>
                <a:cxn ang="0">
                  <a:pos x="10" y="0"/>
                </a:cxn>
                <a:cxn ang="0">
                  <a:pos x="12" y="2"/>
                </a:cxn>
                <a:cxn ang="0">
                  <a:pos x="12" y="4"/>
                </a:cxn>
                <a:cxn ang="0">
                  <a:pos x="8" y="8"/>
                </a:cxn>
                <a:cxn ang="0">
                  <a:pos x="6" y="18"/>
                </a:cxn>
                <a:cxn ang="0">
                  <a:pos x="4" y="20"/>
                </a:cxn>
                <a:cxn ang="0">
                  <a:pos x="4" y="20"/>
                </a:cxn>
              </a:cxnLst>
              <a:rect l="0" t="0" r="r" b="b"/>
              <a:pathLst>
                <a:path w="12" h="20">
                  <a:moveTo>
                    <a:pt x="4" y="20"/>
                  </a:moveTo>
                  <a:lnTo>
                    <a:pt x="2" y="1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4" y="6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8" y="8"/>
                  </a:lnTo>
                  <a:lnTo>
                    <a:pt x="6" y="18"/>
                  </a:lnTo>
                  <a:lnTo>
                    <a:pt x="4" y="20"/>
                  </a:lnTo>
                  <a:lnTo>
                    <a:pt x="4" y="2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60" name="Freeform 335"/>
            <p:cNvSpPr>
              <a:spLocks/>
            </p:cNvSpPr>
            <p:nvPr/>
          </p:nvSpPr>
          <p:spPr bwMode="auto">
            <a:xfrm>
              <a:off x="4614393" y="4045349"/>
              <a:ext cx="82998" cy="91971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32" y="4"/>
                </a:cxn>
                <a:cxn ang="0">
                  <a:pos x="34" y="16"/>
                </a:cxn>
                <a:cxn ang="0">
                  <a:pos x="16" y="16"/>
                </a:cxn>
                <a:cxn ang="0">
                  <a:pos x="10" y="16"/>
                </a:cxn>
                <a:cxn ang="0">
                  <a:pos x="10" y="20"/>
                </a:cxn>
                <a:cxn ang="0">
                  <a:pos x="8" y="24"/>
                </a:cxn>
                <a:cxn ang="0">
                  <a:pos x="14" y="28"/>
                </a:cxn>
                <a:cxn ang="0">
                  <a:pos x="12" y="28"/>
                </a:cxn>
                <a:cxn ang="0">
                  <a:pos x="6" y="26"/>
                </a:cxn>
                <a:cxn ang="0">
                  <a:pos x="6" y="36"/>
                </a:cxn>
                <a:cxn ang="0">
                  <a:pos x="2" y="40"/>
                </a:cxn>
                <a:cxn ang="0">
                  <a:pos x="0" y="40"/>
                </a:cxn>
                <a:cxn ang="0">
                  <a:pos x="2" y="42"/>
                </a:cxn>
                <a:cxn ang="0">
                  <a:pos x="6" y="56"/>
                </a:cxn>
                <a:cxn ang="0">
                  <a:pos x="14" y="66"/>
                </a:cxn>
                <a:cxn ang="0">
                  <a:pos x="30" y="80"/>
                </a:cxn>
                <a:cxn ang="0">
                  <a:pos x="32" y="82"/>
                </a:cxn>
                <a:cxn ang="0">
                  <a:pos x="34" y="78"/>
                </a:cxn>
                <a:cxn ang="0">
                  <a:pos x="38" y="76"/>
                </a:cxn>
                <a:cxn ang="0">
                  <a:pos x="40" y="76"/>
                </a:cxn>
                <a:cxn ang="0">
                  <a:pos x="38" y="68"/>
                </a:cxn>
                <a:cxn ang="0">
                  <a:pos x="38" y="64"/>
                </a:cxn>
                <a:cxn ang="0">
                  <a:pos x="48" y="60"/>
                </a:cxn>
                <a:cxn ang="0">
                  <a:pos x="52" y="54"/>
                </a:cxn>
                <a:cxn ang="0">
                  <a:pos x="56" y="58"/>
                </a:cxn>
                <a:cxn ang="0">
                  <a:pos x="62" y="58"/>
                </a:cxn>
                <a:cxn ang="0">
                  <a:pos x="66" y="62"/>
                </a:cxn>
                <a:cxn ang="0">
                  <a:pos x="70" y="60"/>
                </a:cxn>
                <a:cxn ang="0">
                  <a:pos x="74" y="40"/>
                </a:cxn>
                <a:cxn ang="0">
                  <a:pos x="70" y="30"/>
                </a:cxn>
                <a:cxn ang="0">
                  <a:pos x="70" y="26"/>
                </a:cxn>
                <a:cxn ang="0">
                  <a:pos x="74" y="18"/>
                </a:cxn>
                <a:cxn ang="0">
                  <a:pos x="74" y="14"/>
                </a:cxn>
                <a:cxn ang="0">
                  <a:pos x="72" y="10"/>
                </a:cxn>
                <a:cxn ang="0">
                  <a:pos x="64" y="8"/>
                </a:cxn>
                <a:cxn ang="0">
                  <a:pos x="60" y="14"/>
                </a:cxn>
                <a:cxn ang="0">
                  <a:pos x="58" y="14"/>
                </a:cxn>
                <a:cxn ang="0">
                  <a:pos x="58" y="4"/>
                </a:cxn>
                <a:cxn ang="0">
                  <a:pos x="60" y="0"/>
                </a:cxn>
                <a:cxn ang="0">
                  <a:pos x="46" y="0"/>
                </a:cxn>
                <a:cxn ang="0">
                  <a:pos x="34" y="0"/>
                </a:cxn>
                <a:cxn ang="0">
                  <a:pos x="34" y="0"/>
                </a:cxn>
              </a:cxnLst>
              <a:rect l="0" t="0" r="r" b="b"/>
              <a:pathLst>
                <a:path w="74" h="82">
                  <a:moveTo>
                    <a:pt x="34" y="0"/>
                  </a:moveTo>
                  <a:lnTo>
                    <a:pt x="32" y="4"/>
                  </a:lnTo>
                  <a:lnTo>
                    <a:pt x="34" y="16"/>
                  </a:lnTo>
                  <a:lnTo>
                    <a:pt x="16" y="16"/>
                  </a:lnTo>
                  <a:lnTo>
                    <a:pt x="10" y="16"/>
                  </a:lnTo>
                  <a:lnTo>
                    <a:pt x="10" y="20"/>
                  </a:lnTo>
                  <a:lnTo>
                    <a:pt x="8" y="24"/>
                  </a:lnTo>
                  <a:lnTo>
                    <a:pt x="14" y="28"/>
                  </a:lnTo>
                  <a:lnTo>
                    <a:pt x="12" y="28"/>
                  </a:lnTo>
                  <a:lnTo>
                    <a:pt x="6" y="26"/>
                  </a:lnTo>
                  <a:lnTo>
                    <a:pt x="6" y="36"/>
                  </a:lnTo>
                  <a:lnTo>
                    <a:pt x="2" y="40"/>
                  </a:lnTo>
                  <a:lnTo>
                    <a:pt x="0" y="40"/>
                  </a:lnTo>
                  <a:lnTo>
                    <a:pt x="2" y="42"/>
                  </a:lnTo>
                  <a:lnTo>
                    <a:pt x="6" y="56"/>
                  </a:lnTo>
                  <a:lnTo>
                    <a:pt x="14" y="66"/>
                  </a:lnTo>
                  <a:lnTo>
                    <a:pt x="30" y="80"/>
                  </a:lnTo>
                  <a:lnTo>
                    <a:pt x="32" y="82"/>
                  </a:lnTo>
                  <a:lnTo>
                    <a:pt x="34" y="78"/>
                  </a:lnTo>
                  <a:lnTo>
                    <a:pt x="38" y="76"/>
                  </a:lnTo>
                  <a:lnTo>
                    <a:pt x="40" y="76"/>
                  </a:lnTo>
                  <a:lnTo>
                    <a:pt x="38" y="68"/>
                  </a:lnTo>
                  <a:lnTo>
                    <a:pt x="38" y="64"/>
                  </a:lnTo>
                  <a:lnTo>
                    <a:pt x="48" y="60"/>
                  </a:lnTo>
                  <a:lnTo>
                    <a:pt x="52" y="54"/>
                  </a:lnTo>
                  <a:lnTo>
                    <a:pt x="56" y="58"/>
                  </a:lnTo>
                  <a:lnTo>
                    <a:pt x="62" y="58"/>
                  </a:lnTo>
                  <a:lnTo>
                    <a:pt x="66" y="62"/>
                  </a:lnTo>
                  <a:lnTo>
                    <a:pt x="70" y="60"/>
                  </a:lnTo>
                  <a:lnTo>
                    <a:pt x="74" y="40"/>
                  </a:lnTo>
                  <a:lnTo>
                    <a:pt x="70" y="30"/>
                  </a:lnTo>
                  <a:lnTo>
                    <a:pt x="70" y="26"/>
                  </a:lnTo>
                  <a:lnTo>
                    <a:pt x="74" y="18"/>
                  </a:lnTo>
                  <a:lnTo>
                    <a:pt x="74" y="14"/>
                  </a:lnTo>
                  <a:lnTo>
                    <a:pt x="72" y="10"/>
                  </a:lnTo>
                  <a:lnTo>
                    <a:pt x="64" y="8"/>
                  </a:lnTo>
                  <a:lnTo>
                    <a:pt x="60" y="14"/>
                  </a:lnTo>
                  <a:lnTo>
                    <a:pt x="58" y="14"/>
                  </a:lnTo>
                  <a:lnTo>
                    <a:pt x="58" y="4"/>
                  </a:lnTo>
                  <a:lnTo>
                    <a:pt x="60" y="0"/>
                  </a:lnTo>
                  <a:lnTo>
                    <a:pt x="46" y="0"/>
                  </a:lnTo>
                  <a:lnTo>
                    <a:pt x="34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61" name="Freeform 336"/>
            <p:cNvSpPr>
              <a:spLocks/>
            </p:cNvSpPr>
            <p:nvPr/>
          </p:nvSpPr>
          <p:spPr bwMode="auto">
            <a:xfrm>
              <a:off x="4650284" y="4022917"/>
              <a:ext cx="112159" cy="132349"/>
            </a:xfrm>
            <a:custGeom>
              <a:avLst/>
              <a:gdLst/>
              <a:ahLst/>
              <a:cxnLst>
                <a:cxn ang="0">
                  <a:pos x="100" y="0"/>
                </a:cxn>
                <a:cxn ang="0">
                  <a:pos x="92" y="4"/>
                </a:cxn>
                <a:cxn ang="0">
                  <a:pos x="82" y="0"/>
                </a:cxn>
                <a:cxn ang="0">
                  <a:pos x="78" y="2"/>
                </a:cxn>
                <a:cxn ang="0">
                  <a:pos x="72" y="4"/>
                </a:cxn>
                <a:cxn ang="0">
                  <a:pos x="66" y="12"/>
                </a:cxn>
                <a:cxn ang="0">
                  <a:pos x="66" y="26"/>
                </a:cxn>
                <a:cxn ang="0">
                  <a:pos x="64" y="28"/>
                </a:cxn>
                <a:cxn ang="0">
                  <a:pos x="58" y="24"/>
                </a:cxn>
                <a:cxn ang="0">
                  <a:pos x="46" y="20"/>
                </a:cxn>
                <a:cxn ang="0">
                  <a:pos x="28" y="20"/>
                </a:cxn>
                <a:cxn ang="0">
                  <a:pos x="26" y="24"/>
                </a:cxn>
                <a:cxn ang="0">
                  <a:pos x="26" y="34"/>
                </a:cxn>
                <a:cxn ang="0">
                  <a:pos x="28" y="34"/>
                </a:cxn>
                <a:cxn ang="0">
                  <a:pos x="32" y="28"/>
                </a:cxn>
                <a:cxn ang="0">
                  <a:pos x="40" y="30"/>
                </a:cxn>
                <a:cxn ang="0">
                  <a:pos x="42" y="34"/>
                </a:cxn>
                <a:cxn ang="0">
                  <a:pos x="42" y="38"/>
                </a:cxn>
                <a:cxn ang="0">
                  <a:pos x="38" y="46"/>
                </a:cxn>
                <a:cxn ang="0">
                  <a:pos x="38" y="50"/>
                </a:cxn>
                <a:cxn ang="0">
                  <a:pos x="42" y="60"/>
                </a:cxn>
                <a:cxn ang="0">
                  <a:pos x="38" y="80"/>
                </a:cxn>
                <a:cxn ang="0">
                  <a:pos x="34" y="82"/>
                </a:cxn>
                <a:cxn ang="0">
                  <a:pos x="30" y="78"/>
                </a:cxn>
                <a:cxn ang="0">
                  <a:pos x="24" y="78"/>
                </a:cxn>
                <a:cxn ang="0">
                  <a:pos x="20" y="74"/>
                </a:cxn>
                <a:cxn ang="0">
                  <a:pos x="16" y="80"/>
                </a:cxn>
                <a:cxn ang="0">
                  <a:pos x="6" y="84"/>
                </a:cxn>
                <a:cxn ang="0">
                  <a:pos x="6" y="88"/>
                </a:cxn>
                <a:cxn ang="0">
                  <a:pos x="8" y="96"/>
                </a:cxn>
                <a:cxn ang="0">
                  <a:pos x="6" y="96"/>
                </a:cxn>
                <a:cxn ang="0">
                  <a:pos x="2" y="98"/>
                </a:cxn>
                <a:cxn ang="0">
                  <a:pos x="0" y="102"/>
                </a:cxn>
                <a:cxn ang="0">
                  <a:pos x="2" y="104"/>
                </a:cxn>
                <a:cxn ang="0">
                  <a:pos x="8" y="110"/>
                </a:cxn>
                <a:cxn ang="0">
                  <a:pos x="12" y="118"/>
                </a:cxn>
                <a:cxn ang="0">
                  <a:pos x="16" y="114"/>
                </a:cxn>
                <a:cxn ang="0">
                  <a:pos x="18" y="110"/>
                </a:cxn>
                <a:cxn ang="0">
                  <a:pos x="22" y="108"/>
                </a:cxn>
                <a:cxn ang="0">
                  <a:pos x="24" y="110"/>
                </a:cxn>
                <a:cxn ang="0">
                  <a:pos x="24" y="112"/>
                </a:cxn>
                <a:cxn ang="0">
                  <a:pos x="28" y="114"/>
                </a:cxn>
                <a:cxn ang="0">
                  <a:pos x="32" y="114"/>
                </a:cxn>
                <a:cxn ang="0">
                  <a:pos x="36" y="110"/>
                </a:cxn>
                <a:cxn ang="0">
                  <a:pos x="42" y="108"/>
                </a:cxn>
                <a:cxn ang="0">
                  <a:pos x="42" y="114"/>
                </a:cxn>
                <a:cxn ang="0">
                  <a:pos x="46" y="114"/>
                </a:cxn>
                <a:cxn ang="0">
                  <a:pos x="50" y="112"/>
                </a:cxn>
                <a:cxn ang="0">
                  <a:pos x="62" y="102"/>
                </a:cxn>
                <a:cxn ang="0">
                  <a:pos x="68" y="92"/>
                </a:cxn>
                <a:cxn ang="0">
                  <a:pos x="68" y="82"/>
                </a:cxn>
                <a:cxn ang="0">
                  <a:pos x="70" y="78"/>
                </a:cxn>
                <a:cxn ang="0">
                  <a:pos x="76" y="68"/>
                </a:cxn>
                <a:cxn ang="0">
                  <a:pos x="88" y="58"/>
                </a:cxn>
                <a:cxn ang="0">
                  <a:pos x="92" y="24"/>
                </a:cxn>
                <a:cxn ang="0">
                  <a:pos x="100" y="10"/>
                </a:cxn>
                <a:cxn ang="0">
                  <a:pos x="100" y="0"/>
                </a:cxn>
                <a:cxn ang="0">
                  <a:pos x="100" y="0"/>
                </a:cxn>
              </a:cxnLst>
              <a:rect l="0" t="0" r="r" b="b"/>
              <a:pathLst>
                <a:path w="100" h="118">
                  <a:moveTo>
                    <a:pt x="100" y="0"/>
                  </a:moveTo>
                  <a:lnTo>
                    <a:pt x="92" y="4"/>
                  </a:lnTo>
                  <a:lnTo>
                    <a:pt x="82" y="0"/>
                  </a:lnTo>
                  <a:lnTo>
                    <a:pt x="78" y="2"/>
                  </a:lnTo>
                  <a:lnTo>
                    <a:pt x="72" y="4"/>
                  </a:lnTo>
                  <a:lnTo>
                    <a:pt x="66" y="12"/>
                  </a:lnTo>
                  <a:lnTo>
                    <a:pt x="66" y="26"/>
                  </a:lnTo>
                  <a:lnTo>
                    <a:pt x="64" y="28"/>
                  </a:lnTo>
                  <a:lnTo>
                    <a:pt x="58" y="24"/>
                  </a:lnTo>
                  <a:lnTo>
                    <a:pt x="46" y="20"/>
                  </a:lnTo>
                  <a:lnTo>
                    <a:pt x="28" y="20"/>
                  </a:lnTo>
                  <a:lnTo>
                    <a:pt x="26" y="24"/>
                  </a:lnTo>
                  <a:lnTo>
                    <a:pt x="26" y="34"/>
                  </a:lnTo>
                  <a:lnTo>
                    <a:pt x="28" y="34"/>
                  </a:lnTo>
                  <a:lnTo>
                    <a:pt x="32" y="28"/>
                  </a:lnTo>
                  <a:lnTo>
                    <a:pt x="40" y="30"/>
                  </a:lnTo>
                  <a:lnTo>
                    <a:pt x="42" y="34"/>
                  </a:lnTo>
                  <a:lnTo>
                    <a:pt x="42" y="38"/>
                  </a:lnTo>
                  <a:lnTo>
                    <a:pt x="38" y="46"/>
                  </a:lnTo>
                  <a:lnTo>
                    <a:pt x="38" y="50"/>
                  </a:lnTo>
                  <a:lnTo>
                    <a:pt x="42" y="60"/>
                  </a:lnTo>
                  <a:lnTo>
                    <a:pt x="38" y="80"/>
                  </a:lnTo>
                  <a:lnTo>
                    <a:pt x="34" y="82"/>
                  </a:lnTo>
                  <a:lnTo>
                    <a:pt x="30" y="78"/>
                  </a:lnTo>
                  <a:lnTo>
                    <a:pt x="24" y="78"/>
                  </a:lnTo>
                  <a:lnTo>
                    <a:pt x="20" y="74"/>
                  </a:lnTo>
                  <a:lnTo>
                    <a:pt x="16" y="80"/>
                  </a:lnTo>
                  <a:lnTo>
                    <a:pt x="6" y="84"/>
                  </a:lnTo>
                  <a:lnTo>
                    <a:pt x="6" y="88"/>
                  </a:lnTo>
                  <a:lnTo>
                    <a:pt x="8" y="96"/>
                  </a:lnTo>
                  <a:lnTo>
                    <a:pt x="6" y="96"/>
                  </a:lnTo>
                  <a:lnTo>
                    <a:pt x="2" y="98"/>
                  </a:lnTo>
                  <a:lnTo>
                    <a:pt x="0" y="102"/>
                  </a:lnTo>
                  <a:lnTo>
                    <a:pt x="2" y="104"/>
                  </a:lnTo>
                  <a:lnTo>
                    <a:pt x="8" y="110"/>
                  </a:lnTo>
                  <a:lnTo>
                    <a:pt x="12" y="118"/>
                  </a:lnTo>
                  <a:lnTo>
                    <a:pt x="16" y="114"/>
                  </a:lnTo>
                  <a:lnTo>
                    <a:pt x="18" y="110"/>
                  </a:lnTo>
                  <a:lnTo>
                    <a:pt x="22" y="108"/>
                  </a:lnTo>
                  <a:lnTo>
                    <a:pt x="24" y="110"/>
                  </a:lnTo>
                  <a:lnTo>
                    <a:pt x="24" y="112"/>
                  </a:lnTo>
                  <a:lnTo>
                    <a:pt x="28" y="114"/>
                  </a:lnTo>
                  <a:lnTo>
                    <a:pt x="32" y="114"/>
                  </a:lnTo>
                  <a:lnTo>
                    <a:pt x="36" y="110"/>
                  </a:lnTo>
                  <a:lnTo>
                    <a:pt x="42" y="108"/>
                  </a:lnTo>
                  <a:lnTo>
                    <a:pt x="42" y="114"/>
                  </a:lnTo>
                  <a:lnTo>
                    <a:pt x="46" y="114"/>
                  </a:lnTo>
                  <a:lnTo>
                    <a:pt x="50" y="112"/>
                  </a:lnTo>
                  <a:lnTo>
                    <a:pt x="62" y="102"/>
                  </a:lnTo>
                  <a:lnTo>
                    <a:pt x="68" y="92"/>
                  </a:lnTo>
                  <a:lnTo>
                    <a:pt x="68" y="82"/>
                  </a:lnTo>
                  <a:lnTo>
                    <a:pt x="70" y="78"/>
                  </a:lnTo>
                  <a:lnTo>
                    <a:pt x="76" y="68"/>
                  </a:lnTo>
                  <a:lnTo>
                    <a:pt x="88" y="58"/>
                  </a:lnTo>
                  <a:lnTo>
                    <a:pt x="92" y="24"/>
                  </a:lnTo>
                  <a:lnTo>
                    <a:pt x="100" y="10"/>
                  </a:lnTo>
                  <a:lnTo>
                    <a:pt x="100" y="0"/>
                  </a:lnTo>
                  <a:lnTo>
                    <a:pt x="10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62" name="Freeform 337"/>
            <p:cNvSpPr>
              <a:spLocks/>
            </p:cNvSpPr>
            <p:nvPr/>
          </p:nvSpPr>
          <p:spPr bwMode="auto">
            <a:xfrm>
              <a:off x="4921711" y="4112645"/>
              <a:ext cx="24675" cy="31405"/>
            </a:xfrm>
            <a:custGeom>
              <a:avLst/>
              <a:gdLst/>
              <a:ahLst/>
              <a:cxnLst>
                <a:cxn ang="0">
                  <a:pos x="4" y="28"/>
                </a:cxn>
                <a:cxn ang="0">
                  <a:pos x="2" y="20"/>
                </a:cxn>
                <a:cxn ang="0">
                  <a:pos x="2" y="14"/>
                </a:cxn>
                <a:cxn ang="0">
                  <a:pos x="2" y="8"/>
                </a:cxn>
                <a:cxn ang="0">
                  <a:pos x="0" y="6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4" y="6"/>
                </a:cxn>
                <a:cxn ang="0">
                  <a:pos x="10" y="6"/>
                </a:cxn>
                <a:cxn ang="0">
                  <a:pos x="12" y="2"/>
                </a:cxn>
                <a:cxn ang="0">
                  <a:pos x="18" y="0"/>
                </a:cxn>
                <a:cxn ang="0">
                  <a:pos x="20" y="2"/>
                </a:cxn>
                <a:cxn ang="0">
                  <a:pos x="18" y="6"/>
                </a:cxn>
                <a:cxn ang="0">
                  <a:pos x="22" y="8"/>
                </a:cxn>
                <a:cxn ang="0">
                  <a:pos x="22" y="12"/>
                </a:cxn>
                <a:cxn ang="0">
                  <a:pos x="14" y="26"/>
                </a:cxn>
                <a:cxn ang="0">
                  <a:pos x="6" y="28"/>
                </a:cxn>
                <a:cxn ang="0">
                  <a:pos x="4" y="28"/>
                </a:cxn>
                <a:cxn ang="0">
                  <a:pos x="4" y="28"/>
                </a:cxn>
              </a:cxnLst>
              <a:rect l="0" t="0" r="r" b="b"/>
              <a:pathLst>
                <a:path w="22" h="28">
                  <a:moveTo>
                    <a:pt x="4" y="28"/>
                  </a:moveTo>
                  <a:lnTo>
                    <a:pt x="2" y="20"/>
                  </a:lnTo>
                  <a:lnTo>
                    <a:pt x="2" y="14"/>
                  </a:lnTo>
                  <a:lnTo>
                    <a:pt x="2" y="8"/>
                  </a:lnTo>
                  <a:lnTo>
                    <a:pt x="0" y="6"/>
                  </a:lnTo>
                  <a:lnTo>
                    <a:pt x="0" y="2"/>
                  </a:lnTo>
                  <a:lnTo>
                    <a:pt x="2" y="2"/>
                  </a:lnTo>
                  <a:lnTo>
                    <a:pt x="4" y="6"/>
                  </a:lnTo>
                  <a:lnTo>
                    <a:pt x="10" y="6"/>
                  </a:lnTo>
                  <a:lnTo>
                    <a:pt x="12" y="2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18" y="6"/>
                  </a:lnTo>
                  <a:lnTo>
                    <a:pt x="22" y="8"/>
                  </a:lnTo>
                  <a:lnTo>
                    <a:pt x="22" y="12"/>
                  </a:lnTo>
                  <a:lnTo>
                    <a:pt x="14" y="26"/>
                  </a:lnTo>
                  <a:lnTo>
                    <a:pt x="6" y="28"/>
                  </a:lnTo>
                  <a:lnTo>
                    <a:pt x="4" y="28"/>
                  </a:lnTo>
                  <a:lnTo>
                    <a:pt x="4" y="2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63" name="Freeform 338"/>
            <p:cNvSpPr>
              <a:spLocks/>
            </p:cNvSpPr>
            <p:nvPr/>
          </p:nvSpPr>
          <p:spPr bwMode="auto">
            <a:xfrm>
              <a:off x="4663743" y="4144050"/>
              <a:ext cx="13460" cy="22432"/>
            </a:xfrm>
            <a:custGeom>
              <a:avLst/>
              <a:gdLst/>
              <a:ahLst/>
              <a:cxnLst>
                <a:cxn ang="0">
                  <a:pos x="4" y="20"/>
                </a:cxn>
                <a:cxn ang="0">
                  <a:pos x="2" y="18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4" y="6"/>
                </a:cxn>
                <a:cxn ang="0">
                  <a:pos x="6" y="2"/>
                </a:cxn>
                <a:cxn ang="0">
                  <a:pos x="10" y="0"/>
                </a:cxn>
                <a:cxn ang="0">
                  <a:pos x="12" y="2"/>
                </a:cxn>
                <a:cxn ang="0">
                  <a:pos x="12" y="4"/>
                </a:cxn>
                <a:cxn ang="0">
                  <a:pos x="8" y="8"/>
                </a:cxn>
                <a:cxn ang="0">
                  <a:pos x="6" y="18"/>
                </a:cxn>
                <a:cxn ang="0">
                  <a:pos x="4" y="20"/>
                </a:cxn>
                <a:cxn ang="0">
                  <a:pos x="4" y="20"/>
                </a:cxn>
              </a:cxnLst>
              <a:rect l="0" t="0" r="r" b="b"/>
              <a:pathLst>
                <a:path w="12" h="20">
                  <a:moveTo>
                    <a:pt x="4" y="20"/>
                  </a:moveTo>
                  <a:lnTo>
                    <a:pt x="2" y="1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4" y="6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8" y="8"/>
                  </a:lnTo>
                  <a:lnTo>
                    <a:pt x="6" y="18"/>
                  </a:lnTo>
                  <a:lnTo>
                    <a:pt x="4" y="20"/>
                  </a:lnTo>
                  <a:lnTo>
                    <a:pt x="4" y="2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64" name="Freeform 339"/>
            <p:cNvSpPr>
              <a:spLocks/>
            </p:cNvSpPr>
            <p:nvPr/>
          </p:nvSpPr>
          <p:spPr bwMode="auto">
            <a:xfrm>
              <a:off x="4623366" y="4045349"/>
              <a:ext cx="29161" cy="17945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4" y="2"/>
                </a:cxn>
                <a:cxn ang="0">
                  <a:pos x="2" y="10"/>
                </a:cxn>
                <a:cxn ang="0">
                  <a:pos x="0" y="14"/>
                </a:cxn>
                <a:cxn ang="0">
                  <a:pos x="2" y="16"/>
                </a:cxn>
                <a:cxn ang="0">
                  <a:pos x="2" y="16"/>
                </a:cxn>
                <a:cxn ang="0">
                  <a:pos x="8" y="16"/>
                </a:cxn>
                <a:cxn ang="0">
                  <a:pos x="26" y="16"/>
                </a:cxn>
                <a:cxn ang="0">
                  <a:pos x="24" y="4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26" h="16">
                  <a:moveTo>
                    <a:pt x="26" y="0"/>
                  </a:moveTo>
                  <a:lnTo>
                    <a:pt x="4" y="2"/>
                  </a:lnTo>
                  <a:lnTo>
                    <a:pt x="2" y="10"/>
                  </a:lnTo>
                  <a:lnTo>
                    <a:pt x="0" y="14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8" y="16"/>
                  </a:lnTo>
                  <a:lnTo>
                    <a:pt x="26" y="16"/>
                  </a:lnTo>
                  <a:lnTo>
                    <a:pt x="24" y="4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65" name="Freeform 340"/>
            <p:cNvSpPr>
              <a:spLocks/>
            </p:cNvSpPr>
            <p:nvPr/>
          </p:nvSpPr>
          <p:spPr bwMode="auto">
            <a:xfrm>
              <a:off x="4890306" y="4523150"/>
              <a:ext cx="33648" cy="35891"/>
            </a:xfrm>
            <a:custGeom>
              <a:avLst/>
              <a:gdLst/>
              <a:ahLst/>
              <a:cxnLst>
                <a:cxn ang="0">
                  <a:pos x="30" y="12"/>
                </a:cxn>
                <a:cxn ang="0">
                  <a:pos x="30" y="14"/>
                </a:cxn>
                <a:cxn ang="0">
                  <a:pos x="24" y="24"/>
                </a:cxn>
                <a:cxn ang="0">
                  <a:pos x="18" y="26"/>
                </a:cxn>
                <a:cxn ang="0">
                  <a:pos x="14" y="32"/>
                </a:cxn>
                <a:cxn ang="0">
                  <a:pos x="10" y="32"/>
                </a:cxn>
                <a:cxn ang="0">
                  <a:pos x="6" y="28"/>
                </a:cxn>
                <a:cxn ang="0">
                  <a:pos x="0" y="18"/>
                </a:cxn>
                <a:cxn ang="0">
                  <a:pos x="6" y="6"/>
                </a:cxn>
                <a:cxn ang="0">
                  <a:pos x="16" y="0"/>
                </a:cxn>
                <a:cxn ang="0">
                  <a:pos x="20" y="0"/>
                </a:cxn>
                <a:cxn ang="0">
                  <a:pos x="22" y="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30" h="32">
                  <a:moveTo>
                    <a:pt x="30" y="12"/>
                  </a:moveTo>
                  <a:lnTo>
                    <a:pt x="30" y="14"/>
                  </a:lnTo>
                  <a:lnTo>
                    <a:pt x="24" y="24"/>
                  </a:lnTo>
                  <a:lnTo>
                    <a:pt x="18" y="26"/>
                  </a:lnTo>
                  <a:lnTo>
                    <a:pt x="14" y="32"/>
                  </a:lnTo>
                  <a:lnTo>
                    <a:pt x="10" y="32"/>
                  </a:lnTo>
                  <a:lnTo>
                    <a:pt x="6" y="28"/>
                  </a:lnTo>
                  <a:lnTo>
                    <a:pt x="0" y="18"/>
                  </a:lnTo>
                  <a:lnTo>
                    <a:pt x="6" y="6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22" y="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66" name="Freeform 341"/>
            <p:cNvSpPr>
              <a:spLocks/>
            </p:cNvSpPr>
            <p:nvPr/>
          </p:nvSpPr>
          <p:spPr bwMode="auto">
            <a:xfrm>
              <a:off x="4946385" y="4476042"/>
              <a:ext cx="17945" cy="24675"/>
            </a:xfrm>
            <a:custGeom>
              <a:avLst/>
              <a:gdLst/>
              <a:ahLst/>
              <a:cxnLst>
                <a:cxn ang="0">
                  <a:pos x="16" y="16"/>
                </a:cxn>
                <a:cxn ang="0">
                  <a:pos x="16" y="2"/>
                </a:cxn>
                <a:cxn ang="0">
                  <a:pos x="14" y="4"/>
                </a:cxn>
                <a:cxn ang="0">
                  <a:pos x="8" y="0"/>
                </a:cxn>
                <a:cxn ang="0">
                  <a:pos x="4" y="2"/>
                </a:cxn>
                <a:cxn ang="0">
                  <a:pos x="0" y="14"/>
                </a:cxn>
                <a:cxn ang="0">
                  <a:pos x="2" y="20"/>
                </a:cxn>
                <a:cxn ang="0">
                  <a:pos x="8" y="22"/>
                </a:cxn>
                <a:cxn ang="0">
                  <a:pos x="12" y="22"/>
                </a:cxn>
                <a:cxn ang="0">
                  <a:pos x="16" y="16"/>
                </a:cxn>
                <a:cxn ang="0">
                  <a:pos x="16" y="16"/>
                </a:cxn>
              </a:cxnLst>
              <a:rect l="0" t="0" r="r" b="b"/>
              <a:pathLst>
                <a:path w="16" h="22">
                  <a:moveTo>
                    <a:pt x="16" y="16"/>
                  </a:moveTo>
                  <a:lnTo>
                    <a:pt x="16" y="2"/>
                  </a:lnTo>
                  <a:lnTo>
                    <a:pt x="14" y="4"/>
                  </a:lnTo>
                  <a:lnTo>
                    <a:pt x="8" y="0"/>
                  </a:lnTo>
                  <a:lnTo>
                    <a:pt x="4" y="2"/>
                  </a:lnTo>
                  <a:lnTo>
                    <a:pt x="0" y="14"/>
                  </a:lnTo>
                  <a:lnTo>
                    <a:pt x="2" y="20"/>
                  </a:lnTo>
                  <a:lnTo>
                    <a:pt x="8" y="22"/>
                  </a:lnTo>
                  <a:lnTo>
                    <a:pt x="12" y="22"/>
                  </a:lnTo>
                  <a:lnTo>
                    <a:pt x="16" y="16"/>
                  </a:lnTo>
                  <a:lnTo>
                    <a:pt x="16" y="1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67" name="Freeform 342"/>
            <p:cNvSpPr>
              <a:spLocks/>
            </p:cNvSpPr>
            <p:nvPr/>
          </p:nvSpPr>
          <p:spPr bwMode="auto">
            <a:xfrm>
              <a:off x="4354182" y="3917488"/>
              <a:ext cx="91971" cy="96457"/>
            </a:xfrm>
            <a:custGeom>
              <a:avLst/>
              <a:gdLst/>
              <a:ahLst/>
              <a:cxnLst>
                <a:cxn ang="0">
                  <a:pos x="6" y="10"/>
                </a:cxn>
                <a:cxn ang="0">
                  <a:pos x="10" y="18"/>
                </a:cxn>
                <a:cxn ang="0">
                  <a:pos x="12" y="24"/>
                </a:cxn>
                <a:cxn ang="0">
                  <a:pos x="10" y="26"/>
                </a:cxn>
                <a:cxn ang="0">
                  <a:pos x="8" y="30"/>
                </a:cxn>
                <a:cxn ang="0">
                  <a:pos x="4" y="34"/>
                </a:cxn>
                <a:cxn ang="0">
                  <a:pos x="8" y="36"/>
                </a:cxn>
                <a:cxn ang="0">
                  <a:pos x="2" y="44"/>
                </a:cxn>
                <a:cxn ang="0">
                  <a:pos x="4" y="48"/>
                </a:cxn>
                <a:cxn ang="0">
                  <a:pos x="0" y="58"/>
                </a:cxn>
                <a:cxn ang="0">
                  <a:pos x="12" y="64"/>
                </a:cxn>
                <a:cxn ang="0">
                  <a:pos x="16" y="72"/>
                </a:cxn>
                <a:cxn ang="0">
                  <a:pos x="14" y="86"/>
                </a:cxn>
                <a:cxn ang="0">
                  <a:pos x="34" y="80"/>
                </a:cxn>
                <a:cxn ang="0">
                  <a:pos x="64" y="74"/>
                </a:cxn>
                <a:cxn ang="0">
                  <a:pos x="76" y="74"/>
                </a:cxn>
                <a:cxn ang="0">
                  <a:pos x="78" y="68"/>
                </a:cxn>
                <a:cxn ang="0">
                  <a:pos x="72" y="56"/>
                </a:cxn>
                <a:cxn ang="0">
                  <a:pos x="76" y="48"/>
                </a:cxn>
                <a:cxn ang="0">
                  <a:pos x="82" y="34"/>
                </a:cxn>
                <a:cxn ang="0">
                  <a:pos x="78" y="22"/>
                </a:cxn>
                <a:cxn ang="0">
                  <a:pos x="80" y="16"/>
                </a:cxn>
                <a:cxn ang="0">
                  <a:pos x="72" y="10"/>
                </a:cxn>
                <a:cxn ang="0">
                  <a:pos x="66" y="10"/>
                </a:cxn>
                <a:cxn ang="0">
                  <a:pos x="56" y="14"/>
                </a:cxn>
                <a:cxn ang="0">
                  <a:pos x="52" y="14"/>
                </a:cxn>
                <a:cxn ang="0">
                  <a:pos x="46" y="6"/>
                </a:cxn>
                <a:cxn ang="0">
                  <a:pos x="40" y="4"/>
                </a:cxn>
                <a:cxn ang="0">
                  <a:pos x="34" y="6"/>
                </a:cxn>
                <a:cxn ang="0">
                  <a:pos x="32" y="0"/>
                </a:cxn>
                <a:cxn ang="0">
                  <a:pos x="28" y="2"/>
                </a:cxn>
                <a:cxn ang="0">
                  <a:pos x="26" y="4"/>
                </a:cxn>
                <a:cxn ang="0">
                  <a:pos x="20" y="8"/>
                </a:cxn>
                <a:cxn ang="0">
                  <a:pos x="16" y="6"/>
                </a:cxn>
                <a:cxn ang="0">
                  <a:pos x="8" y="8"/>
                </a:cxn>
              </a:cxnLst>
              <a:rect l="0" t="0" r="r" b="b"/>
              <a:pathLst>
                <a:path w="82" h="86">
                  <a:moveTo>
                    <a:pt x="8" y="8"/>
                  </a:moveTo>
                  <a:lnTo>
                    <a:pt x="6" y="10"/>
                  </a:lnTo>
                  <a:lnTo>
                    <a:pt x="6" y="16"/>
                  </a:lnTo>
                  <a:lnTo>
                    <a:pt x="10" y="18"/>
                  </a:lnTo>
                  <a:lnTo>
                    <a:pt x="10" y="22"/>
                  </a:lnTo>
                  <a:lnTo>
                    <a:pt x="12" y="24"/>
                  </a:lnTo>
                  <a:lnTo>
                    <a:pt x="8" y="26"/>
                  </a:lnTo>
                  <a:lnTo>
                    <a:pt x="10" y="26"/>
                  </a:lnTo>
                  <a:lnTo>
                    <a:pt x="12" y="32"/>
                  </a:lnTo>
                  <a:lnTo>
                    <a:pt x="8" y="30"/>
                  </a:lnTo>
                  <a:lnTo>
                    <a:pt x="4" y="30"/>
                  </a:lnTo>
                  <a:lnTo>
                    <a:pt x="4" y="34"/>
                  </a:lnTo>
                  <a:lnTo>
                    <a:pt x="8" y="34"/>
                  </a:lnTo>
                  <a:lnTo>
                    <a:pt x="8" y="36"/>
                  </a:lnTo>
                  <a:lnTo>
                    <a:pt x="6" y="42"/>
                  </a:lnTo>
                  <a:lnTo>
                    <a:pt x="2" y="44"/>
                  </a:lnTo>
                  <a:lnTo>
                    <a:pt x="2" y="46"/>
                  </a:lnTo>
                  <a:lnTo>
                    <a:pt x="4" y="48"/>
                  </a:lnTo>
                  <a:lnTo>
                    <a:pt x="4" y="52"/>
                  </a:lnTo>
                  <a:lnTo>
                    <a:pt x="0" y="58"/>
                  </a:lnTo>
                  <a:lnTo>
                    <a:pt x="8" y="60"/>
                  </a:lnTo>
                  <a:lnTo>
                    <a:pt x="12" y="64"/>
                  </a:lnTo>
                  <a:lnTo>
                    <a:pt x="16" y="66"/>
                  </a:lnTo>
                  <a:lnTo>
                    <a:pt x="16" y="72"/>
                  </a:lnTo>
                  <a:lnTo>
                    <a:pt x="14" y="76"/>
                  </a:lnTo>
                  <a:lnTo>
                    <a:pt x="14" y="86"/>
                  </a:lnTo>
                  <a:lnTo>
                    <a:pt x="18" y="86"/>
                  </a:lnTo>
                  <a:lnTo>
                    <a:pt x="34" y="80"/>
                  </a:lnTo>
                  <a:lnTo>
                    <a:pt x="52" y="76"/>
                  </a:lnTo>
                  <a:lnTo>
                    <a:pt x="64" y="74"/>
                  </a:lnTo>
                  <a:lnTo>
                    <a:pt x="74" y="76"/>
                  </a:lnTo>
                  <a:lnTo>
                    <a:pt x="76" y="74"/>
                  </a:lnTo>
                  <a:lnTo>
                    <a:pt x="80" y="76"/>
                  </a:lnTo>
                  <a:lnTo>
                    <a:pt x="78" y="68"/>
                  </a:lnTo>
                  <a:lnTo>
                    <a:pt x="76" y="66"/>
                  </a:lnTo>
                  <a:lnTo>
                    <a:pt x="72" y="56"/>
                  </a:lnTo>
                  <a:lnTo>
                    <a:pt x="72" y="52"/>
                  </a:lnTo>
                  <a:lnTo>
                    <a:pt x="76" y="48"/>
                  </a:lnTo>
                  <a:lnTo>
                    <a:pt x="78" y="36"/>
                  </a:lnTo>
                  <a:lnTo>
                    <a:pt x="82" y="34"/>
                  </a:lnTo>
                  <a:lnTo>
                    <a:pt x="80" y="22"/>
                  </a:lnTo>
                  <a:lnTo>
                    <a:pt x="78" y="22"/>
                  </a:lnTo>
                  <a:lnTo>
                    <a:pt x="80" y="20"/>
                  </a:lnTo>
                  <a:lnTo>
                    <a:pt x="80" y="16"/>
                  </a:lnTo>
                  <a:lnTo>
                    <a:pt x="76" y="16"/>
                  </a:lnTo>
                  <a:lnTo>
                    <a:pt x="72" y="10"/>
                  </a:lnTo>
                  <a:lnTo>
                    <a:pt x="72" y="12"/>
                  </a:lnTo>
                  <a:lnTo>
                    <a:pt x="66" y="10"/>
                  </a:lnTo>
                  <a:lnTo>
                    <a:pt x="58" y="12"/>
                  </a:lnTo>
                  <a:lnTo>
                    <a:pt x="56" y="14"/>
                  </a:lnTo>
                  <a:lnTo>
                    <a:pt x="54" y="12"/>
                  </a:lnTo>
                  <a:lnTo>
                    <a:pt x="52" y="14"/>
                  </a:lnTo>
                  <a:lnTo>
                    <a:pt x="48" y="12"/>
                  </a:lnTo>
                  <a:lnTo>
                    <a:pt x="46" y="6"/>
                  </a:lnTo>
                  <a:lnTo>
                    <a:pt x="42" y="6"/>
                  </a:lnTo>
                  <a:lnTo>
                    <a:pt x="40" y="4"/>
                  </a:lnTo>
                  <a:lnTo>
                    <a:pt x="38" y="4"/>
                  </a:lnTo>
                  <a:lnTo>
                    <a:pt x="34" y="6"/>
                  </a:lnTo>
                  <a:lnTo>
                    <a:pt x="32" y="6"/>
                  </a:lnTo>
                  <a:lnTo>
                    <a:pt x="32" y="0"/>
                  </a:lnTo>
                  <a:lnTo>
                    <a:pt x="30" y="0"/>
                  </a:lnTo>
                  <a:lnTo>
                    <a:pt x="28" y="2"/>
                  </a:lnTo>
                  <a:lnTo>
                    <a:pt x="26" y="0"/>
                  </a:lnTo>
                  <a:lnTo>
                    <a:pt x="26" y="4"/>
                  </a:lnTo>
                  <a:lnTo>
                    <a:pt x="22" y="6"/>
                  </a:lnTo>
                  <a:lnTo>
                    <a:pt x="20" y="8"/>
                  </a:lnTo>
                  <a:lnTo>
                    <a:pt x="18" y="6"/>
                  </a:lnTo>
                  <a:lnTo>
                    <a:pt x="16" y="6"/>
                  </a:lnTo>
                  <a:lnTo>
                    <a:pt x="14" y="4"/>
                  </a:lnTo>
                  <a:lnTo>
                    <a:pt x="8" y="8"/>
                  </a:lnTo>
                  <a:lnTo>
                    <a:pt x="8" y="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68" name="Freeform 343"/>
            <p:cNvSpPr>
              <a:spLocks/>
            </p:cNvSpPr>
            <p:nvPr/>
          </p:nvSpPr>
          <p:spPr bwMode="auto">
            <a:xfrm>
              <a:off x="4493260" y="3892812"/>
              <a:ext cx="47107" cy="91971"/>
            </a:xfrm>
            <a:custGeom>
              <a:avLst/>
              <a:gdLst/>
              <a:ahLst/>
              <a:cxnLst>
                <a:cxn ang="0">
                  <a:pos x="18" y="82"/>
                </a:cxn>
                <a:cxn ang="0">
                  <a:pos x="16" y="82"/>
                </a:cxn>
                <a:cxn ang="0">
                  <a:pos x="14" y="78"/>
                </a:cxn>
                <a:cxn ang="0">
                  <a:pos x="14" y="70"/>
                </a:cxn>
                <a:cxn ang="0">
                  <a:pos x="14" y="50"/>
                </a:cxn>
                <a:cxn ang="0">
                  <a:pos x="8" y="34"/>
                </a:cxn>
                <a:cxn ang="0">
                  <a:pos x="6" y="30"/>
                </a:cxn>
                <a:cxn ang="0">
                  <a:pos x="0" y="28"/>
                </a:cxn>
                <a:cxn ang="0">
                  <a:pos x="2" y="18"/>
                </a:cxn>
                <a:cxn ang="0">
                  <a:pos x="10" y="12"/>
                </a:cxn>
                <a:cxn ang="0">
                  <a:pos x="18" y="12"/>
                </a:cxn>
                <a:cxn ang="0">
                  <a:pos x="22" y="6"/>
                </a:cxn>
                <a:cxn ang="0">
                  <a:pos x="24" y="4"/>
                </a:cxn>
                <a:cxn ang="0">
                  <a:pos x="22" y="2"/>
                </a:cxn>
                <a:cxn ang="0">
                  <a:pos x="28" y="0"/>
                </a:cxn>
                <a:cxn ang="0">
                  <a:pos x="38" y="8"/>
                </a:cxn>
                <a:cxn ang="0">
                  <a:pos x="38" y="12"/>
                </a:cxn>
                <a:cxn ang="0">
                  <a:pos x="40" y="18"/>
                </a:cxn>
                <a:cxn ang="0">
                  <a:pos x="42" y="26"/>
                </a:cxn>
                <a:cxn ang="0">
                  <a:pos x="38" y="28"/>
                </a:cxn>
                <a:cxn ang="0">
                  <a:pos x="40" y="30"/>
                </a:cxn>
                <a:cxn ang="0">
                  <a:pos x="38" y="34"/>
                </a:cxn>
                <a:cxn ang="0">
                  <a:pos x="34" y="38"/>
                </a:cxn>
                <a:cxn ang="0">
                  <a:pos x="32" y="44"/>
                </a:cxn>
                <a:cxn ang="0">
                  <a:pos x="28" y="52"/>
                </a:cxn>
                <a:cxn ang="0">
                  <a:pos x="26" y="72"/>
                </a:cxn>
                <a:cxn ang="0">
                  <a:pos x="28" y="82"/>
                </a:cxn>
                <a:cxn ang="0">
                  <a:pos x="18" y="82"/>
                </a:cxn>
                <a:cxn ang="0">
                  <a:pos x="18" y="82"/>
                </a:cxn>
              </a:cxnLst>
              <a:rect l="0" t="0" r="r" b="b"/>
              <a:pathLst>
                <a:path w="42" h="82">
                  <a:moveTo>
                    <a:pt x="18" y="82"/>
                  </a:moveTo>
                  <a:lnTo>
                    <a:pt x="16" y="82"/>
                  </a:lnTo>
                  <a:lnTo>
                    <a:pt x="14" y="78"/>
                  </a:lnTo>
                  <a:lnTo>
                    <a:pt x="14" y="70"/>
                  </a:lnTo>
                  <a:lnTo>
                    <a:pt x="14" y="50"/>
                  </a:lnTo>
                  <a:lnTo>
                    <a:pt x="8" y="34"/>
                  </a:lnTo>
                  <a:lnTo>
                    <a:pt x="6" y="30"/>
                  </a:lnTo>
                  <a:lnTo>
                    <a:pt x="0" y="28"/>
                  </a:lnTo>
                  <a:lnTo>
                    <a:pt x="2" y="18"/>
                  </a:lnTo>
                  <a:lnTo>
                    <a:pt x="10" y="12"/>
                  </a:lnTo>
                  <a:lnTo>
                    <a:pt x="18" y="12"/>
                  </a:lnTo>
                  <a:lnTo>
                    <a:pt x="22" y="6"/>
                  </a:lnTo>
                  <a:lnTo>
                    <a:pt x="24" y="4"/>
                  </a:lnTo>
                  <a:lnTo>
                    <a:pt x="22" y="2"/>
                  </a:lnTo>
                  <a:lnTo>
                    <a:pt x="28" y="0"/>
                  </a:lnTo>
                  <a:lnTo>
                    <a:pt x="38" y="8"/>
                  </a:lnTo>
                  <a:lnTo>
                    <a:pt x="38" y="12"/>
                  </a:lnTo>
                  <a:lnTo>
                    <a:pt x="40" y="18"/>
                  </a:lnTo>
                  <a:lnTo>
                    <a:pt x="42" y="26"/>
                  </a:lnTo>
                  <a:lnTo>
                    <a:pt x="38" y="28"/>
                  </a:lnTo>
                  <a:lnTo>
                    <a:pt x="40" y="30"/>
                  </a:lnTo>
                  <a:lnTo>
                    <a:pt x="38" y="34"/>
                  </a:lnTo>
                  <a:lnTo>
                    <a:pt x="34" y="38"/>
                  </a:lnTo>
                  <a:lnTo>
                    <a:pt x="32" y="44"/>
                  </a:lnTo>
                  <a:lnTo>
                    <a:pt x="28" y="52"/>
                  </a:lnTo>
                  <a:lnTo>
                    <a:pt x="26" y="72"/>
                  </a:lnTo>
                  <a:lnTo>
                    <a:pt x="28" y="82"/>
                  </a:lnTo>
                  <a:lnTo>
                    <a:pt x="18" y="82"/>
                  </a:lnTo>
                  <a:lnTo>
                    <a:pt x="18" y="8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69" name="Freeform 344"/>
            <p:cNvSpPr>
              <a:spLocks/>
            </p:cNvSpPr>
            <p:nvPr/>
          </p:nvSpPr>
          <p:spPr bwMode="auto">
            <a:xfrm>
              <a:off x="4311562" y="3951135"/>
              <a:ext cx="60566" cy="62809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2" y="16"/>
                </a:cxn>
                <a:cxn ang="0">
                  <a:pos x="12" y="10"/>
                </a:cxn>
                <a:cxn ang="0">
                  <a:pos x="12" y="6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8" y="0"/>
                </a:cxn>
                <a:cxn ang="0">
                  <a:pos x="20" y="0"/>
                </a:cxn>
                <a:cxn ang="0">
                  <a:pos x="22" y="0"/>
                </a:cxn>
                <a:cxn ang="0">
                  <a:pos x="26" y="2"/>
                </a:cxn>
                <a:cxn ang="0">
                  <a:pos x="28" y="10"/>
                </a:cxn>
                <a:cxn ang="0">
                  <a:pos x="26" y="16"/>
                </a:cxn>
                <a:cxn ang="0">
                  <a:pos x="28" y="14"/>
                </a:cxn>
                <a:cxn ang="0">
                  <a:pos x="32" y="18"/>
                </a:cxn>
                <a:cxn ang="0">
                  <a:pos x="34" y="16"/>
                </a:cxn>
                <a:cxn ang="0">
                  <a:pos x="36" y="12"/>
                </a:cxn>
                <a:cxn ang="0">
                  <a:pos x="40" y="14"/>
                </a:cxn>
                <a:cxn ang="0">
                  <a:pos x="40" y="16"/>
                </a:cxn>
                <a:cxn ang="0">
                  <a:pos x="42" y="18"/>
                </a:cxn>
                <a:cxn ang="0">
                  <a:pos x="42" y="22"/>
                </a:cxn>
                <a:cxn ang="0">
                  <a:pos x="38" y="28"/>
                </a:cxn>
                <a:cxn ang="0">
                  <a:pos x="46" y="30"/>
                </a:cxn>
                <a:cxn ang="0">
                  <a:pos x="50" y="34"/>
                </a:cxn>
                <a:cxn ang="0">
                  <a:pos x="54" y="36"/>
                </a:cxn>
                <a:cxn ang="0">
                  <a:pos x="54" y="42"/>
                </a:cxn>
                <a:cxn ang="0">
                  <a:pos x="52" y="46"/>
                </a:cxn>
                <a:cxn ang="0">
                  <a:pos x="52" y="56"/>
                </a:cxn>
                <a:cxn ang="0">
                  <a:pos x="40" y="52"/>
                </a:cxn>
                <a:cxn ang="0">
                  <a:pos x="28" y="46"/>
                </a:cxn>
                <a:cxn ang="0">
                  <a:pos x="14" y="32"/>
                </a:cxn>
                <a:cxn ang="0">
                  <a:pos x="8" y="30"/>
                </a:cxn>
                <a:cxn ang="0">
                  <a:pos x="0" y="20"/>
                </a:cxn>
                <a:cxn ang="0">
                  <a:pos x="0" y="20"/>
                </a:cxn>
              </a:cxnLst>
              <a:rect l="0" t="0" r="r" b="b"/>
              <a:pathLst>
                <a:path w="54" h="56">
                  <a:moveTo>
                    <a:pt x="0" y="20"/>
                  </a:moveTo>
                  <a:lnTo>
                    <a:pt x="2" y="16"/>
                  </a:lnTo>
                  <a:lnTo>
                    <a:pt x="12" y="10"/>
                  </a:lnTo>
                  <a:lnTo>
                    <a:pt x="12" y="6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6" y="2"/>
                  </a:lnTo>
                  <a:lnTo>
                    <a:pt x="28" y="10"/>
                  </a:lnTo>
                  <a:lnTo>
                    <a:pt x="26" y="16"/>
                  </a:lnTo>
                  <a:lnTo>
                    <a:pt x="28" y="14"/>
                  </a:lnTo>
                  <a:lnTo>
                    <a:pt x="32" y="18"/>
                  </a:lnTo>
                  <a:lnTo>
                    <a:pt x="34" y="16"/>
                  </a:lnTo>
                  <a:lnTo>
                    <a:pt x="36" y="12"/>
                  </a:lnTo>
                  <a:lnTo>
                    <a:pt x="40" y="14"/>
                  </a:lnTo>
                  <a:lnTo>
                    <a:pt x="40" y="16"/>
                  </a:lnTo>
                  <a:lnTo>
                    <a:pt x="42" y="18"/>
                  </a:lnTo>
                  <a:lnTo>
                    <a:pt x="42" y="22"/>
                  </a:lnTo>
                  <a:lnTo>
                    <a:pt x="38" y="28"/>
                  </a:lnTo>
                  <a:lnTo>
                    <a:pt x="46" y="30"/>
                  </a:lnTo>
                  <a:lnTo>
                    <a:pt x="50" y="34"/>
                  </a:lnTo>
                  <a:lnTo>
                    <a:pt x="54" y="36"/>
                  </a:lnTo>
                  <a:lnTo>
                    <a:pt x="54" y="42"/>
                  </a:lnTo>
                  <a:lnTo>
                    <a:pt x="52" y="46"/>
                  </a:lnTo>
                  <a:lnTo>
                    <a:pt x="52" y="56"/>
                  </a:lnTo>
                  <a:lnTo>
                    <a:pt x="40" y="52"/>
                  </a:lnTo>
                  <a:lnTo>
                    <a:pt x="28" y="46"/>
                  </a:lnTo>
                  <a:lnTo>
                    <a:pt x="14" y="32"/>
                  </a:lnTo>
                  <a:lnTo>
                    <a:pt x="8" y="30"/>
                  </a:lnTo>
                  <a:lnTo>
                    <a:pt x="0" y="20"/>
                  </a:lnTo>
                  <a:lnTo>
                    <a:pt x="0" y="2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70" name="Freeform 345"/>
            <p:cNvSpPr>
              <a:spLocks/>
            </p:cNvSpPr>
            <p:nvPr/>
          </p:nvSpPr>
          <p:spPr bwMode="auto">
            <a:xfrm>
              <a:off x="4482044" y="3913001"/>
              <a:ext cx="31405" cy="76268"/>
            </a:xfrm>
            <a:custGeom>
              <a:avLst/>
              <a:gdLst/>
              <a:ahLst/>
              <a:cxnLst>
                <a:cxn ang="0">
                  <a:pos x="28" y="64"/>
                </a:cxn>
                <a:cxn ang="0">
                  <a:pos x="18" y="68"/>
                </a:cxn>
                <a:cxn ang="0">
                  <a:pos x="12" y="62"/>
                </a:cxn>
                <a:cxn ang="0">
                  <a:pos x="10" y="58"/>
                </a:cxn>
                <a:cxn ang="0">
                  <a:pos x="8" y="24"/>
                </a:cxn>
                <a:cxn ang="0">
                  <a:pos x="6" y="12"/>
                </a:cxn>
                <a:cxn ang="0">
                  <a:pos x="0" y="6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4" y="2"/>
                </a:cxn>
                <a:cxn ang="0">
                  <a:pos x="8" y="2"/>
                </a:cxn>
                <a:cxn ang="0">
                  <a:pos x="12" y="0"/>
                </a:cxn>
                <a:cxn ang="0">
                  <a:pos x="10" y="10"/>
                </a:cxn>
                <a:cxn ang="0">
                  <a:pos x="16" y="12"/>
                </a:cxn>
                <a:cxn ang="0">
                  <a:pos x="18" y="16"/>
                </a:cxn>
                <a:cxn ang="0">
                  <a:pos x="24" y="32"/>
                </a:cxn>
                <a:cxn ang="0">
                  <a:pos x="24" y="52"/>
                </a:cxn>
                <a:cxn ang="0">
                  <a:pos x="24" y="60"/>
                </a:cxn>
                <a:cxn ang="0">
                  <a:pos x="26" y="64"/>
                </a:cxn>
                <a:cxn ang="0">
                  <a:pos x="28" y="64"/>
                </a:cxn>
                <a:cxn ang="0">
                  <a:pos x="28" y="64"/>
                </a:cxn>
              </a:cxnLst>
              <a:rect l="0" t="0" r="r" b="b"/>
              <a:pathLst>
                <a:path w="28" h="68">
                  <a:moveTo>
                    <a:pt x="28" y="64"/>
                  </a:moveTo>
                  <a:lnTo>
                    <a:pt x="18" y="68"/>
                  </a:lnTo>
                  <a:lnTo>
                    <a:pt x="12" y="62"/>
                  </a:lnTo>
                  <a:lnTo>
                    <a:pt x="10" y="58"/>
                  </a:lnTo>
                  <a:lnTo>
                    <a:pt x="8" y="24"/>
                  </a:lnTo>
                  <a:lnTo>
                    <a:pt x="6" y="12"/>
                  </a:lnTo>
                  <a:lnTo>
                    <a:pt x="0" y="6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4" y="2"/>
                  </a:lnTo>
                  <a:lnTo>
                    <a:pt x="8" y="2"/>
                  </a:lnTo>
                  <a:lnTo>
                    <a:pt x="12" y="0"/>
                  </a:lnTo>
                  <a:lnTo>
                    <a:pt x="10" y="10"/>
                  </a:lnTo>
                  <a:lnTo>
                    <a:pt x="16" y="12"/>
                  </a:lnTo>
                  <a:lnTo>
                    <a:pt x="18" y="16"/>
                  </a:lnTo>
                  <a:lnTo>
                    <a:pt x="24" y="32"/>
                  </a:lnTo>
                  <a:lnTo>
                    <a:pt x="24" y="52"/>
                  </a:lnTo>
                  <a:lnTo>
                    <a:pt x="24" y="60"/>
                  </a:lnTo>
                  <a:lnTo>
                    <a:pt x="26" y="64"/>
                  </a:lnTo>
                  <a:lnTo>
                    <a:pt x="28" y="64"/>
                  </a:lnTo>
                  <a:lnTo>
                    <a:pt x="28" y="6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71" name="Freeform 346"/>
            <p:cNvSpPr>
              <a:spLocks/>
            </p:cNvSpPr>
            <p:nvPr/>
          </p:nvSpPr>
          <p:spPr bwMode="auto">
            <a:xfrm>
              <a:off x="4257725" y="3886083"/>
              <a:ext cx="109916" cy="85241"/>
            </a:xfrm>
            <a:custGeom>
              <a:avLst/>
              <a:gdLst/>
              <a:ahLst/>
              <a:cxnLst>
                <a:cxn ang="0">
                  <a:pos x="26" y="2"/>
                </a:cxn>
                <a:cxn ang="0">
                  <a:pos x="28" y="4"/>
                </a:cxn>
                <a:cxn ang="0">
                  <a:pos x="50" y="4"/>
                </a:cxn>
                <a:cxn ang="0">
                  <a:pos x="48" y="10"/>
                </a:cxn>
                <a:cxn ang="0">
                  <a:pos x="54" y="8"/>
                </a:cxn>
                <a:cxn ang="0">
                  <a:pos x="64" y="8"/>
                </a:cxn>
                <a:cxn ang="0">
                  <a:pos x="72" y="8"/>
                </a:cxn>
                <a:cxn ang="0">
                  <a:pos x="76" y="4"/>
                </a:cxn>
                <a:cxn ang="0">
                  <a:pos x="80" y="8"/>
                </a:cxn>
                <a:cxn ang="0">
                  <a:pos x="84" y="10"/>
                </a:cxn>
                <a:cxn ang="0">
                  <a:pos x="84" y="14"/>
                </a:cxn>
                <a:cxn ang="0">
                  <a:pos x="88" y="18"/>
                </a:cxn>
                <a:cxn ang="0">
                  <a:pos x="86" y="24"/>
                </a:cxn>
                <a:cxn ang="0">
                  <a:pos x="88" y="24"/>
                </a:cxn>
                <a:cxn ang="0">
                  <a:pos x="90" y="30"/>
                </a:cxn>
                <a:cxn ang="0">
                  <a:pos x="92" y="38"/>
                </a:cxn>
                <a:cxn ang="0">
                  <a:pos x="96" y="46"/>
                </a:cxn>
                <a:cxn ang="0">
                  <a:pos x="98" y="52"/>
                </a:cxn>
                <a:cxn ang="0">
                  <a:pos x="96" y="54"/>
                </a:cxn>
                <a:cxn ang="0">
                  <a:pos x="94" y="58"/>
                </a:cxn>
                <a:cxn ang="0">
                  <a:pos x="90" y="62"/>
                </a:cxn>
                <a:cxn ang="0">
                  <a:pos x="94" y="64"/>
                </a:cxn>
                <a:cxn ang="0">
                  <a:pos x="88" y="72"/>
                </a:cxn>
                <a:cxn ang="0">
                  <a:pos x="82" y="74"/>
                </a:cxn>
                <a:cxn ang="0">
                  <a:pos x="76" y="72"/>
                </a:cxn>
                <a:cxn ang="0">
                  <a:pos x="76" y="68"/>
                </a:cxn>
                <a:cxn ang="0">
                  <a:pos x="70" y="58"/>
                </a:cxn>
                <a:cxn ang="0">
                  <a:pos x="66" y="58"/>
                </a:cxn>
                <a:cxn ang="0">
                  <a:pos x="62" y="58"/>
                </a:cxn>
                <a:cxn ang="0">
                  <a:pos x="58" y="56"/>
                </a:cxn>
                <a:cxn ang="0">
                  <a:pos x="60" y="52"/>
                </a:cxn>
                <a:cxn ang="0">
                  <a:pos x="58" y="46"/>
                </a:cxn>
                <a:cxn ang="0">
                  <a:pos x="56" y="42"/>
                </a:cxn>
                <a:cxn ang="0">
                  <a:pos x="34" y="40"/>
                </a:cxn>
                <a:cxn ang="0">
                  <a:pos x="28" y="50"/>
                </a:cxn>
                <a:cxn ang="0">
                  <a:pos x="18" y="44"/>
                </a:cxn>
                <a:cxn ang="0">
                  <a:pos x="8" y="36"/>
                </a:cxn>
                <a:cxn ang="0">
                  <a:pos x="4" y="28"/>
                </a:cxn>
                <a:cxn ang="0">
                  <a:pos x="0" y="28"/>
                </a:cxn>
                <a:cxn ang="0">
                  <a:pos x="2" y="24"/>
                </a:cxn>
                <a:cxn ang="0">
                  <a:pos x="18" y="14"/>
                </a:cxn>
                <a:cxn ang="0">
                  <a:pos x="16" y="8"/>
                </a:cxn>
                <a:cxn ang="0">
                  <a:pos x="18" y="0"/>
                </a:cxn>
              </a:cxnLst>
              <a:rect l="0" t="0" r="r" b="b"/>
              <a:pathLst>
                <a:path w="98" h="76">
                  <a:moveTo>
                    <a:pt x="18" y="0"/>
                  </a:moveTo>
                  <a:lnTo>
                    <a:pt x="26" y="2"/>
                  </a:lnTo>
                  <a:lnTo>
                    <a:pt x="26" y="4"/>
                  </a:lnTo>
                  <a:lnTo>
                    <a:pt x="28" y="4"/>
                  </a:lnTo>
                  <a:lnTo>
                    <a:pt x="36" y="6"/>
                  </a:lnTo>
                  <a:lnTo>
                    <a:pt x="50" y="4"/>
                  </a:lnTo>
                  <a:lnTo>
                    <a:pt x="48" y="8"/>
                  </a:lnTo>
                  <a:lnTo>
                    <a:pt x="48" y="10"/>
                  </a:lnTo>
                  <a:lnTo>
                    <a:pt x="52" y="10"/>
                  </a:lnTo>
                  <a:lnTo>
                    <a:pt x="54" y="8"/>
                  </a:lnTo>
                  <a:lnTo>
                    <a:pt x="58" y="12"/>
                  </a:lnTo>
                  <a:lnTo>
                    <a:pt x="64" y="8"/>
                  </a:lnTo>
                  <a:lnTo>
                    <a:pt x="72" y="10"/>
                  </a:lnTo>
                  <a:lnTo>
                    <a:pt x="72" y="8"/>
                  </a:lnTo>
                  <a:lnTo>
                    <a:pt x="76" y="6"/>
                  </a:lnTo>
                  <a:lnTo>
                    <a:pt x="76" y="4"/>
                  </a:lnTo>
                  <a:lnTo>
                    <a:pt x="80" y="4"/>
                  </a:lnTo>
                  <a:lnTo>
                    <a:pt x="80" y="8"/>
                  </a:lnTo>
                  <a:lnTo>
                    <a:pt x="82" y="8"/>
                  </a:lnTo>
                  <a:lnTo>
                    <a:pt x="84" y="10"/>
                  </a:lnTo>
                  <a:lnTo>
                    <a:pt x="84" y="16"/>
                  </a:lnTo>
                  <a:lnTo>
                    <a:pt x="84" y="14"/>
                  </a:lnTo>
                  <a:lnTo>
                    <a:pt x="86" y="18"/>
                  </a:lnTo>
                  <a:lnTo>
                    <a:pt x="88" y="18"/>
                  </a:lnTo>
                  <a:lnTo>
                    <a:pt x="90" y="20"/>
                  </a:lnTo>
                  <a:lnTo>
                    <a:pt x="86" y="24"/>
                  </a:lnTo>
                  <a:lnTo>
                    <a:pt x="86" y="26"/>
                  </a:lnTo>
                  <a:lnTo>
                    <a:pt x="88" y="24"/>
                  </a:lnTo>
                  <a:lnTo>
                    <a:pt x="90" y="24"/>
                  </a:lnTo>
                  <a:lnTo>
                    <a:pt x="90" y="30"/>
                  </a:lnTo>
                  <a:lnTo>
                    <a:pt x="94" y="36"/>
                  </a:lnTo>
                  <a:lnTo>
                    <a:pt x="92" y="38"/>
                  </a:lnTo>
                  <a:lnTo>
                    <a:pt x="92" y="44"/>
                  </a:lnTo>
                  <a:lnTo>
                    <a:pt x="96" y="46"/>
                  </a:lnTo>
                  <a:lnTo>
                    <a:pt x="96" y="50"/>
                  </a:lnTo>
                  <a:lnTo>
                    <a:pt x="98" y="52"/>
                  </a:lnTo>
                  <a:lnTo>
                    <a:pt x="94" y="54"/>
                  </a:lnTo>
                  <a:lnTo>
                    <a:pt x="96" y="54"/>
                  </a:lnTo>
                  <a:lnTo>
                    <a:pt x="98" y="60"/>
                  </a:lnTo>
                  <a:lnTo>
                    <a:pt x="94" y="58"/>
                  </a:lnTo>
                  <a:lnTo>
                    <a:pt x="90" y="58"/>
                  </a:lnTo>
                  <a:lnTo>
                    <a:pt x="90" y="62"/>
                  </a:lnTo>
                  <a:lnTo>
                    <a:pt x="94" y="62"/>
                  </a:lnTo>
                  <a:lnTo>
                    <a:pt x="94" y="64"/>
                  </a:lnTo>
                  <a:lnTo>
                    <a:pt x="92" y="70"/>
                  </a:lnTo>
                  <a:lnTo>
                    <a:pt x="88" y="72"/>
                  </a:lnTo>
                  <a:lnTo>
                    <a:pt x="84" y="70"/>
                  </a:lnTo>
                  <a:lnTo>
                    <a:pt x="82" y="74"/>
                  </a:lnTo>
                  <a:lnTo>
                    <a:pt x="80" y="76"/>
                  </a:lnTo>
                  <a:lnTo>
                    <a:pt x="76" y="72"/>
                  </a:lnTo>
                  <a:lnTo>
                    <a:pt x="74" y="74"/>
                  </a:lnTo>
                  <a:lnTo>
                    <a:pt x="76" y="68"/>
                  </a:lnTo>
                  <a:lnTo>
                    <a:pt x="74" y="60"/>
                  </a:lnTo>
                  <a:lnTo>
                    <a:pt x="70" y="58"/>
                  </a:lnTo>
                  <a:lnTo>
                    <a:pt x="68" y="58"/>
                  </a:lnTo>
                  <a:lnTo>
                    <a:pt x="66" y="58"/>
                  </a:lnTo>
                  <a:lnTo>
                    <a:pt x="62" y="60"/>
                  </a:lnTo>
                  <a:lnTo>
                    <a:pt x="62" y="58"/>
                  </a:lnTo>
                  <a:lnTo>
                    <a:pt x="58" y="60"/>
                  </a:lnTo>
                  <a:lnTo>
                    <a:pt x="58" y="56"/>
                  </a:lnTo>
                  <a:lnTo>
                    <a:pt x="60" y="56"/>
                  </a:lnTo>
                  <a:lnTo>
                    <a:pt x="60" y="52"/>
                  </a:lnTo>
                  <a:lnTo>
                    <a:pt x="58" y="50"/>
                  </a:lnTo>
                  <a:lnTo>
                    <a:pt x="58" y="46"/>
                  </a:lnTo>
                  <a:lnTo>
                    <a:pt x="56" y="46"/>
                  </a:lnTo>
                  <a:lnTo>
                    <a:pt x="56" y="42"/>
                  </a:lnTo>
                  <a:lnTo>
                    <a:pt x="50" y="38"/>
                  </a:lnTo>
                  <a:lnTo>
                    <a:pt x="34" y="40"/>
                  </a:lnTo>
                  <a:lnTo>
                    <a:pt x="34" y="44"/>
                  </a:lnTo>
                  <a:lnTo>
                    <a:pt x="28" y="50"/>
                  </a:lnTo>
                  <a:lnTo>
                    <a:pt x="24" y="50"/>
                  </a:lnTo>
                  <a:lnTo>
                    <a:pt x="18" y="44"/>
                  </a:lnTo>
                  <a:lnTo>
                    <a:pt x="16" y="40"/>
                  </a:lnTo>
                  <a:lnTo>
                    <a:pt x="8" y="36"/>
                  </a:lnTo>
                  <a:lnTo>
                    <a:pt x="6" y="30"/>
                  </a:lnTo>
                  <a:lnTo>
                    <a:pt x="4" y="28"/>
                  </a:lnTo>
                  <a:lnTo>
                    <a:pt x="4" y="26"/>
                  </a:lnTo>
                  <a:lnTo>
                    <a:pt x="0" y="28"/>
                  </a:lnTo>
                  <a:lnTo>
                    <a:pt x="0" y="24"/>
                  </a:lnTo>
                  <a:lnTo>
                    <a:pt x="2" y="24"/>
                  </a:lnTo>
                  <a:lnTo>
                    <a:pt x="6" y="18"/>
                  </a:lnTo>
                  <a:lnTo>
                    <a:pt x="18" y="14"/>
                  </a:lnTo>
                  <a:lnTo>
                    <a:pt x="18" y="10"/>
                  </a:lnTo>
                  <a:lnTo>
                    <a:pt x="16" y="8"/>
                  </a:lnTo>
                  <a:lnTo>
                    <a:pt x="18" y="6"/>
                  </a:lnTo>
                  <a:lnTo>
                    <a:pt x="18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72" name="Freeform 347"/>
            <p:cNvSpPr>
              <a:spLocks/>
            </p:cNvSpPr>
            <p:nvPr/>
          </p:nvSpPr>
          <p:spPr bwMode="auto">
            <a:xfrm>
              <a:off x="4434938" y="3913001"/>
              <a:ext cx="67296" cy="96457"/>
            </a:xfrm>
            <a:custGeom>
              <a:avLst/>
              <a:gdLst/>
              <a:ahLst/>
              <a:cxnLst>
                <a:cxn ang="0">
                  <a:pos x="60" y="68"/>
                </a:cxn>
                <a:cxn ang="0">
                  <a:pos x="54" y="62"/>
                </a:cxn>
                <a:cxn ang="0">
                  <a:pos x="52" y="58"/>
                </a:cxn>
                <a:cxn ang="0">
                  <a:pos x="50" y="24"/>
                </a:cxn>
                <a:cxn ang="0">
                  <a:pos x="48" y="12"/>
                </a:cxn>
                <a:cxn ang="0">
                  <a:pos x="42" y="6"/>
                </a:cxn>
                <a:cxn ang="0">
                  <a:pos x="44" y="2"/>
                </a:cxn>
                <a:cxn ang="0">
                  <a:pos x="42" y="2"/>
                </a:cxn>
                <a:cxn ang="0">
                  <a:pos x="42" y="0"/>
                </a:cxn>
                <a:cxn ang="0">
                  <a:pos x="32" y="2"/>
                </a:cxn>
                <a:cxn ang="0">
                  <a:pos x="6" y="0"/>
                </a:cxn>
                <a:cxn ang="0">
                  <a:pos x="4" y="4"/>
                </a:cxn>
                <a:cxn ang="0">
                  <a:pos x="6" y="10"/>
                </a:cxn>
                <a:cxn ang="0">
                  <a:pos x="8" y="20"/>
                </a:cxn>
                <a:cxn ang="0">
                  <a:pos x="8" y="24"/>
                </a:cxn>
                <a:cxn ang="0">
                  <a:pos x="6" y="26"/>
                </a:cxn>
                <a:cxn ang="0">
                  <a:pos x="8" y="26"/>
                </a:cxn>
                <a:cxn ang="0">
                  <a:pos x="10" y="38"/>
                </a:cxn>
                <a:cxn ang="0">
                  <a:pos x="6" y="40"/>
                </a:cxn>
                <a:cxn ang="0">
                  <a:pos x="4" y="52"/>
                </a:cxn>
                <a:cxn ang="0">
                  <a:pos x="0" y="56"/>
                </a:cxn>
                <a:cxn ang="0">
                  <a:pos x="0" y="60"/>
                </a:cxn>
                <a:cxn ang="0">
                  <a:pos x="4" y="70"/>
                </a:cxn>
                <a:cxn ang="0">
                  <a:pos x="6" y="72"/>
                </a:cxn>
                <a:cxn ang="0">
                  <a:pos x="8" y="80"/>
                </a:cxn>
                <a:cxn ang="0">
                  <a:pos x="4" y="78"/>
                </a:cxn>
                <a:cxn ang="0">
                  <a:pos x="2" y="80"/>
                </a:cxn>
                <a:cxn ang="0">
                  <a:pos x="16" y="86"/>
                </a:cxn>
                <a:cxn ang="0">
                  <a:pos x="24" y="82"/>
                </a:cxn>
                <a:cxn ang="0">
                  <a:pos x="34" y="78"/>
                </a:cxn>
                <a:cxn ang="0">
                  <a:pos x="46" y="72"/>
                </a:cxn>
                <a:cxn ang="0">
                  <a:pos x="46" y="72"/>
                </a:cxn>
                <a:cxn ang="0">
                  <a:pos x="56" y="72"/>
                </a:cxn>
                <a:cxn ang="0">
                  <a:pos x="60" y="68"/>
                </a:cxn>
                <a:cxn ang="0">
                  <a:pos x="60" y="68"/>
                </a:cxn>
              </a:cxnLst>
              <a:rect l="0" t="0" r="r" b="b"/>
              <a:pathLst>
                <a:path w="60" h="86">
                  <a:moveTo>
                    <a:pt x="60" y="68"/>
                  </a:moveTo>
                  <a:lnTo>
                    <a:pt x="54" y="62"/>
                  </a:lnTo>
                  <a:lnTo>
                    <a:pt x="52" y="58"/>
                  </a:lnTo>
                  <a:lnTo>
                    <a:pt x="50" y="24"/>
                  </a:lnTo>
                  <a:lnTo>
                    <a:pt x="48" y="12"/>
                  </a:lnTo>
                  <a:lnTo>
                    <a:pt x="42" y="6"/>
                  </a:lnTo>
                  <a:lnTo>
                    <a:pt x="44" y="2"/>
                  </a:lnTo>
                  <a:lnTo>
                    <a:pt x="42" y="2"/>
                  </a:lnTo>
                  <a:lnTo>
                    <a:pt x="42" y="0"/>
                  </a:lnTo>
                  <a:lnTo>
                    <a:pt x="32" y="2"/>
                  </a:lnTo>
                  <a:lnTo>
                    <a:pt x="6" y="0"/>
                  </a:lnTo>
                  <a:lnTo>
                    <a:pt x="4" y="4"/>
                  </a:lnTo>
                  <a:lnTo>
                    <a:pt x="6" y="10"/>
                  </a:lnTo>
                  <a:lnTo>
                    <a:pt x="8" y="20"/>
                  </a:lnTo>
                  <a:lnTo>
                    <a:pt x="8" y="24"/>
                  </a:lnTo>
                  <a:lnTo>
                    <a:pt x="6" y="26"/>
                  </a:lnTo>
                  <a:lnTo>
                    <a:pt x="8" y="26"/>
                  </a:lnTo>
                  <a:lnTo>
                    <a:pt x="10" y="38"/>
                  </a:lnTo>
                  <a:lnTo>
                    <a:pt x="6" y="40"/>
                  </a:lnTo>
                  <a:lnTo>
                    <a:pt x="4" y="52"/>
                  </a:lnTo>
                  <a:lnTo>
                    <a:pt x="0" y="56"/>
                  </a:lnTo>
                  <a:lnTo>
                    <a:pt x="0" y="60"/>
                  </a:lnTo>
                  <a:lnTo>
                    <a:pt x="4" y="70"/>
                  </a:lnTo>
                  <a:lnTo>
                    <a:pt x="6" y="72"/>
                  </a:lnTo>
                  <a:lnTo>
                    <a:pt x="8" y="80"/>
                  </a:lnTo>
                  <a:lnTo>
                    <a:pt x="4" y="78"/>
                  </a:lnTo>
                  <a:lnTo>
                    <a:pt x="2" y="80"/>
                  </a:lnTo>
                  <a:lnTo>
                    <a:pt x="16" y="86"/>
                  </a:lnTo>
                  <a:lnTo>
                    <a:pt x="24" y="82"/>
                  </a:lnTo>
                  <a:lnTo>
                    <a:pt x="34" y="78"/>
                  </a:lnTo>
                  <a:lnTo>
                    <a:pt x="46" y="72"/>
                  </a:lnTo>
                  <a:lnTo>
                    <a:pt x="46" y="72"/>
                  </a:lnTo>
                  <a:lnTo>
                    <a:pt x="56" y="72"/>
                  </a:lnTo>
                  <a:lnTo>
                    <a:pt x="60" y="68"/>
                  </a:lnTo>
                  <a:lnTo>
                    <a:pt x="60" y="6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73" name="Freeform 348"/>
            <p:cNvSpPr>
              <a:spLocks/>
            </p:cNvSpPr>
            <p:nvPr/>
          </p:nvSpPr>
          <p:spPr bwMode="auto">
            <a:xfrm>
              <a:off x="4230806" y="3870380"/>
              <a:ext cx="44864" cy="11216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18" y="2"/>
                </a:cxn>
                <a:cxn ang="0">
                  <a:pos x="20" y="0"/>
                </a:cxn>
                <a:cxn ang="0">
                  <a:pos x="24" y="0"/>
                </a:cxn>
                <a:cxn ang="0">
                  <a:pos x="32" y="4"/>
                </a:cxn>
                <a:cxn ang="0">
                  <a:pos x="40" y="4"/>
                </a:cxn>
                <a:cxn ang="0">
                  <a:pos x="40" y="6"/>
                </a:cxn>
                <a:cxn ang="0">
                  <a:pos x="36" y="8"/>
                </a:cxn>
                <a:cxn ang="0">
                  <a:pos x="22" y="4"/>
                </a:cxn>
                <a:cxn ang="0">
                  <a:pos x="20" y="6"/>
                </a:cxn>
                <a:cxn ang="0">
                  <a:pos x="14" y="6"/>
                </a:cxn>
                <a:cxn ang="0">
                  <a:pos x="14" y="8"/>
                </a:cxn>
                <a:cxn ang="0">
                  <a:pos x="2" y="8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4" y="4"/>
                </a:cxn>
                <a:cxn ang="0">
                  <a:pos x="4" y="2"/>
                </a:cxn>
                <a:cxn ang="0">
                  <a:pos x="4" y="2"/>
                </a:cxn>
              </a:cxnLst>
              <a:rect l="0" t="0" r="r" b="b"/>
              <a:pathLst>
                <a:path w="40" h="10">
                  <a:moveTo>
                    <a:pt x="4" y="2"/>
                  </a:moveTo>
                  <a:lnTo>
                    <a:pt x="18" y="2"/>
                  </a:lnTo>
                  <a:lnTo>
                    <a:pt x="20" y="0"/>
                  </a:lnTo>
                  <a:lnTo>
                    <a:pt x="24" y="0"/>
                  </a:lnTo>
                  <a:lnTo>
                    <a:pt x="32" y="4"/>
                  </a:lnTo>
                  <a:lnTo>
                    <a:pt x="40" y="4"/>
                  </a:lnTo>
                  <a:lnTo>
                    <a:pt x="40" y="6"/>
                  </a:lnTo>
                  <a:lnTo>
                    <a:pt x="36" y="8"/>
                  </a:lnTo>
                  <a:lnTo>
                    <a:pt x="22" y="4"/>
                  </a:lnTo>
                  <a:lnTo>
                    <a:pt x="20" y="6"/>
                  </a:lnTo>
                  <a:lnTo>
                    <a:pt x="14" y="6"/>
                  </a:lnTo>
                  <a:lnTo>
                    <a:pt x="14" y="8"/>
                  </a:lnTo>
                  <a:lnTo>
                    <a:pt x="2" y="8"/>
                  </a:lnTo>
                  <a:lnTo>
                    <a:pt x="0" y="10"/>
                  </a:lnTo>
                  <a:lnTo>
                    <a:pt x="0" y="6"/>
                  </a:lnTo>
                  <a:lnTo>
                    <a:pt x="4" y="4"/>
                  </a:lnTo>
                  <a:lnTo>
                    <a:pt x="4" y="2"/>
                  </a:lnTo>
                  <a:lnTo>
                    <a:pt x="4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74" name="Freeform 349"/>
            <p:cNvSpPr>
              <a:spLocks/>
            </p:cNvSpPr>
            <p:nvPr/>
          </p:nvSpPr>
          <p:spPr bwMode="auto">
            <a:xfrm>
              <a:off x="4230806" y="3886083"/>
              <a:ext cx="47107" cy="26918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26" y="24"/>
                </a:cxn>
                <a:cxn ang="0">
                  <a:pos x="30" y="18"/>
                </a:cxn>
                <a:cxn ang="0">
                  <a:pos x="42" y="14"/>
                </a:cxn>
                <a:cxn ang="0">
                  <a:pos x="42" y="10"/>
                </a:cxn>
                <a:cxn ang="0">
                  <a:pos x="40" y="8"/>
                </a:cxn>
                <a:cxn ang="0">
                  <a:pos x="42" y="6"/>
                </a:cxn>
                <a:cxn ang="0">
                  <a:pos x="42" y="0"/>
                </a:cxn>
                <a:cxn ang="0">
                  <a:pos x="22" y="2"/>
                </a:cxn>
                <a:cxn ang="0">
                  <a:pos x="14" y="4"/>
                </a:cxn>
                <a:cxn ang="0">
                  <a:pos x="8" y="4"/>
                </a:cxn>
                <a:cxn ang="0">
                  <a:pos x="4" y="6"/>
                </a:cxn>
                <a:cxn ang="0">
                  <a:pos x="0" y="4"/>
                </a:cxn>
                <a:cxn ang="0">
                  <a:pos x="2" y="8"/>
                </a:cxn>
                <a:cxn ang="0">
                  <a:pos x="6" y="10"/>
                </a:cxn>
                <a:cxn ang="0">
                  <a:pos x="8" y="12"/>
                </a:cxn>
                <a:cxn ang="0">
                  <a:pos x="12" y="12"/>
                </a:cxn>
                <a:cxn ang="0">
                  <a:pos x="14" y="16"/>
                </a:cxn>
                <a:cxn ang="0">
                  <a:pos x="26" y="12"/>
                </a:cxn>
                <a:cxn ang="0">
                  <a:pos x="26" y="14"/>
                </a:cxn>
                <a:cxn ang="0">
                  <a:pos x="18" y="16"/>
                </a:cxn>
                <a:cxn ang="0">
                  <a:pos x="20" y="22"/>
                </a:cxn>
                <a:cxn ang="0">
                  <a:pos x="20" y="24"/>
                </a:cxn>
                <a:cxn ang="0">
                  <a:pos x="24" y="24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42" h="24">
                  <a:moveTo>
                    <a:pt x="24" y="24"/>
                  </a:moveTo>
                  <a:lnTo>
                    <a:pt x="26" y="24"/>
                  </a:lnTo>
                  <a:lnTo>
                    <a:pt x="30" y="18"/>
                  </a:lnTo>
                  <a:lnTo>
                    <a:pt x="42" y="14"/>
                  </a:lnTo>
                  <a:lnTo>
                    <a:pt x="42" y="10"/>
                  </a:lnTo>
                  <a:lnTo>
                    <a:pt x="40" y="8"/>
                  </a:lnTo>
                  <a:lnTo>
                    <a:pt x="42" y="6"/>
                  </a:lnTo>
                  <a:lnTo>
                    <a:pt x="42" y="0"/>
                  </a:lnTo>
                  <a:lnTo>
                    <a:pt x="22" y="2"/>
                  </a:lnTo>
                  <a:lnTo>
                    <a:pt x="14" y="4"/>
                  </a:lnTo>
                  <a:lnTo>
                    <a:pt x="8" y="4"/>
                  </a:lnTo>
                  <a:lnTo>
                    <a:pt x="4" y="6"/>
                  </a:lnTo>
                  <a:lnTo>
                    <a:pt x="0" y="4"/>
                  </a:lnTo>
                  <a:lnTo>
                    <a:pt x="2" y="8"/>
                  </a:lnTo>
                  <a:lnTo>
                    <a:pt x="6" y="10"/>
                  </a:lnTo>
                  <a:lnTo>
                    <a:pt x="8" y="12"/>
                  </a:lnTo>
                  <a:lnTo>
                    <a:pt x="12" y="12"/>
                  </a:lnTo>
                  <a:lnTo>
                    <a:pt x="14" y="16"/>
                  </a:lnTo>
                  <a:lnTo>
                    <a:pt x="26" y="12"/>
                  </a:lnTo>
                  <a:lnTo>
                    <a:pt x="26" y="14"/>
                  </a:lnTo>
                  <a:lnTo>
                    <a:pt x="18" y="16"/>
                  </a:lnTo>
                  <a:lnTo>
                    <a:pt x="20" y="22"/>
                  </a:lnTo>
                  <a:lnTo>
                    <a:pt x="20" y="24"/>
                  </a:lnTo>
                  <a:lnTo>
                    <a:pt x="24" y="24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75" name="Freeform 350"/>
            <p:cNvSpPr>
              <a:spLocks/>
            </p:cNvSpPr>
            <p:nvPr/>
          </p:nvSpPr>
          <p:spPr bwMode="auto">
            <a:xfrm>
              <a:off x="4284644" y="3928703"/>
              <a:ext cx="44864" cy="44864"/>
            </a:xfrm>
            <a:custGeom>
              <a:avLst/>
              <a:gdLst/>
              <a:ahLst/>
              <a:cxnLst>
                <a:cxn ang="0">
                  <a:pos x="24" y="40"/>
                </a:cxn>
                <a:cxn ang="0">
                  <a:pos x="26" y="36"/>
                </a:cxn>
                <a:cxn ang="0">
                  <a:pos x="36" y="30"/>
                </a:cxn>
                <a:cxn ang="0">
                  <a:pos x="36" y="26"/>
                </a:cxn>
                <a:cxn ang="0">
                  <a:pos x="40" y="24"/>
                </a:cxn>
                <a:cxn ang="0">
                  <a:pos x="38" y="22"/>
                </a:cxn>
                <a:cxn ang="0">
                  <a:pos x="38" y="20"/>
                </a:cxn>
                <a:cxn ang="0">
                  <a:pos x="34" y="22"/>
                </a:cxn>
                <a:cxn ang="0">
                  <a:pos x="34" y="18"/>
                </a:cxn>
                <a:cxn ang="0">
                  <a:pos x="36" y="18"/>
                </a:cxn>
                <a:cxn ang="0">
                  <a:pos x="36" y="14"/>
                </a:cxn>
                <a:cxn ang="0">
                  <a:pos x="34" y="12"/>
                </a:cxn>
                <a:cxn ang="0">
                  <a:pos x="34" y="8"/>
                </a:cxn>
                <a:cxn ang="0">
                  <a:pos x="32" y="8"/>
                </a:cxn>
                <a:cxn ang="0">
                  <a:pos x="32" y="4"/>
                </a:cxn>
                <a:cxn ang="0">
                  <a:pos x="26" y="0"/>
                </a:cxn>
                <a:cxn ang="0">
                  <a:pos x="10" y="2"/>
                </a:cxn>
                <a:cxn ang="0">
                  <a:pos x="10" y="6"/>
                </a:cxn>
                <a:cxn ang="0">
                  <a:pos x="4" y="12"/>
                </a:cxn>
                <a:cxn ang="0">
                  <a:pos x="0" y="12"/>
                </a:cxn>
                <a:cxn ang="0">
                  <a:pos x="0" y="20"/>
                </a:cxn>
                <a:cxn ang="0">
                  <a:pos x="2" y="20"/>
                </a:cxn>
                <a:cxn ang="0">
                  <a:pos x="0" y="20"/>
                </a:cxn>
                <a:cxn ang="0">
                  <a:pos x="0" y="22"/>
                </a:cxn>
                <a:cxn ang="0">
                  <a:pos x="4" y="26"/>
                </a:cxn>
                <a:cxn ang="0">
                  <a:pos x="4" y="28"/>
                </a:cxn>
                <a:cxn ang="0">
                  <a:pos x="10" y="32"/>
                </a:cxn>
                <a:cxn ang="0">
                  <a:pos x="12" y="36"/>
                </a:cxn>
                <a:cxn ang="0">
                  <a:pos x="24" y="40"/>
                </a:cxn>
                <a:cxn ang="0">
                  <a:pos x="24" y="40"/>
                </a:cxn>
              </a:cxnLst>
              <a:rect l="0" t="0" r="r" b="b"/>
              <a:pathLst>
                <a:path w="40" h="40">
                  <a:moveTo>
                    <a:pt x="24" y="40"/>
                  </a:moveTo>
                  <a:lnTo>
                    <a:pt x="26" y="36"/>
                  </a:lnTo>
                  <a:lnTo>
                    <a:pt x="36" y="30"/>
                  </a:lnTo>
                  <a:lnTo>
                    <a:pt x="36" y="26"/>
                  </a:lnTo>
                  <a:lnTo>
                    <a:pt x="40" y="24"/>
                  </a:lnTo>
                  <a:lnTo>
                    <a:pt x="38" y="22"/>
                  </a:lnTo>
                  <a:lnTo>
                    <a:pt x="38" y="20"/>
                  </a:lnTo>
                  <a:lnTo>
                    <a:pt x="34" y="22"/>
                  </a:lnTo>
                  <a:lnTo>
                    <a:pt x="34" y="18"/>
                  </a:lnTo>
                  <a:lnTo>
                    <a:pt x="36" y="18"/>
                  </a:lnTo>
                  <a:lnTo>
                    <a:pt x="36" y="14"/>
                  </a:lnTo>
                  <a:lnTo>
                    <a:pt x="34" y="12"/>
                  </a:lnTo>
                  <a:lnTo>
                    <a:pt x="34" y="8"/>
                  </a:lnTo>
                  <a:lnTo>
                    <a:pt x="32" y="8"/>
                  </a:lnTo>
                  <a:lnTo>
                    <a:pt x="32" y="4"/>
                  </a:lnTo>
                  <a:lnTo>
                    <a:pt x="26" y="0"/>
                  </a:lnTo>
                  <a:lnTo>
                    <a:pt x="10" y="2"/>
                  </a:lnTo>
                  <a:lnTo>
                    <a:pt x="10" y="6"/>
                  </a:lnTo>
                  <a:lnTo>
                    <a:pt x="4" y="12"/>
                  </a:lnTo>
                  <a:lnTo>
                    <a:pt x="0" y="12"/>
                  </a:lnTo>
                  <a:lnTo>
                    <a:pt x="0" y="20"/>
                  </a:lnTo>
                  <a:lnTo>
                    <a:pt x="2" y="20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4" y="26"/>
                  </a:lnTo>
                  <a:lnTo>
                    <a:pt x="4" y="28"/>
                  </a:lnTo>
                  <a:lnTo>
                    <a:pt x="10" y="32"/>
                  </a:lnTo>
                  <a:lnTo>
                    <a:pt x="12" y="36"/>
                  </a:lnTo>
                  <a:lnTo>
                    <a:pt x="24" y="40"/>
                  </a:lnTo>
                  <a:lnTo>
                    <a:pt x="24" y="4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76" name="Freeform 351"/>
            <p:cNvSpPr>
              <a:spLocks/>
            </p:cNvSpPr>
            <p:nvPr/>
          </p:nvSpPr>
          <p:spPr bwMode="auto">
            <a:xfrm>
              <a:off x="4219591" y="3825517"/>
              <a:ext cx="94214" cy="67296"/>
            </a:xfrm>
            <a:custGeom>
              <a:avLst/>
              <a:gdLst/>
              <a:ahLst/>
              <a:cxnLst>
                <a:cxn ang="0">
                  <a:pos x="10" y="58"/>
                </a:cxn>
                <a:cxn ang="0">
                  <a:pos x="10" y="50"/>
                </a:cxn>
                <a:cxn ang="0">
                  <a:pos x="12" y="48"/>
                </a:cxn>
                <a:cxn ang="0">
                  <a:pos x="24" y="48"/>
                </a:cxn>
                <a:cxn ang="0">
                  <a:pos x="24" y="46"/>
                </a:cxn>
                <a:cxn ang="0">
                  <a:pos x="30" y="46"/>
                </a:cxn>
                <a:cxn ang="0">
                  <a:pos x="32" y="44"/>
                </a:cxn>
                <a:cxn ang="0">
                  <a:pos x="46" y="48"/>
                </a:cxn>
                <a:cxn ang="0">
                  <a:pos x="50" y="46"/>
                </a:cxn>
                <a:cxn ang="0">
                  <a:pos x="50" y="44"/>
                </a:cxn>
                <a:cxn ang="0">
                  <a:pos x="42" y="44"/>
                </a:cxn>
                <a:cxn ang="0">
                  <a:pos x="34" y="40"/>
                </a:cxn>
                <a:cxn ang="0">
                  <a:pos x="30" y="40"/>
                </a:cxn>
                <a:cxn ang="0">
                  <a:pos x="28" y="42"/>
                </a:cxn>
                <a:cxn ang="0">
                  <a:pos x="14" y="42"/>
                </a:cxn>
                <a:cxn ang="0">
                  <a:pos x="4" y="28"/>
                </a:cxn>
                <a:cxn ang="0">
                  <a:pos x="2" y="28"/>
                </a:cxn>
                <a:cxn ang="0">
                  <a:pos x="0" y="26"/>
                </a:cxn>
                <a:cxn ang="0">
                  <a:pos x="4" y="26"/>
                </a:cxn>
                <a:cxn ang="0">
                  <a:pos x="8" y="22"/>
                </a:cxn>
                <a:cxn ang="0">
                  <a:pos x="14" y="14"/>
                </a:cxn>
                <a:cxn ang="0">
                  <a:pos x="14" y="8"/>
                </a:cxn>
                <a:cxn ang="0">
                  <a:pos x="16" y="2"/>
                </a:cxn>
                <a:cxn ang="0">
                  <a:pos x="24" y="2"/>
                </a:cxn>
                <a:cxn ang="0">
                  <a:pos x="32" y="0"/>
                </a:cxn>
                <a:cxn ang="0">
                  <a:pos x="42" y="0"/>
                </a:cxn>
                <a:cxn ang="0">
                  <a:pos x="50" y="8"/>
                </a:cxn>
                <a:cxn ang="0">
                  <a:pos x="54" y="8"/>
                </a:cxn>
                <a:cxn ang="0">
                  <a:pos x="58" y="14"/>
                </a:cxn>
                <a:cxn ang="0">
                  <a:pos x="62" y="16"/>
                </a:cxn>
                <a:cxn ang="0">
                  <a:pos x="64" y="20"/>
                </a:cxn>
                <a:cxn ang="0">
                  <a:pos x="62" y="20"/>
                </a:cxn>
                <a:cxn ang="0">
                  <a:pos x="72" y="26"/>
                </a:cxn>
                <a:cxn ang="0">
                  <a:pos x="72" y="32"/>
                </a:cxn>
                <a:cxn ang="0">
                  <a:pos x="74" y="34"/>
                </a:cxn>
                <a:cxn ang="0">
                  <a:pos x="76" y="38"/>
                </a:cxn>
                <a:cxn ang="0">
                  <a:pos x="74" y="42"/>
                </a:cxn>
                <a:cxn ang="0">
                  <a:pos x="76" y="46"/>
                </a:cxn>
                <a:cxn ang="0">
                  <a:pos x="80" y="46"/>
                </a:cxn>
                <a:cxn ang="0">
                  <a:pos x="84" y="52"/>
                </a:cxn>
                <a:cxn ang="0">
                  <a:pos x="84" y="58"/>
                </a:cxn>
                <a:cxn ang="0">
                  <a:pos x="70" y="60"/>
                </a:cxn>
                <a:cxn ang="0">
                  <a:pos x="62" y="58"/>
                </a:cxn>
                <a:cxn ang="0">
                  <a:pos x="60" y="58"/>
                </a:cxn>
                <a:cxn ang="0">
                  <a:pos x="60" y="56"/>
                </a:cxn>
                <a:cxn ang="0">
                  <a:pos x="52" y="54"/>
                </a:cxn>
                <a:cxn ang="0">
                  <a:pos x="32" y="56"/>
                </a:cxn>
                <a:cxn ang="0">
                  <a:pos x="24" y="58"/>
                </a:cxn>
                <a:cxn ang="0">
                  <a:pos x="18" y="58"/>
                </a:cxn>
                <a:cxn ang="0">
                  <a:pos x="14" y="60"/>
                </a:cxn>
                <a:cxn ang="0">
                  <a:pos x="10" y="58"/>
                </a:cxn>
                <a:cxn ang="0">
                  <a:pos x="10" y="58"/>
                </a:cxn>
              </a:cxnLst>
              <a:rect l="0" t="0" r="r" b="b"/>
              <a:pathLst>
                <a:path w="84" h="60">
                  <a:moveTo>
                    <a:pt x="10" y="58"/>
                  </a:moveTo>
                  <a:lnTo>
                    <a:pt x="10" y="50"/>
                  </a:lnTo>
                  <a:lnTo>
                    <a:pt x="12" y="48"/>
                  </a:lnTo>
                  <a:lnTo>
                    <a:pt x="24" y="48"/>
                  </a:lnTo>
                  <a:lnTo>
                    <a:pt x="24" y="46"/>
                  </a:lnTo>
                  <a:lnTo>
                    <a:pt x="30" y="46"/>
                  </a:lnTo>
                  <a:lnTo>
                    <a:pt x="32" y="44"/>
                  </a:lnTo>
                  <a:lnTo>
                    <a:pt x="46" y="48"/>
                  </a:lnTo>
                  <a:lnTo>
                    <a:pt x="50" y="46"/>
                  </a:lnTo>
                  <a:lnTo>
                    <a:pt x="50" y="44"/>
                  </a:lnTo>
                  <a:lnTo>
                    <a:pt x="42" y="44"/>
                  </a:lnTo>
                  <a:lnTo>
                    <a:pt x="34" y="40"/>
                  </a:lnTo>
                  <a:lnTo>
                    <a:pt x="30" y="40"/>
                  </a:lnTo>
                  <a:lnTo>
                    <a:pt x="28" y="42"/>
                  </a:lnTo>
                  <a:lnTo>
                    <a:pt x="14" y="42"/>
                  </a:lnTo>
                  <a:lnTo>
                    <a:pt x="4" y="28"/>
                  </a:lnTo>
                  <a:lnTo>
                    <a:pt x="2" y="28"/>
                  </a:lnTo>
                  <a:lnTo>
                    <a:pt x="0" y="26"/>
                  </a:lnTo>
                  <a:lnTo>
                    <a:pt x="4" y="26"/>
                  </a:lnTo>
                  <a:lnTo>
                    <a:pt x="8" y="22"/>
                  </a:lnTo>
                  <a:lnTo>
                    <a:pt x="14" y="14"/>
                  </a:lnTo>
                  <a:lnTo>
                    <a:pt x="14" y="8"/>
                  </a:lnTo>
                  <a:lnTo>
                    <a:pt x="16" y="2"/>
                  </a:lnTo>
                  <a:lnTo>
                    <a:pt x="24" y="2"/>
                  </a:lnTo>
                  <a:lnTo>
                    <a:pt x="32" y="0"/>
                  </a:lnTo>
                  <a:lnTo>
                    <a:pt x="42" y="0"/>
                  </a:lnTo>
                  <a:lnTo>
                    <a:pt x="50" y="8"/>
                  </a:lnTo>
                  <a:lnTo>
                    <a:pt x="54" y="8"/>
                  </a:lnTo>
                  <a:lnTo>
                    <a:pt x="58" y="14"/>
                  </a:lnTo>
                  <a:lnTo>
                    <a:pt x="62" y="16"/>
                  </a:lnTo>
                  <a:lnTo>
                    <a:pt x="64" y="20"/>
                  </a:lnTo>
                  <a:lnTo>
                    <a:pt x="62" y="20"/>
                  </a:lnTo>
                  <a:lnTo>
                    <a:pt x="72" y="26"/>
                  </a:lnTo>
                  <a:lnTo>
                    <a:pt x="72" y="32"/>
                  </a:lnTo>
                  <a:lnTo>
                    <a:pt x="74" y="34"/>
                  </a:lnTo>
                  <a:lnTo>
                    <a:pt x="76" y="38"/>
                  </a:lnTo>
                  <a:lnTo>
                    <a:pt x="74" y="42"/>
                  </a:lnTo>
                  <a:lnTo>
                    <a:pt x="76" y="46"/>
                  </a:lnTo>
                  <a:lnTo>
                    <a:pt x="80" y="46"/>
                  </a:lnTo>
                  <a:lnTo>
                    <a:pt x="84" y="52"/>
                  </a:lnTo>
                  <a:lnTo>
                    <a:pt x="84" y="58"/>
                  </a:lnTo>
                  <a:lnTo>
                    <a:pt x="70" y="60"/>
                  </a:lnTo>
                  <a:lnTo>
                    <a:pt x="62" y="58"/>
                  </a:lnTo>
                  <a:lnTo>
                    <a:pt x="60" y="58"/>
                  </a:lnTo>
                  <a:lnTo>
                    <a:pt x="60" y="56"/>
                  </a:lnTo>
                  <a:lnTo>
                    <a:pt x="52" y="54"/>
                  </a:lnTo>
                  <a:lnTo>
                    <a:pt x="32" y="56"/>
                  </a:lnTo>
                  <a:lnTo>
                    <a:pt x="24" y="58"/>
                  </a:lnTo>
                  <a:lnTo>
                    <a:pt x="18" y="58"/>
                  </a:lnTo>
                  <a:lnTo>
                    <a:pt x="14" y="60"/>
                  </a:lnTo>
                  <a:lnTo>
                    <a:pt x="10" y="58"/>
                  </a:lnTo>
                  <a:lnTo>
                    <a:pt x="10" y="5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77" name="Freeform 352"/>
            <p:cNvSpPr>
              <a:spLocks/>
            </p:cNvSpPr>
            <p:nvPr/>
          </p:nvSpPr>
          <p:spPr bwMode="auto">
            <a:xfrm>
              <a:off x="4329507" y="3085263"/>
              <a:ext cx="62809" cy="94214"/>
            </a:xfrm>
            <a:custGeom>
              <a:avLst/>
              <a:gdLst/>
              <a:ahLst/>
              <a:cxnLst>
                <a:cxn ang="0">
                  <a:pos x="56" y="28"/>
                </a:cxn>
                <a:cxn ang="0">
                  <a:pos x="54" y="22"/>
                </a:cxn>
                <a:cxn ang="0">
                  <a:pos x="50" y="18"/>
                </a:cxn>
                <a:cxn ang="0">
                  <a:pos x="42" y="20"/>
                </a:cxn>
                <a:cxn ang="0">
                  <a:pos x="38" y="26"/>
                </a:cxn>
                <a:cxn ang="0">
                  <a:pos x="36" y="24"/>
                </a:cxn>
                <a:cxn ang="0">
                  <a:pos x="34" y="20"/>
                </a:cxn>
                <a:cxn ang="0">
                  <a:pos x="30" y="16"/>
                </a:cxn>
                <a:cxn ang="0">
                  <a:pos x="32" y="14"/>
                </a:cxn>
                <a:cxn ang="0">
                  <a:pos x="32" y="12"/>
                </a:cxn>
                <a:cxn ang="0">
                  <a:pos x="36" y="12"/>
                </a:cxn>
                <a:cxn ang="0">
                  <a:pos x="38" y="6"/>
                </a:cxn>
                <a:cxn ang="0">
                  <a:pos x="36" y="0"/>
                </a:cxn>
                <a:cxn ang="0">
                  <a:pos x="30" y="2"/>
                </a:cxn>
                <a:cxn ang="0">
                  <a:pos x="22" y="12"/>
                </a:cxn>
                <a:cxn ang="0">
                  <a:pos x="28" y="14"/>
                </a:cxn>
                <a:cxn ang="0">
                  <a:pos x="28" y="16"/>
                </a:cxn>
                <a:cxn ang="0">
                  <a:pos x="24" y="20"/>
                </a:cxn>
                <a:cxn ang="0">
                  <a:pos x="24" y="22"/>
                </a:cxn>
                <a:cxn ang="0">
                  <a:pos x="8" y="20"/>
                </a:cxn>
                <a:cxn ang="0">
                  <a:pos x="6" y="26"/>
                </a:cxn>
                <a:cxn ang="0">
                  <a:pos x="6" y="28"/>
                </a:cxn>
                <a:cxn ang="0">
                  <a:pos x="2" y="28"/>
                </a:cxn>
                <a:cxn ang="0">
                  <a:pos x="10" y="32"/>
                </a:cxn>
                <a:cxn ang="0">
                  <a:pos x="4" y="38"/>
                </a:cxn>
                <a:cxn ang="0">
                  <a:pos x="6" y="44"/>
                </a:cxn>
                <a:cxn ang="0">
                  <a:pos x="18" y="46"/>
                </a:cxn>
                <a:cxn ang="0">
                  <a:pos x="12" y="50"/>
                </a:cxn>
                <a:cxn ang="0">
                  <a:pos x="12" y="56"/>
                </a:cxn>
                <a:cxn ang="0">
                  <a:pos x="8" y="60"/>
                </a:cxn>
                <a:cxn ang="0">
                  <a:pos x="16" y="58"/>
                </a:cxn>
                <a:cxn ang="0">
                  <a:pos x="20" y="54"/>
                </a:cxn>
                <a:cxn ang="0">
                  <a:pos x="20" y="58"/>
                </a:cxn>
                <a:cxn ang="0">
                  <a:pos x="22" y="58"/>
                </a:cxn>
                <a:cxn ang="0">
                  <a:pos x="10" y="60"/>
                </a:cxn>
                <a:cxn ang="0">
                  <a:pos x="6" y="68"/>
                </a:cxn>
                <a:cxn ang="0">
                  <a:pos x="0" y="68"/>
                </a:cxn>
                <a:cxn ang="0">
                  <a:pos x="0" y="70"/>
                </a:cxn>
                <a:cxn ang="0">
                  <a:pos x="6" y="72"/>
                </a:cxn>
                <a:cxn ang="0">
                  <a:pos x="0" y="76"/>
                </a:cxn>
                <a:cxn ang="0">
                  <a:pos x="8" y="76"/>
                </a:cxn>
                <a:cxn ang="0">
                  <a:pos x="4" y="82"/>
                </a:cxn>
                <a:cxn ang="0">
                  <a:pos x="10" y="78"/>
                </a:cxn>
                <a:cxn ang="0">
                  <a:pos x="10" y="82"/>
                </a:cxn>
                <a:cxn ang="0">
                  <a:pos x="8" y="82"/>
                </a:cxn>
                <a:cxn ang="0">
                  <a:pos x="8" y="84"/>
                </a:cxn>
                <a:cxn ang="0">
                  <a:pos x="14" y="84"/>
                </a:cxn>
                <a:cxn ang="0">
                  <a:pos x="24" y="80"/>
                </a:cxn>
                <a:cxn ang="0">
                  <a:pos x="26" y="78"/>
                </a:cxn>
                <a:cxn ang="0">
                  <a:pos x="26" y="74"/>
                </a:cxn>
                <a:cxn ang="0">
                  <a:pos x="28" y="76"/>
                </a:cxn>
                <a:cxn ang="0">
                  <a:pos x="34" y="74"/>
                </a:cxn>
                <a:cxn ang="0">
                  <a:pos x="36" y="70"/>
                </a:cxn>
                <a:cxn ang="0">
                  <a:pos x="52" y="68"/>
                </a:cxn>
                <a:cxn ang="0">
                  <a:pos x="52" y="64"/>
                </a:cxn>
                <a:cxn ang="0">
                  <a:pos x="56" y="52"/>
                </a:cxn>
                <a:cxn ang="0">
                  <a:pos x="56" y="42"/>
                </a:cxn>
                <a:cxn ang="0">
                  <a:pos x="56" y="38"/>
                </a:cxn>
                <a:cxn ang="0">
                  <a:pos x="54" y="30"/>
                </a:cxn>
                <a:cxn ang="0">
                  <a:pos x="56" y="28"/>
                </a:cxn>
                <a:cxn ang="0">
                  <a:pos x="56" y="28"/>
                </a:cxn>
              </a:cxnLst>
              <a:rect l="0" t="0" r="r" b="b"/>
              <a:pathLst>
                <a:path w="56" h="84">
                  <a:moveTo>
                    <a:pt x="56" y="28"/>
                  </a:moveTo>
                  <a:lnTo>
                    <a:pt x="54" y="22"/>
                  </a:lnTo>
                  <a:lnTo>
                    <a:pt x="50" y="18"/>
                  </a:lnTo>
                  <a:lnTo>
                    <a:pt x="42" y="20"/>
                  </a:lnTo>
                  <a:lnTo>
                    <a:pt x="38" y="26"/>
                  </a:lnTo>
                  <a:lnTo>
                    <a:pt x="36" y="24"/>
                  </a:lnTo>
                  <a:lnTo>
                    <a:pt x="34" y="20"/>
                  </a:lnTo>
                  <a:lnTo>
                    <a:pt x="30" y="16"/>
                  </a:lnTo>
                  <a:lnTo>
                    <a:pt x="32" y="14"/>
                  </a:lnTo>
                  <a:lnTo>
                    <a:pt x="32" y="12"/>
                  </a:lnTo>
                  <a:lnTo>
                    <a:pt x="36" y="12"/>
                  </a:lnTo>
                  <a:lnTo>
                    <a:pt x="38" y="6"/>
                  </a:lnTo>
                  <a:lnTo>
                    <a:pt x="36" y="0"/>
                  </a:lnTo>
                  <a:lnTo>
                    <a:pt x="30" y="2"/>
                  </a:lnTo>
                  <a:lnTo>
                    <a:pt x="22" y="12"/>
                  </a:lnTo>
                  <a:lnTo>
                    <a:pt x="28" y="14"/>
                  </a:lnTo>
                  <a:lnTo>
                    <a:pt x="28" y="16"/>
                  </a:lnTo>
                  <a:lnTo>
                    <a:pt x="24" y="20"/>
                  </a:lnTo>
                  <a:lnTo>
                    <a:pt x="24" y="22"/>
                  </a:lnTo>
                  <a:lnTo>
                    <a:pt x="8" y="20"/>
                  </a:lnTo>
                  <a:lnTo>
                    <a:pt x="6" y="26"/>
                  </a:lnTo>
                  <a:lnTo>
                    <a:pt x="6" y="28"/>
                  </a:lnTo>
                  <a:lnTo>
                    <a:pt x="2" y="28"/>
                  </a:lnTo>
                  <a:lnTo>
                    <a:pt x="10" y="32"/>
                  </a:lnTo>
                  <a:lnTo>
                    <a:pt x="4" y="38"/>
                  </a:lnTo>
                  <a:lnTo>
                    <a:pt x="6" y="44"/>
                  </a:lnTo>
                  <a:lnTo>
                    <a:pt x="18" y="46"/>
                  </a:lnTo>
                  <a:lnTo>
                    <a:pt x="12" y="50"/>
                  </a:lnTo>
                  <a:lnTo>
                    <a:pt x="12" y="56"/>
                  </a:lnTo>
                  <a:lnTo>
                    <a:pt x="8" y="60"/>
                  </a:lnTo>
                  <a:lnTo>
                    <a:pt x="16" y="58"/>
                  </a:lnTo>
                  <a:lnTo>
                    <a:pt x="20" y="54"/>
                  </a:lnTo>
                  <a:lnTo>
                    <a:pt x="20" y="58"/>
                  </a:lnTo>
                  <a:lnTo>
                    <a:pt x="22" y="58"/>
                  </a:lnTo>
                  <a:lnTo>
                    <a:pt x="10" y="60"/>
                  </a:lnTo>
                  <a:lnTo>
                    <a:pt x="6" y="68"/>
                  </a:lnTo>
                  <a:lnTo>
                    <a:pt x="0" y="68"/>
                  </a:lnTo>
                  <a:lnTo>
                    <a:pt x="0" y="70"/>
                  </a:lnTo>
                  <a:lnTo>
                    <a:pt x="6" y="72"/>
                  </a:lnTo>
                  <a:lnTo>
                    <a:pt x="0" y="76"/>
                  </a:lnTo>
                  <a:lnTo>
                    <a:pt x="8" y="76"/>
                  </a:lnTo>
                  <a:lnTo>
                    <a:pt x="4" y="82"/>
                  </a:lnTo>
                  <a:lnTo>
                    <a:pt x="10" y="78"/>
                  </a:lnTo>
                  <a:lnTo>
                    <a:pt x="10" y="82"/>
                  </a:lnTo>
                  <a:lnTo>
                    <a:pt x="8" y="82"/>
                  </a:lnTo>
                  <a:lnTo>
                    <a:pt x="8" y="84"/>
                  </a:lnTo>
                  <a:lnTo>
                    <a:pt x="14" y="84"/>
                  </a:lnTo>
                  <a:lnTo>
                    <a:pt x="24" y="80"/>
                  </a:lnTo>
                  <a:lnTo>
                    <a:pt x="26" y="78"/>
                  </a:lnTo>
                  <a:lnTo>
                    <a:pt x="26" y="74"/>
                  </a:lnTo>
                  <a:lnTo>
                    <a:pt x="28" y="76"/>
                  </a:lnTo>
                  <a:lnTo>
                    <a:pt x="34" y="74"/>
                  </a:lnTo>
                  <a:lnTo>
                    <a:pt x="36" y="70"/>
                  </a:lnTo>
                  <a:lnTo>
                    <a:pt x="52" y="68"/>
                  </a:lnTo>
                  <a:lnTo>
                    <a:pt x="52" y="64"/>
                  </a:lnTo>
                  <a:lnTo>
                    <a:pt x="56" y="52"/>
                  </a:lnTo>
                  <a:lnTo>
                    <a:pt x="56" y="42"/>
                  </a:lnTo>
                  <a:lnTo>
                    <a:pt x="56" y="38"/>
                  </a:lnTo>
                  <a:lnTo>
                    <a:pt x="54" y="30"/>
                  </a:lnTo>
                  <a:lnTo>
                    <a:pt x="56" y="28"/>
                  </a:lnTo>
                  <a:lnTo>
                    <a:pt x="56" y="2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78" name="Freeform 353"/>
            <p:cNvSpPr>
              <a:spLocks/>
            </p:cNvSpPr>
            <p:nvPr/>
          </p:nvSpPr>
          <p:spPr bwMode="auto">
            <a:xfrm>
              <a:off x="3364934" y="3776166"/>
              <a:ext cx="42621" cy="29161"/>
            </a:xfrm>
            <a:custGeom>
              <a:avLst/>
              <a:gdLst/>
              <a:ahLst/>
              <a:cxnLst>
                <a:cxn ang="0">
                  <a:pos x="36" y="26"/>
                </a:cxn>
                <a:cxn ang="0">
                  <a:pos x="36" y="22"/>
                </a:cxn>
                <a:cxn ang="0">
                  <a:pos x="34" y="18"/>
                </a:cxn>
                <a:cxn ang="0">
                  <a:pos x="36" y="16"/>
                </a:cxn>
                <a:cxn ang="0">
                  <a:pos x="38" y="10"/>
                </a:cxn>
                <a:cxn ang="0">
                  <a:pos x="36" y="0"/>
                </a:cxn>
                <a:cxn ang="0">
                  <a:pos x="28" y="2"/>
                </a:cxn>
                <a:cxn ang="0">
                  <a:pos x="20" y="0"/>
                </a:cxn>
                <a:cxn ang="0">
                  <a:pos x="14" y="2"/>
                </a:cxn>
                <a:cxn ang="0">
                  <a:pos x="14" y="4"/>
                </a:cxn>
                <a:cxn ang="0">
                  <a:pos x="22" y="4"/>
                </a:cxn>
                <a:cxn ang="0">
                  <a:pos x="22" y="14"/>
                </a:cxn>
                <a:cxn ang="0">
                  <a:pos x="28" y="16"/>
                </a:cxn>
                <a:cxn ang="0">
                  <a:pos x="26" y="18"/>
                </a:cxn>
                <a:cxn ang="0">
                  <a:pos x="16" y="20"/>
                </a:cxn>
                <a:cxn ang="0">
                  <a:pos x="0" y="18"/>
                </a:cxn>
                <a:cxn ang="0">
                  <a:pos x="0" y="20"/>
                </a:cxn>
                <a:cxn ang="0">
                  <a:pos x="8" y="26"/>
                </a:cxn>
                <a:cxn ang="0">
                  <a:pos x="12" y="22"/>
                </a:cxn>
                <a:cxn ang="0">
                  <a:pos x="22" y="24"/>
                </a:cxn>
                <a:cxn ang="0">
                  <a:pos x="30" y="24"/>
                </a:cxn>
                <a:cxn ang="0">
                  <a:pos x="36" y="26"/>
                </a:cxn>
                <a:cxn ang="0">
                  <a:pos x="36" y="26"/>
                </a:cxn>
              </a:cxnLst>
              <a:rect l="0" t="0" r="r" b="b"/>
              <a:pathLst>
                <a:path w="38" h="26">
                  <a:moveTo>
                    <a:pt x="36" y="26"/>
                  </a:moveTo>
                  <a:lnTo>
                    <a:pt x="36" y="22"/>
                  </a:lnTo>
                  <a:lnTo>
                    <a:pt x="34" y="18"/>
                  </a:lnTo>
                  <a:lnTo>
                    <a:pt x="36" y="16"/>
                  </a:lnTo>
                  <a:lnTo>
                    <a:pt x="38" y="10"/>
                  </a:lnTo>
                  <a:lnTo>
                    <a:pt x="36" y="0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4" y="2"/>
                  </a:lnTo>
                  <a:lnTo>
                    <a:pt x="14" y="4"/>
                  </a:lnTo>
                  <a:lnTo>
                    <a:pt x="22" y="4"/>
                  </a:lnTo>
                  <a:lnTo>
                    <a:pt x="22" y="14"/>
                  </a:lnTo>
                  <a:lnTo>
                    <a:pt x="28" y="16"/>
                  </a:lnTo>
                  <a:lnTo>
                    <a:pt x="26" y="18"/>
                  </a:lnTo>
                  <a:lnTo>
                    <a:pt x="16" y="20"/>
                  </a:lnTo>
                  <a:lnTo>
                    <a:pt x="0" y="18"/>
                  </a:lnTo>
                  <a:lnTo>
                    <a:pt x="0" y="20"/>
                  </a:lnTo>
                  <a:lnTo>
                    <a:pt x="8" y="26"/>
                  </a:lnTo>
                  <a:lnTo>
                    <a:pt x="12" y="22"/>
                  </a:lnTo>
                  <a:lnTo>
                    <a:pt x="22" y="24"/>
                  </a:lnTo>
                  <a:lnTo>
                    <a:pt x="30" y="24"/>
                  </a:lnTo>
                  <a:lnTo>
                    <a:pt x="36" y="26"/>
                  </a:lnTo>
                  <a:lnTo>
                    <a:pt x="36" y="2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79" name="Freeform 354"/>
            <p:cNvSpPr>
              <a:spLocks/>
            </p:cNvSpPr>
            <p:nvPr/>
          </p:nvSpPr>
          <p:spPr bwMode="auto">
            <a:xfrm>
              <a:off x="3403069" y="3776166"/>
              <a:ext cx="51593" cy="35891"/>
            </a:xfrm>
            <a:custGeom>
              <a:avLst/>
              <a:gdLst/>
              <a:ahLst/>
              <a:cxnLst>
                <a:cxn ang="0">
                  <a:pos x="2" y="26"/>
                </a:cxn>
                <a:cxn ang="0">
                  <a:pos x="2" y="30"/>
                </a:cxn>
                <a:cxn ang="0">
                  <a:pos x="6" y="32"/>
                </a:cxn>
                <a:cxn ang="0">
                  <a:pos x="14" y="20"/>
                </a:cxn>
                <a:cxn ang="0">
                  <a:pos x="16" y="22"/>
                </a:cxn>
                <a:cxn ang="0">
                  <a:pos x="18" y="24"/>
                </a:cxn>
                <a:cxn ang="0">
                  <a:pos x="26" y="20"/>
                </a:cxn>
                <a:cxn ang="0">
                  <a:pos x="30" y="20"/>
                </a:cxn>
                <a:cxn ang="0">
                  <a:pos x="44" y="22"/>
                </a:cxn>
                <a:cxn ang="0">
                  <a:pos x="46" y="18"/>
                </a:cxn>
                <a:cxn ang="0">
                  <a:pos x="40" y="12"/>
                </a:cxn>
                <a:cxn ang="0">
                  <a:pos x="32" y="10"/>
                </a:cxn>
                <a:cxn ang="0">
                  <a:pos x="36" y="10"/>
                </a:cxn>
                <a:cxn ang="0">
                  <a:pos x="36" y="8"/>
                </a:cxn>
                <a:cxn ang="0">
                  <a:pos x="28" y="8"/>
                </a:cxn>
                <a:cxn ang="0">
                  <a:pos x="26" y="4"/>
                </a:cxn>
                <a:cxn ang="0">
                  <a:pos x="16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4" y="10"/>
                </a:cxn>
                <a:cxn ang="0">
                  <a:pos x="2" y="16"/>
                </a:cxn>
                <a:cxn ang="0">
                  <a:pos x="0" y="18"/>
                </a:cxn>
                <a:cxn ang="0">
                  <a:pos x="2" y="22"/>
                </a:cxn>
                <a:cxn ang="0">
                  <a:pos x="2" y="26"/>
                </a:cxn>
                <a:cxn ang="0">
                  <a:pos x="2" y="26"/>
                </a:cxn>
              </a:cxnLst>
              <a:rect l="0" t="0" r="r" b="b"/>
              <a:pathLst>
                <a:path w="46" h="32">
                  <a:moveTo>
                    <a:pt x="2" y="26"/>
                  </a:moveTo>
                  <a:lnTo>
                    <a:pt x="2" y="30"/>
                  </a:lnTo>
                  <a:lnTo>
                    <a:pt x="6" y="32"/>
                  </a:lnTo>
                  <a:lnTo>
                    <a:pt x="14" y="20"/>
                  </a:lnTo>
                  <a:lnTo>
                    <a:pt x="16" y="22"/>
                  </a:lnTo>
                  <a:lnTo>
                    <a:pt x="18" y="24"/>
                  </a:lnTo>
                  <a:lnTo>
                    <a:pt x="26" y="20"/>
                  </a:lnTo>
                  <a:lnTo>
                    <a:pt x="30" y="20"/>
                  </a:lnTo>
                  <a:lnTo>
                    <a:pt x="44" y="22"/>
                  </a:lnTo>
                  <a:lnTo>
                    <a:pt x="46" y="18"/>
                  </a:lnTo>
                  <a:lnTo>
                    <a:pt x="40" y="12"/>
                  </a:lnTo>
                  <a:lnTo>
                    <a:pt x="32" y="10"/>
                  </a:lnTo>
                  <a:lnTo>
                    <a:pt x="36" y="10"/>
                  </a:lnTo>
                  <a:lnTo>
                    <a:pt x="36" y="8"/>
                  </a:lnTo>
                  <a:lnTo>
                    <a:pt x="28" y="8"/>
                  </a:lnTo>
                  <a:lnTo>
                    <a:pt x="26" y="4"/>
                  </a:lnTo>
                  <a:lnTo>
                    <a:pt x="16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4" y="10"/>
                  </a:lnTo>
                  <a:lnTo>
                    <a:pt x="2" y="16"/>
                  </a:lnTo>
                  <a:lnTo>
                    <a:pt x="0" y="18"/>
                  </a:lnTo>
                  <a:lnTo>
                    <a:pt x="2" y="22"/>
                  </a:lnTo>
                  <a:lnTo>
                    <a:pt x="2" y="26"/>
                  </a:lnTo>
                  <a:lnTo>
                    <a:pt x="2" y="2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80" name="Freeform 355"/>
            <p:cNvSpPr>
              <a:spLocks/>
            </p:cNvSpPr>
            <p:nvPr/>
          </p:nvSpPr>
          <p:spPr bwMode="auto">
            <a:xfrm>
              <a:off x="3237072" y="3935433"/>
              <a:ext cx="85241" cy="35891"/>
            </a:xfrm>
            <a:custGeom>
              <a:avLst/>
              <a:gdLst/>
              <a:ahLst/>
              <a:cxnLst>
                <a:cxn ang="0">
                  <a:pos x="68" y="30"/>
                </a:cxn>
                <a:cxn ang="0">
                  <a:pos x="70" y="26"/>
                </a:cxn>
                <a:cxn ang="0">
                  <a:pos x="72" y="26"/>
                </a:cxn>
                <a:cxn ang="0">
                  <a:pos x="76" y="22"/>
                </a:cxn>
                <a:cxn ang="0">
                  <a:pos x="74" y="16"/>
                </a:cxn>
                <a:cxn ang="0">
                  <a:pos x="74" y="12"/>
                </a:cxn>
                <a:cxn ang="0">
                  <a:pos x="64" y="4"/>
                </a:cxn>
                <a:cxn ang="0">
                  <a:pos x="50" y="0"/>
                </a:cxn>
                <a:cxn ang="0">
                  <a:pos x="44" y="0"/>
                </a:cxn>
                <a:cxn ang="0">
                  <a:pos x="42" y="6"/>
                </a:cxn>
                <a:cxn ang="0">
                  <a:pos x="40" y="6"/>
                </a:cxn>
                <a:cxn ang="0">
                  <a:pos x="40" y="4"/>
                </a:cxn>
                <a:cxn ang="0">
                  <a:pos x="38" y="4"/>
                </a:cxn>
                <a:cxn ang="0">
                  <a:pos x="24" y="10"/>
                </a:cxn>
                <a:cxn ang="0">
                  <a:pos x="16" y="8"/>
                </a:cxn>
                <a:cxn ang="0">
                  <a:pos x="10" y="8"/>
                </a:cxn>
                <a:cxn ang="0">
                  <a:pos x="8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4" y="8"/>
                </a:cxn>
                <a:cxn ang="0">
                  <a:pos x="2" y="14"/>
                </a:cxn>
                <a:cxn ang="0">
                  <a:pos x="0" y="16"/>
                </a:cxn>
                <a:cxn ang="0">
                  <a:pos x="0" y="20"/>
                </a:cxn>
                <a:cxn ang="0">
                  <a:pos x="2" y="16"/>
                </a:cxn>
                <a:cxn ang="0">
                  <a:pos x="16" y="20"/>
                </a:cxn>
                <a:cxn ang="0">
                  <a:pos x="22" y="26"/>
                </a:cxn>
                <a:cxn ang="0">
                  <a:pos x="26" y="24"/>
                </a:cxn>
                <a:cxn ang="0">
                  <a:pos x="28" y="32"/>
                </a:cxn>
                <a:cxn ang="0">
                  <a:pos x="32" y="32"/>
                </a:cxn>
                <a:cxn ang="0">
                  <a:pos x="38" y="28"/>
                </a:cxn>
                <a:cxn ang="0">
                  <a:pos x="34" y="22"/>
                </a:cxn>
                <a:cxn ang="0">
                  <a:pos x="34" y="20"/>
                </a:cxn>
                <a:cxn ang="0">
                  <a:pos x="40" y="16"/>
                </a:cxn>
                <a:cxn ang="0">
                  <a:pos x="46" y="10"/>
                </a:cxn>
                <a:cxn ang="0">
                  <a:pos x="50" y="8"/>
                </a:cxn>
                <a:cxn ang="0">
                  <a:pos x="58" y="12"/>
                </a:cxn>
                <a:cxn ang="0">
                  <a:pos x="60" y="16"/>
                </a:cxn>
                <a:cxn ang="0">
                  <a:pos x="64" y="14"/>
                </a:cxn>
                <a:cxn ang="0">
                  <a:pos x="66" y="16"/>
                </a:cxn>
                <a:cxn ang="0">
                  <a:pos x="62" y="18"/>
                </a:cxn>
                <a:cxn ang="0">
                  <a:pos x="62" y="22"/>
                </a:cxn>
                <a:cxn ang="0">
                  <a:pos x="64" y="26"/>
                </a:cxn>
                <a:cxn ang="0">
                  <a:pos x="68" y="30"/>
                </a:cxn>
                <a:cxn ang="0">
                  <a:pos x="68" y="30"/>
                </a:cxn>
              </a:cxnLst>
              <a:rect l="0" t="0" r="r" b="b"/>
              <a:pathLst>
                <a:path w="76" h="32">
                  <a:moveTo>
                    <a:pt x="68" y="30"/>
                  </a:moveTo>
                  <a:lnTo>
                    <a:pt x="70" y="26"/>
                  </a:lnTo>
                  <a:lnTo>
                    <a:pt x="72" y="26"/>
                  </a:lnTo>
                  <a:lnTo>
                    <a:pt x="76" y="22"/>
                  </a:lnTo>
                  <a:lnTo>
                    <a:pt x="74" y="16"/>
                  </a:lnTo>
                  <a:lnTo>
                    <a:pt x="74" y="12"/>
                  </a:lnTo>
                  <a:lnTo>
                    <a:pt x="64" y="4"/>
                  </a:lnTo>
                  <a:lnTo>
                    <a:pt x="50" y="0"/>
                  </a:lnTo>
                  <a:lnTo>
                    <a:pt x="44" y="0"/>
                  </a:lnTo>
                  <a:lnTo>
                    <a:pt x="42" y="6"/>
                  </a:lnTo>
                  <a:lnTo>
                    <a:pt x="40" y="6"/>
                  </a:lnTo>
                  <a:lnTo>
                    <a:pt x="40" y="4"/>
                  </a:lnTo>
                  <a:lnTo>
                    <a:pt x="38" y="4"/>
                  </a:lnTo>
                  <a:lnTo>
                    <a:pt x="24" y="10"/>
                  </a:lnTo>
                  <a:lnTo>
                    <a:pt x="16" y="8"/>
                  </a:lnTo>
                  <a:lnTo>
                    <a:pt x="10" y="8"/>
                  </a:lnTo>
                  <a:lnTo>
                    <a:pt x="8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4" y="8"/>
                  </a:lnTo>
                  <a:lnTo>
                    <a:pt x="2" y="14"/>
                  </a:lnTo>
                  <a:lnTo>
                    <a:pt x="0" y="16"/>
                  </a:lnTo>
                  <a:lnTo>
                    <a:pt x="0" y="20"/>
                  </a:lnTo>
                  <a:lnTo>
                    <a:pt x="2" y="16"/>
                  </a:lnTo>
                  <a:lnTo>
                    <a:pt x="16" y="20"/>
                  </a:lnTo>
                  <a:lnTo>
                    <a:pt x="22" y="26"/>
                  </a:lnTo>
                  <a:lnTo>
                    <a:pt x="26" y="24"/>
                  </a:lnTo>
                  <a:lnTo>
                    <a:pt x="28" y="32"/>
                  </a:lnTo>
                  <a:lnTo>
                    <a:pt x="32" y="32"/>
                  </a:lnTo>
                  <a:lnTo>
                    <a:pt x="38" y="28"/>
                  </a:lnTo>
                  <a:lnTo>
                    <a:pt x="34" y="22"/>
                  </a:lnTo>
                  <a:lnTo>
                    <a:pt x="34" y="20"/>
                  </a:lnTo>
                  <a:lnTo>
                    <a:pt x="40" y="16"/>
                  </a:lnTo>
                  <a:lnTo>
                    <a:pt x="46" y="10"/>
                  </a:lnTo>
                  <a:lnTo>
                    <a:pt x="50" y="8"/>
                  </a:lnTo>
                  <a:lnTo>
                    <a:pt x="58" y="12"/>
                  </a:lnTo>
                  <a:lnTo>
                    <a:pt x="60" y="16"/>
                  </a:lnTo>
                  <a:lnTo>
                    <a:pt x="64" y="14"/>
                  </a:lnTo>
                  <a:lnTo>
                    <a:pt x="66" y="16"/>
                  </a:lnTo>
                  <a:lnTo>
                    <a:pt x="62" y="18"/>
                  </a:lnTo>
                  <a:lnTo>
                    <a:pt x="62" y="22"/>
                  </a:lnTo>
                  <a:lnTo>
                    <a:pt x="64" y="26"/>
                  </a:lnTo>
                  <a:lnTo>
                    <a:pt x="68" y="30"/>
                  </a:lnTo>
                  <a:lnTo>
                    <a:pt x="68" y="3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81" name="Freeform 356"/>
            <p:cNvSpPr>
              <a:spLocks/>
            </p:cNvSpPr>
            <p:nvPr/>
          </p:nvSpPr>
          <p:spPr bwMode="auto">
            <a:xfrm>
              <a:off x="3129399" y="3861407"/>
              <a:ext cx="35891" cy="17945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2" y="6"/>
                </a:cxn>
                <a:cxn ang="0">
                  <a:pos x="8" y="4"/>
                </a:cxn>
                <a:cxn ang="0">
                  <a:pos x="8" y="0"/>
                </a:cxn>
                <a:cxn ang="0">
                  <a:pos x="14" y="0"/>
                </a:cxn>
                <a:cxn ang="0">
                  <a:pos x="22" y="8"/>
                </a:cxn>
                <a:cxn ang="0">
                  <a:pos x="26" y="6"/>
                </a:cxn>
                <a:cxn ang="0">
                  <a:pos x="30" y="8"/>
                </a:cxn>
                <a:cxn ang="0">
                  <a:pos x="30" y="10"/>
                </a:cxn>
                <a:cxn ang="0">
                  <a:pos x="32" y="14"/>
                </a:cxn>
                <a:cxn ang="0">
                  <a:pos x="26" y="16"/>
                </a:cxn>
                <a:cxn ang="0">
                  <a:pos x="20" y="16"/>
                </a:cxn>
                <a:cxn ang="0">
                  <a:pos x="6" y="12"/>
                </a:cxn>
                <a:cxn ang="0">
                  <a:pos x="0" y="10"/>
                </a:cxn>
                <a:cxn ang="0">
                  <a:pos x="0" y="10"/>
                </a:cxn>
              </a:cxnLst>
              <a:rect l="0" t="0" r="r" b="b"/>
              <a:pathLst>
                <a:path w="32" h="16">
                  <a:moveTo>
                    <a:pt x="0" y="10"/>
                  </a:moveTo>
                  <a:lnTo>
                    <a:pt x="2" y="6"/>
                  </a:lnTo>
                  <a:lnTo>
                    <a:pt x="8" y="4"/>
                  </a:lnTo>
                  <a:lnTo>
                    <a:pt x="8" y="0"/>
                  </a:lnTo>
                  <a:lnTo>
                    <a:pt x="14" y="0"/>
                  </a:lnTo>
                  <a:lnTo>
                    <a:pt x="22" y="8"/>
                  </a:lnTo>
                  <a:lnTo>
                    <a:pt x="26" y="6"/>
                  </a:lnTo>
                  <a:lnTo>
                    <a:pt x="30" y="8"/>
                  </a:lnTo>
                  <a:lnTo>
                    <a:pt x="30" y="10"/>
                  </a:lnTo>
                  <a:lnTo>
                    <a:pt x="32" y="14"/>
                  </a:lnTo>
                  <a:lnTo>
                    <a:pt x="26" y="16"/>
                  </a:lnTo>
                  <a:lnTo>
                    <a:pt x="20" y="16"/>
                  </a:lnTo>
                  <a:lnTo>
                    <a:pt x="6" y="12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82" name="Freeform 357"/>
            <p:cNvSpPr>
              <a:spLocks/>
            </p:cNvSpPr>
            <p:nvPr/>
          </p:nvSpPr>
          <p:spPr bwMode="auto">
            <a:xfrm>
              <a:off x="3138371" y="3836732"/>
              <a:ext cx="94214" cy="47107"/>
            </a:xfrm>
            <a:custGeom>
              <a:avLst/>
              <a:gdLst/>
              <a:ahLst/>
              <a:cxnLst>
                <a:cxn ang="0">
                  <a:pos x="84" y="14"/>
                </a:cxn>
                <a:cxn ang="0">
                  <a:pos x="80" y="14"/>
                </a:cxn>
                <a:cxn ang="0">
                  <a:pos x="70" y="20"/>
                </a:cxn>
                <a:cxn ang="0">
                  <a:pos x="66" y="18"/>
                </a:cxn>
                <a:cxn ang="0">
                  <a:pos x="62" y="16"/>
                </a:cxn>
                <a:cxn ang="0">
                  <a:pos x="58" y="24"/>
                </a:cxn>
                <a:cxn ang="0">
                  <a:pos x="56" y="24"/>
                </a:cxn>
                <a:cxn ang="0">
                  <a:pos x="50" y="30"/>
                </a:cxn>
                <a:cxn ang="0">
                  <a:pos x="46" y="28"/>
                </a:cxn>
                <a:cxn ang="0">
                  <a:pos x="42" y="32"/>
                </a:cxn>
                <a:cxn ang="0">
                  <a:pos x="38" y="32"/>
                </a:cxn>
                <a:cxn ang="0">
                  <a:pos x="36" y="36"/>
                </a:cxn>
                <a:cxn ang="0">
                  <a:pos x="34" y="40"/>
                </a:cxn>
                <a:cxn ang="0">
                  <a:pos x="28" y="42"/>
                </a:cxn>
                <a:cxn ang="0">
                  <a:pos x="26" y="36"/>
                </a:cxn>
                <a:cxn ang="0">
                  <a:pos x="24" y="36"/>
                </a:cxn>
                <a:cxn ang="0">
                  <a:pos x="22" y="32"/>
                </a:cxn>
                <a:cxn ang="0">
                  <a:pos x="22" y="30"/>
                </a:cxn>
                <a:cxn ang="0">
                  <a:pos x="18" y="28"/>
                </a:cxn>
                <a:cxn ang="0">
                  <a:pos x="14" y="30"/>
                </a:cxn>
                <a:cxn ang="0">
                  <a:pos x="6" y="22"/>
                </a:cxn>
                <a:cxn ang="0">
                  <a:pos x="0" y="22"/>
                </a:cxn>
                <a:cxn ang="0">
                  <a:pos x="4" y="18"/>
                </a:cxn>
                <a:cxn ang="0">
                  <a:pos x="4" y="14"/>
                </a:cxn>
                <a:cxn ang="0">
                  <a:pos x="14" y="6"/>
                </a:cxn>
                <a:cxn ang="0">
                  <a:pos x="16" y="4"/>
                </a:cxn>
                <a:cxn ang="0">
                  <a:pos x="24" y="2"/>
                </a:cxn>
                <a:cxn ang="0">
                  <a:pos x="36" y="4"/>
                </a:cxn>
                <a:cxn ang="0">
                  <a:pos x="50" y="0"/>
                </a:cxn>
                <a:cxn ang="0">
                  <a:pos x="52" y="2"/>
                </a:cxn>
                <a:cxn ang="0">
                  <a:pos x="60" y="2"/>
                </a:cxn>
                <a:cxn ang="0">
                  <a:pos x="72" y="4"/>
                </a:cxn>
                <a:cxn ang="0">
                  <a:pos x="80" y="10"/>
                </a:cxn>
                <a:cxn ang="0">
                  <a:pos x="84" y="14"/>
                </a:cxn>
                <a:cxn ang="0">
                  <a:pos x="84" y="14"/>
                </a:cxn>
              </a:cxnLst>
              <a:rect l="0" t="0" r="r" b="b"/>
              <a:pathLst>
                <a:path w="84" h="42">
                  <a:moveTo>
                    <a:pt x="84" y="14"/>
                  </a:moveTo>
                  <a:lnTo>
                    <a:pt x="80" y="14"/>
                  </a:lnTo>
                  <a:lnTo>
                    <a:pt x="70" y="20"/>
                  </a:lnTo>
                  <a:lnTo>
                    <a:pt x="66" y="18"/>
                  </a:lnTo>
                  <a:lnTo>
                    <a:pt x="62" y="16"/>
                  </a:lnTo>
                  <a:lnTo>
                    <a:pt x="58" y="24"/>
                  </a:lnTo>
                  <a:lnTo>
                    <a:pt x="56" y="24"/>
                  </a:lnTo>
                  <a:lnTo>
                    <a:pt x="50" y="30"/>
                  </a:lnTo>
                  <a:lnTo>
                    <a:pt x="46" y="28"/>
                  </a:lnTo>
                  <a:lnTo>
                    <a:pt x="42" y="32"/>
                  </a:lnTo>
                  <a:lnTo>
                    <a:pt x="38" y="32"/>
                  </a:lnTo>
                  <a:lnTo>
                    <a:pt x="36" y="36"/>
                  </a:lnTo>
                  <a:lnTo>
                    <a:pt x="34" y="40"/>
                  </a:lnTo>
                  <a:lnTo>
                    <a:pt x="28" y="42"/>
                  </a:lnTo>
                  <a:lnTo>
                    <a:pt x="26" y="36"/>
                  </a:lnTo>
                  <a:lnTo>
                    <a:pt x="24" y="36"/>
                  </a:lnTo>
                  <a:lnTo>
                    <a:pt x="22" y="32"/>
                  </a:lnTo>
                  <a:lnTo>
                    <a:pt x="22" y="30"/>
                  </a:lnTo>
                  <a:lnTo>
                    <a:pt x="18" y="28"/>
                  </a:lnTo>
                  <a:lnTo>
                    <a:pt x="14" y="30"/>
                  </a:lnTo>
                  <a:lnTo>
                    <a:pt x="6" y="22"/>
                  </a:lnTo>
                  <a:lnTo>
                    <a:pt x="0" y="22"/>
                  </a:lnTo>
                  <a:lnTo>
                    <a:pt x="4" y="18"/>
                  </a:lnTo>
                  <a:lnTo>
                    <a:pt x="4" y="14"/>
                  </a:lnTo>
                  <a:lnTo>
                    <a:pt x="14" y="6"/>
                  </a:lnTo>
                  <a:lnTo>
                    <a:pt x="16" y="4"/>
                  </a:lnTo>
                  <a:lnTo>
                    <a:pt x="24" y="2"/>
                  </a:lnTo>
                  <a:lnTo>
                    <a:pt x="36" y="4"/>
                  </a:lnTo>
                  <a:lnTo>
                    <a:pt x="50" y="0"/>
                  </a:lnTo>
                  <a:lnTo>
                    <a:pt x="52" y="2"/>
                  </a:lnTo>
                  <a:lnTo>
                    <a:pt x="60" y="2"/>
                  </a:lnTo>
                  <a:lnTo>
                    <a:pt x="72" y="4"/>
                  </a:lnTo>
                  <a:lnTo>
                    <a:pt x="80" y="10"/>
                  </a:lnTo>
                  <a:lnTo>
                    <a:pt x="84" y="14"/>
                  </a:lnTo>
                  <a:lnTo>
                    <a:pt x="84" y="1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83" name="Freeform 358"/>
            <p:cNvSpPr>
              <a:spLocks/>
            </p:cNvSpPr>
            <p:nvPr/>
          </p:nvSpPr>
          <p:spPr bwMode="auto">
            <a:xfrm>
              <a:off x="3192209" y="3910758"/>
              <a:ext cx="49350" cy="42621"/>
            </a:xfrm>
            <a:custGeom>
              <a:avLst/>
              <a:gdLst/>
              <a:ahLst/>
              <a:cxnLst>
                <a:cxn ang="0">
                  <a:pos x="40" y="38"/>
                </a:cxn>
                <a:cxn ang="0">
                  <a:pos x="42" y="36"/>
                </a:cxn>
                <a:cxn ang="0">
                  <a:pos x="44" y="30"/>
                </a:cxn>
                <a:cxn ang="0">
                  <a:pos x="40" y="28"/>
                </a:cxn>
                <a:cxn ang="0">
                  <a:pos x="40" y="24"/>
                </a:cxn>
                <a:cxn ang="0">
                  <a:pos x="42" y="22"/>
                </a:cxn>
                <a:cxn ang="0">
                  <a:pos x="44" y="22"/>
                </a:cxn>
                <a:cxn ang="0">
                  <a:pos x="36" y="14"/>
                </a:cxn>
                <a:cxn ang="0">
                  <a:pos x="30" y="4"/>
                </a:cxn>
                <a:cxn ang="0">
                  <a:pos x="24" y="6"/>
                </a:cxn>
                <a:cxn ang="0">
                  <a:pos x="18" y="2"/>
                </a:cxn>
                <a:cxn ang="0">
                  <a:pos x="12" y="4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10"/>
                </a:cxn>
                <a:cxn ang="0">
                  <a:pos x="4" y="16"/>
                </a:cxn>
                <a:cxn ang="0">
                  <a:pos x="12" y="22"/>
                </a:cxn>
                <a:cxn ang="0">
                  <a:pos x="12" y="18"/>
                </a:cxn>
                <a:cxn ang="0">
                  <a:pos x="10" y="16"/>
                </a:cxn>
                <a:cxn ang="0">
                  <a:pos x="14" y="16"/>
                </a:cxn>
                <a:cxn ang="0">
                  <a:pos x="20" y="22"/>
                </a:cxn>
                <a:cxn ang="0">
                  <a:pos x="30" y="28"/>
                </a:cxn>
                <a:cxn ang="0">
                  <a:pos x="30" y="36"/>
                </a:cxn>
                <a:cxn ang="0">
                  <a:pos x="34" y="38"/>
                </a:cxn>
                <a:cxn ang="0">
                  <a:pos x="34" y="34"/>
                </a:cxn>
                <a:cxn ang="0">
                  <a:pos x="36" y="34"/>
                </a:cxn>
                <a:cxn ang="0">
                  <a:pos x="40" y="38"/>
                </a:cxn>
                <a:cxn ang="0">
                  <a:pos x="40" y="38"/>
                </a:cxn>
              </a:cxnLst>
              <a:rect l="0" t="0" r="r" b="b"/>
              <a:pathLst>
                <a:path w="44" h="38">
                  <a:moveTo>
                    <a:pt x="40" y="38"/>
                  </a:moveTo>
                  <a:lnTo>
                    <a:pt x="42" y="36"/>
                  </a:lnTo>
                  <a:lnTo>
                    <a:pt x="44" y="30"/>
                  </a:lnTo>
                  <a:lnTo>
                    <a:pt x="40" y="28"/>
                  </a:lnTo>
                  <a:lnTo>
                    <a:pt x="40" y="24"/>
                  </a:lnTo>
                  <a:lnTo>
                    <a:pt x="42" y="22"/>
                  </a:lnTo>
                  <a:lnTo>
                    <a:pt x="44" y="22"/>
                  </a:lnTo>
                  <a:lnTo>
                    <a:pt x="36" y="14"/>
                  </a:lnTo>
                  <a:lnTo>
                    <a:pt x="30" y="4"/>
                  </a:lnTo>
                  <a:lnTo>
                    <a:pt x="24" y="6"/>
                  </a:lnTo>
                  <a:lnTo>
                    <a:pt x="18" y="2"/>
                  </a:lnTo>
                  <a:lnTo>
                    <a:pt x="12" y="4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10"/>
                  </a:lnTo>
                  <a:lnTo>
                    <a:pt x="4" y="16"/>
                  </a:lnTo>
                  <a:lnTo>
                    <a:pt x="12" y="22"/>
                  </a:lnTo>
                  <a:lnTo>
                    <a:pt x="12" y="18"/>
                  </a:lnTo>
                  <a:lnTo>
                    <a:pt x="10" y="16"/>
                  </a:lnTo>
                  <a:lnTo>
                    <a:pt x="14" y="16"/>
                  </a:lnTo>
                  <a:lnTo>
                    <a:pt x="20" y="22"/>
                  </a:lnTo>
                  <a:lnTo>
                    <a:pt x="30" y="28"/>
                  </a:lnTo>
                  <a:lnTo>
                    <a:pt x="30" y="36"/>
                  </a:lnTo>
                  <a:lnTo>
                    <a:pt x="34" y="38"/>
                  </a:lnTo>
                  <a:lnTo>
                    <a:pt x="34" y="34"/>
                  </a:lnTo>
                  <a:lnTo>
                    <a:pt x="36" y="34"/>
                  </a:lnTo>
                  <a:lnTo>
                    <a:pt x="40" y="38"/>
                  </a:lnTo>
                  <a:lnTo>
                    <a:pt x="40" y="3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84" name="Freeform 359"/>
            <p:cNvSpPr>
              <a:spLocks/>
            </p:cNvSpPr>
            <p:nvPr/>
          </p:nvSpPr>
          <p:spPr bwMode="auto">
            <a:xfrm>
              <a:off x="3142858" y="3798599"/>
              <a:ext cx="15702" cy="40378"/>
            </a:xfrm>
            <a:custGeom>
              <a:avLst/>
              <a:gdLst/>
              <a:ahLst/>
              <a:cxnLst>
                <a:cxn ang="0">
                  <a:pos x="4" y="36"/>
                </a:cxn>
                <a:cxn ang="0">
                  <a:pos x="0" y="34"/>
                </a:cxn>
                <a:cxn ang="0">
                  <a:pos x="0" y="8"/>
                </a:cxn>
                <a:cxn ang="0">
                  <a:pos x="4" y="8"/>
                </a:cxn>
                <a:cxn ang="0">
                  <a:pos x="8" y="0"/>
                </a:cxn>
                <a:cxn ang="0">
                  <a:pos x="10" y="0"/>
                </a:cxn>
                <a:cxn ang="0">
                  <a:pos x="14" y="2"/>
                </a:cxn>
                <a:cxn ang="0">
                  <a:pos x="12" y="10"/>
                </a:cxn>
                <a:cxn ang="0">
                  <a:pos x="12" y="22"/>
                </a:cxn>
                <a:cxn ang="0">
                  <a:pos x="10" y="26"/>
                </a:cxn>
                <a:cxn ang="0">
                  <a:pos x="4" y="32"/>
                </a:cxn>
                <a:cxn ang="0">
                  <a:pos x="4" y="36"/>
                </a:cxn>
                <a:cxn ang="0">
                  <a:pos x="4" y="36"/>
                </a:cxn>
              </a:cxnLst>
              <a:rect l="0" t="0" r="r" b="b"/>
              <a:pathLst>
                <a:path w="14" h="36">
                  <a:moveTo>
                    <a:pt x="4" y="36"/>
                  </a:moveTo>
                  <a:lnTo>
                    <a:pt x="0" y="34"/>
                  </a:lnTo>
                  <a:lnTo>
                    <a:pt x="0" y="8"/>
                  </a:lnTo>
                  <a:lnTo>
                    <a:pt x="4" y="8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2" y="10"/>
                  </a:lnTo>
                  <a:lnTo>
                    <a:pt x="12" y="22"/>
                  </a:lnTo>
                  <a:lnTo>
                    <a:pt x="10" y="26"/>
                  </a:lnTo>
                  <a:lnTo>
                    <a:pt x="4" y="32"/>
                  </a:lnTo>
                  <a:lnTo>
                    <a:pt x="4" y="36"/>
                  </a:lnTo>
                  <a:lnTo>
                    <a:pt x="4" y="3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85" name="Freeform 360"/>
            <p:cNvSpPr>
              <a:spLocks/>
            </p:cNvSpPr>
            <p:nvPr/>
          </p:nvSpPr>
          <p:spPr bwMode="auto">
            <a:xfrm>
              <a:off x="3380636" y="3895055"/>
              <a:ext cx="204130" cy="172726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24" y="24"/>
                </a:cxn>
                <a:cxn ang="0">
                  <a:pos x="20" y="34"/>
                </a:cxn>
                <a:cxn ang="0">
                  <a:pos x="24" y="44"/>
                </a:cxn>
                <a:cxn ang="0">
                  <a:pos x="32" y="40"/>
                </a:cxn>
                <a:cxn ang="0">
                  <a:pos x="26" y="26"/>
                </a:cxn>
                <a:cxn ang="0">
                  <a:pos x="34" y="14"/>
                </a:cxn>
                <a:cxn ang="0">
                  <a:pos x="48" y="8"/>
                </a:cxn>
                <a:cxn ang="0">
                  <a:pos x="44" y="2"/>
                </a:cxn>
                <a:cxn ang="0">
                  <a:pos x="48" y="2"/>
                </a:cxn>
                <a:cxn ang="0">
                  <a:pos x="68" y="14"/>
                </a:cxn>
                <a:cxn ang="0">
                  <a:pos x="72" y="24"/>
                </a:cxn>
                <a:cxn ang="0">
                  <a:pos x="104" y="28"/>
                </a:cxn>
                <a:cxn ang="0">
                  <a:pos x="118" y="28"/>
                </a:cxn>
                <a:cxn ang="0">
                  <a:pos x="128" y="24"/>
                </a:cxn>
                <a:cxn ang="0">
                  <a:pos x="122" y="22"/>
                </a:cxn>
                <a:cxn ang="0">
                  <a:pos x="152" y="22"/>
                </a:cxn>
                <a:cxn ang="0">
                  <a:pos x="140" y="24"/>
                </a:cxn>
                <a:cxn ang="0">
                  <a:pos x="144" y="28"/>
                </a:cxn>
                <a:cxn ang="0">
                  <a:pos x="156" y="34"/>
                </a:cxn>
                <a:cxn ang="0">
                  <a:pos x="170" y="48"/>
                </a:cxn>
                <a:cxn ang="0">
                  <a:pos x="166" y="52"/>
                </a:cxn>
                <a:cxn ang="0">
                  <a:pos x="176" y="50"/>
                </a:cxn>
                <a:cxn ang="0">
                  <a:pos x="182" y="56"/>
                </a:cxn>
                <a:cxn ang="0">
                  <a:pos x="168" y="68"/>
                </a:cxn>
                <a:cxn ang="0">
                  <a:pos x="166" y="74"/>
                </a:cxn>
                <a:cxn ang="0">
                  <a:pos x="162" y="82"/>
                </a:cxn>
                <a:cxn ang="0">
                  <a:pos x="172" y="96"/>
                </a:cxn>
                <a:cxn ang="0">
                  <a:pos x="166" y="104"/>
                </a:cxn>
                <a:cxn ang="0">
                  <a:pos x="156" y="108"/>
                </a:cxn>
                <a:cxn ang="0">
                  <a:pos x="140" y="112"/>
                </a:cxn>
                <a:cxn ang="0">
                  <a:pos x="124" y="108"/>
                </a:cxn>
                <a:cxn ang="0">
                  <a:pos x="116" y="112"/>
                </a:cxn>
                <a:cxn ang="0">
                  <a:pos x="122" y="122"/>
                </a:cxn>
                <a:cxn ang="0">
                  <a:pos x="134" y="132"/>
                </a:cxn>
                <a:cxn ang="0">
                  <a:pos x="126" y="138"/>
                </a:cxn>
                <a:cxn ang="0">
                  <a:pos x="108" y="150"/>
                </a:cxn>
                <a:cxn ang="0">
                  <a:pos x="94" y="154"/>
                </a:cxn>
                <a:cxn ang="0">
                  <a:pos x="82" y="134"/>
                </a:cxn>
                <a:cxn ang="0">
                  <a:pos x="82" y="120"/>
                </a:cxn>
                <a:cxn ang="0">
                  <a:pos x="76" y="110"/>
                </a:cxn>
                <a:cxn ang="0">
                  <a:pos x="76" y="94"/>
                </a:cxn>
                <a:cxn ang="0">
                  <a:pos x="78" y="82"/>
                </a:cxn>
                <a:cxn ang="0">
                  <a:pos x="68" y="84"/>
                </a:cxn>
                <a:cxn ang="0">
                  <a:pos x="54" y="82"/>
                </a:cxn>
                <a:cxn ang="0">
                  <a:pos x="38" y="68"/>
                </a:cxn>
                <a:cxn ang="0">
                  <a:pos x="18" y="68"/>
                </a:cxn>
                <a:cxn ang="0">
                  <a:pos x="14" y="54"/>
                </a:cxn>
                <a:cxn ang="0">
                  <a:pos x="6" y="42"/>
                </a:cxn>
                <a:cxn ang="0">
                  <a:pos x="4" y="34"/>
                </a:cxn>
                <a:cxn ang="0">
                  <a:pos x="10" y="18"/>
                </a:cxn>
                <a:cxn ang="0">
                  <a:pos x="28" y="6"/>
                </a:cxn>
              </a:cxnLst>
              <a:rect l="0" t="0" r="r" b="b"/>
              <a:pathLst>
                <a:path w="182" h="154">
                  <a:moveTo>
                    <a:pt x="28" y="6"/>
                  </a:moveTo>
                  <a:lnTo>
                    <a:pt x="20" y="10"/>
                  </a:lnTo>
                  <a:lnTo>
                    <a:pt x="24" y="20"/>
                  </a:lnTo>
                  <a:lnTo>
                    <a:pt x="24" y="24"/>
                  </a:lnTo>
                  <a:lnTo>
                    <a:pt x="18" y="30"/>
                  </a:lnTo>
                  <a:lnTo>
                    <a:pt x="20" y="34"/>
                  </a:lnTo>
                  <a:lnTo>
                    <a:pt x="22" y="38"/>
                  </a:lnTo>
                  <a:lnTo>
                    <a:pt x="24" y="44"/>
                  </a:lnTo>
                  <a:lnTo>
                    <a:pt x="28" y="42"/>
                  </a:lnTo>
                  <a:lnTo>
                    <a:pt x="32" y="40"/>
                  </a:lnTo>
                  <a:lnTo>
                    <a:pt x="32" y="34"/>
                  </a:lnTo>
                  <a:lnTo>
                    <a:pt x="26" y="26"/>
                  </a:lnTo>
                  <a:lnTo>
                    <a:pt x="26" y="20"/>
                  </a:lnTo>
                  <a:lnTo>
                    <a:pt x="34" y="14"/>
                  </a:lnTo>
                  <a:lnTo>
                    <a:pt x="48" y="10"/>
                  </a:lnTo>
                  <a:lnTo>
                    <a:pt x="48" y="8"/>
                  </a:lnTo>
                  <a:lnTo>
                    <a:pt x="42" y="6"/>
                  </a:lnTo>
                  <a:lnTo>
                    <a:pt x="44" y="2"/>
                  </a:lnTo>
                  <a:lnTo>
                    <a:pt x="46" y="0"/>
                  </a:lnTo>
                  <a:lnTo>
                    <a:pt x="48" y="2"/>
                  </a:lnTo>
                  <a:lnTo>
                    <a:pt x="52" y="10"/>
                  </a:lnTo>
                  <a:lnTo>
                    <a:pt x="68" y="14"/>
                  </a:lnTo>
                  <a:lnTo>
                    <a:pt x="70" y="22"/>
                  </a:lnTo>
                  <a:lnTo>
                    <a:pt x="72" y="24"/>
                  </a:lnTo>
                  <a:lnTo>
                    <a:pt x="98" y="22"/>
                  </a:lnTo>
                  <a:lnTo>
                    <a:pt x="104" y="28"/>
                  </a:lnTo>
                  <a:lnTo>
                    <a:pt x="110" y="28"/>
                  </a:lnTo>
                  <a:lnTo>
                    <a:pt x="118" y="28"/>
                  </a:lnTo>
                  <a:lnTo>
                    <a:pt x="122" y="24"/>
                  </a:lnTo>
                  <a:lnTo>
                    <a:pt x="128" y="24"/>
                  </a:lnTo>
                  <a:lnTo>
                    <a:pt x="130" y="22"/>
                  </a:lnTo>
                  <a:lnTo>
                    <a:pt x="122" y="22"/>
                  </a:lnTo>
                  <a:lnTo>
                    <a:pt x="124" y="22"/>
                  </a:lnTo>
                  <a:lnTo>
                    <a:pt x="152" y="22"/>
                  </a:lnTo>
                  <a:lnTo>
                    <a:pt x="148" y="24"/>
                  </a:lnTo>
                  <a:lnTo>
                    <a:pt x="140" y="24"/>
                  </a:lnTo>
                  <a:lnTo>
                    <a:pt x="140" y="26"/>
                  </a:lnTo>
                  <a:lnTo>
                    <a:pt x="144" y="28"/>
                  </a:lnTo>
                  <a:lnTo>
                    <a:pt x="148" y="34"/>
                  </a:lnTo>
                  <a:lnTo>
                    <a:pt x="156" y="34"/>
                  </a:lnTo>
                  <a:lnTo>
                    <a:pt x="166" y="40"/>
                  </a:lnTo>
                  <a:lnTo>
                    <a:pt x="170" y="48"/>
                  </a:lnTo>
                  <a:lnTo>
                    <a:pt x="166" y="50"/>
                  </a:lnTo>
                  <a:lnTo>
                    <a:pt x="166" y="52"/>
                  </a:lnTo>
                  <a:lnTo>
                    <a:pt x="172" y="52"/>
                  </a:lnTo>
                  <a:lnTo>
                    <a:pt x="176" y="50"/>
                  </a:lnTo>
                  <a:lnTo>
                    <a:pt x="182" y="54"/>
                  </a:lnTo>
                  <a:lnTo>
                    <a:pt x="182" y="56"/>
                  </a:lnTo>
                  <a:lnTo>
                    <a:pt x="168" y="62"/>
                  </a:lnTo>
                  <a:lnTo>
                    <a:pt x="168" y="68"/>
                  </a:lnTo>
                  <a:lnTo>
                    <a:pt x="174" y="70"/>
                  </a:lnTo>
                  <a:lnTo>
                    <a:pt x="166" y="74"/>
                  </a:lnTo>
                  <a:lnTo>
                    <a:pt x="166" y="78"/>
                  </a:lnTo>
                  <a:lnTo>
                    <a:pt x="162" y="82"/>
                  </a:lnTo>
                  <a:lnTo>
                    <a:pt x="162" y="84"/>
                  </a:lnTo>
                  <a:lnTo>
                    <a:pt x="172" y="96"/>
                  </a:lnTo>
                  <a:lnTo>
                    <a:pt x="172" y="98"/>
                  </a:lnTo>
                  <a:lnTo>
                    <a:pt x="166" y="104"/>
                  </a:lnTo>
                  <a:lnTo>
                    <a:pt x="162" y="104"/>
                  </a:lnTo>
                  <a:lnTo>
                    <a:pt x="156" y="108"/>
                  </a:lnTo>
                  <a:lnTo>
                    <a:pt x="144" y="110"/>
                  </a:lnTo>
                  <a:lnTo>
                    <a:pt x="140" y="112"/>
                  </a:lnTo>
                  <a:lnTo>
                    <a:pt x="134" y="112"/>
                  </a:lnTo>
                  <a:lnTo>
                    <a:pt x="124" y="108"/>
                  </a:lnTo>
                  <a:lnTo>
                    <a:pt x="116" y="106"/>
                  </a:lnTo>
                  <a:lnTo>
                    <a:pt x="116" y="112"/>
                  </a:lnTo>
                  <a:lnTo>
                    <a:pt x="122" y="116"/>
                  </a:lnTo>
                  <a:lnTo>
                    <a:pt x="122" y="122"/>
                  </a:lnTo>
                  <a:lnTo>
                    <a:pt x="124" y="132"/>
                  </a:lnTo>
                  <a:lnTo>
                    <a:pt x="134" y="132"/>
                  </a:lnTo>
                  <a:lnTo>
                    <a:pt x="134" y="134"/>
                  </a:lnTo>
                  <a:lnTo>
                    <a:pt x="126" y="138"/>
                  </a:lnTo>
                  <a:lnTo>
                    <a:pt x="122" y="144"/>
                  </a:lnTo>
                  <a:lnTo>
                    <a:pt x="108" y="150"/>
                  </a:lnTo>
                  <a:lnTo>
                    <a:pt x="104" y="154"/>
                  </a:lnTo>
                  <a:lnTo>
                    <a:pt x="94" y="154"/>
                  </a:lnTo>
                  <a:lnTo>
                    <a:pt x="88" y="146"/>
                  </a:lnTo>
                  <a:lnTo>
                    <a:pt x="82" y="134"/>
                  </a:lnTo>
                  <a:lnTo>
                    <a:pt x="76" y="128"/>
                  </a:lnTo>
                  <a:lnTo>
                    <a:pt x="82" y="120"/>
                  </a:lnTo>
                  <a:lnTo>
                    <a:pt x="80" y="114"/>
                  </a:lnTo>
                  <a:lnTo>
                    <a:pt x="76" y="110"/>
                  </a:lnTo>
                  <a:lnTo>
                    <a:pt x="74" y="102"/>
                  </a:lnTo>
                  <a:lnTo>
                    <a:pt x="76" y="94"/>
                  </a:lnTo>
                  <a:lnTo>
                    <a:pt x="80" y="84"/>
                  </a:lnTo>
                  <a:lnTo>
                    <a:pt x="78" y="82"/>
                  </a:lnTo>
                  <a:lnTo>
                    <a:pt x="76" y="80"/>
                  </a:lnTo>
                  <a:lnTo>
                    <a:pt x="68" y="84"/>
                  </a:lnTo>
                  <a:lnTo>
                    <a:pt x="60" y="82"/>
                  </a:lnTo>
                  <a:lnTo>
                    <a:pt x="54" y="82"/>
                  </a:lnTo>
                  <a:lnTo>
                    <a:pt x="44" y="72"/>
                  </a:lnTo>
                  <a:lnTo>
                    <a:pt x="38" y="68"/>
                  </a:lnTo>
                  <a:lnTo>
                    <a:pt x="26" y="70"/>
                  </a:lnTo>
                  <a:lnTo>
                    <a:pt x="18" y="68"/>
                  </a:lnTo>
                  <a:lnTo>
                    <a:pt x="14" y="64"/>
                  </a:lnTo>
                  <a:lnTo>
                    <a:pt x="14" y="54"/>
                  </a:lnTo>
                  <a:lnTo>
                    <a:pt x="8" y="48"/>
                  </a:lnTo>
                  <a:lnTo>
                    <a:pt x="6" y="42"/>
                  </a:lnTo>
                  <a:lnTo>
                    <a:pt x="0" y="42"/>
                  </a:lnTo>
                  <a:lnTo>
                    <a:pt x="4" y="34"/>
                  </a:lnTo>
                  <a:lnTo>
                    <a:pt x="8" y="24"/>
                  </a:lnTo>
                  <a:lnTo>
                    <a:pt x="10" y="18"/>
                  </a:lnTo>
                  <a:lnTo>
                    <a:pt x="20" y="8"/>
                  </a:lnTo>
                  <a:lnTo>
                    <a:pt x="28" y="6"/>
                  </a:lnTo>
                  <a:lnTo>
                    <a:pt x="28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86" name="Freeform 361"/>
            <p:cNvSpPr>
              <a:spLocks/>
            </p:cNvSpPr>
            <p:nvPr/>
          </p:nvSpPr>
          <p:spPr bwMode="auto">
            <a:xfrm>
              <a:off x="3609442" y="3991513"/>
              <a:ext cx="62809" cy="60566"/>
            </a:xfrm>
            <a:custGeom>
              <a:avLst/>
              <a:gdLst/>
              <a:ahLst/>
              <a:cxnLst>
                <a:cxn ang="0">
                  <a:pos x="50" y="48"/>
                </a:cxn>
                <a:cxn ang="0">
                  <a:pos x="44" y="44"/>
                </a:cxn>
                <a:cxn ang="0">
                  <a:pos x="38" y="46"/>
                </a:cxn>
                <a:cxn ang="0">
                  <a:pos x="32" y="46"/>
                </a:cxn>
                <a:cxn ang="0">
                  <a:pos x="32" y="46"/>
                </a:cxn>
                <a:cxn ang="0">
                  <a:pos x="30" y="54"/>
                </a:cxn>
                <a:cxn ang="0">
                  <a:pos x="24" y="52"/>
                </a:cxn>
                <a:cxn ang="0">
                  <a:pos x="16" y="46"/>
                </a:cxn>
                <a:cxn ang="0">
                  <a:pos x="12" y="34"/>
                </a:cxn>
                <a:cxn ang="0">
                  <a:pos x="8" y="34"/>
                </a:cxn>
                <a:cxn ang="0">
                  <a:pos x="0" y="24"/>
                </a:cxn>
                <a:cxn ang="0">
                  <a:pos x="4" y="14"/>
                </a:cxn>
                <a:cxn ang="0">
                  <a:pos x="10" y="12"/>
                </a:cxn>
                <a:cxn ang="0">
                  <a:pos x="12" y="8"/>
                </a:cxn>
                <a:cxn ang="0">
                  <a:pos x="12" y="6"/>
                </a:cxn>
                <a:cxn ang="0">
                  <a:pos x="16" y="0"/>
                </a:cxn>
                <a:cxn ang="0">
                  <a:pos x="18" y="0"/>
                </a:cxn>
                <a:cxn ang="0">
                  <a:pos x="24" y="0"/>
                </a:cxn>
                <a:cxn ang="0">
                  <a:pos x="44" y="0"/>
                </a:cxn>
                <a:cxn ang="0">
                  <a:pos x="56" y="2"/>
                </a:cxn>
                <a:cxn ang="0">
                  <a:pos x="56" y="4"/>
                </a:cxn>
                <a:cxn ang="0">
                  <a:pos x="52" y="12"/>
                </a:cxn>
                <a:cxn ang="0">
                  <a:pos x="52" y="22"/>
                </a:cxn>
                <a:cxn ang="0">
                  <a:pos x="56" y="30"/>
                </a:cxn>
                <a:cxn ang="0">
                  <a:pos x="54" y="44"/>
                </a:cxn>
                <a:cxn ang="0">
                  <a:pos x="50" y="48"/>
                </a:cxn>
                <a:cxn ang="0">
                  <a:pos x="50" y="48"/>
                </a:cxn>
              </a:cxnLst>
              <a:rect l="0" t="0" r="r" b="b"/>
              <a:pathLst>
                <a:path w="56" h="54">
                  <a:moveTo>
                    <a:pt x="50" y="48"/>
                  </a:moveTo>
                  <a:lnTo>
                    <a:pt x="44" y="44"/>
                  </a:lnTo>
                  <a:lnTo>
                    <a:pt x="38" y="46"/>
                  </a:lnTo>
                  <a:lnTo>
                    <a:pt x="32" y="46"/>
                  </a:lnTo>
                  <a:lnTo>
                    <a:pt x="32" y="46"/>
                  </a:lnTo>
                  <a:lnTo>
                    <a:pt x="30" y="54"/>
                  </a:lnTo>
                  <a:lnTo>
                    <a:pt x="24" y="52"/>
                  </a:lnTo>
                  <a:lnTo>
                    <a:pt x="16" y="46"/>
                  </a:lnTo>
                  <a:lnTo>
                    <a:pt x="12" y="34"/>
                  </a:lnTo>
                  <a:lnTo>
                    <a:pt x="8" y="34"/>
                  </a:lnTo>
                  <a:lnTo>
                    <a:pt x="0" y="24"/>
                  </a:lnTo>
                  <a:lnTo>
                    <a:pt x="4" y="14"/>
                  </a:lnTo>
                  <a:lnTo>
                    <a:pt x="10" y="12"/>
                  </a:lnTo>
                  <a:lnTo>
                    <a:pt x="12" y="8"/>
                  </a:lnTo>
                  <a:lnTo>
                    <a:pt x="12" y="6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24" y="0"/>
                  </a:lnTo>
                  <a:lnTo>
                    <a:pt x="44" y="0"/>
                  </a:lnTo>
                  <a:lnTo>
                    <a:pt x="56" y="2"/>
                  </a:lnTo>
                  <a:lnTo>
                    <a:pt x="56" y="4"/>
                  </a:lnTo>
                  <a:lnTo>
                    <a:pt x="52" y="12"/>
                  </a:lnTo>
                  <a:lnTo>
                    <a:pt x="52" y="22"/>
                  </a:lnTo>
                  <a:lnTo>
                    <a:pt x="56" y="30"/>
                  </a:lnTo>
                  <a:lnTo>
                    <a:pt x="54" y="44"/>
                  </a:lnTo>
                  <a:lnTo>
                    <a:pt x="50" y="48"/>
                  </a:lnTo>
                  <a:lnTo>
                    <a:pt x="50" y="4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87" name="Freeform 362"/>
            <p:cNvSpPr>
              <a:spLocks/>
            </p:cNvSpPr>
            <p:nvPr/>
          </p:nvSpPr>
          <p:spPr bwMode="auto">
            <a:xfrm>
              <a:off x="3562335" y="3955621"/>
              <a:ext cx="74026" cy="105431"/>
            </a:xfrm>
            <a:custGeom>
              <a:avLst/>
              <a:gdLst/>
              <a:ahLst/>
              <a:cxnLst>
                <a:cxn ang="0">
                  <a:pos x="66" y="84"/>
                </a:cxn>
                <a:cxn ang="0">
                  <a:pos x="60" y="84"/>
                </a:cxn>
                <a:cxn ang="0">
                  <a:pos x="56" y="84"/>
                </a:cxn>
                <a:cxn ang="0">
                  <a:pos x="50" y="88"/>
                </a:cxn>
                <a:cxn ang="0">
                  <a:pos x="40" y="90"/>
                </a:cxn>
                <a:cxn ang="0">
                  <a:pos x="36" y="94"/>
                </a:cxn>
                <a:cxn ang="0">
                  <a:pos x="30" y="92"/>
                </a:cxn>
                <a:cxn ang="0">
                  <a:pos x="26" y="90"/>
                </a:cxn>
                <a:cxn ang="0">
                  <a:pos x="22" y="86"/>
                </a:cxn>
                <a:cxn ang="0">
                  <a:pos x="22" y="80"/>
                </a:cxn>
                <a:cxn ang="0">
                  <a:pos x="20" y="76"/>
                </a:cxn>
                <a:cxn ang="0">
                  <a:pos x="22" y="62"/>
                </a:cxn>
                <a:cxn ang="0">
                  <a:pos x="24" y="58"/>
                </a:cxn>
                <a:cxn ang="0">
                  <a:pos x="22" y="50"/>
                </a:cxn>
                <a:cxn ang="0">
                  <a:pos x="18" y="50"/>
                </a:cxn>
                <a:cxn ang="0">
                  <a:pos x="18" y="44"/>
                </a:cxn>
                <a:cxn ang="0">
                  <a:pos x="16" y="40"/>
                </a:cxn>
                <a:cxn ang="0">
                  <a:pos x="10" y="42"/>
                </a:cxn>
                <a:cxn ang="0">
                  <a:pos x="0" y="30"/>
                </a:cxn>
                <a:cxn ang="0">
                  <a:pos x="0" y="28"/>
                </a:cxn>
                <a:cxn ang="0">
                  <a:pos x="4" y="24"/>
                </a:cxn>
                <a:cxn ang="0">
                  <a:pos x="4" y="20"/>
                </a:cxn>
                <a:cxn ang="0">
                  <a:pos x="12" y="16"/>
                </a:cxn>
                <a:cxn ang="0">
                  <a:pos x="6" y="14"/>
                </a:cxn>
                <a:cxn ang="0">
                  <a:pos x="6" y="8"/>
                </a:cxn>
                <a:cxn ang="0">
                  <a:pos x="20" y="2"/>
                </a:cxn>
                <a:cxn ang="0">
                  <a:pos x="20" y="0"/>
                </a:cxn>
                <a:cxn ang="0">
                  <a:pos x="24" y="0"/>
                </a:cxn>
                <a:cxn ang="0">
                  <a:pos x="34" y="10"/>
                </a:cxn>
                <a:cxn ang="0">
                  <a:pos x="36" y="12"/>
                </a:cxn>
                <a:cxn ang="0">
                  <a:pos x="38" y="20"/>
                </a:cxn>
                <a:cxn ang="0">
                  <a:pos x="38" y="20"/>
                </a:cxn>
                <a:cxn ang="0">
                  <a:pos x="44" y="20"/>
                </a:cxn>
                <a:cxn ang="0">
                  <a:pos x="48" y="22"/>
                </a:cxn>
                <a:cxn ang="0">
                  <a:pos x="54" y="28"/>
                </a:cxn>
                <a:cxn ang="0">
                  <a:pos x="58" y="32"/>
                </a:cxn>
                <a:cxn ang="0">
                  <a:pos x="54" y="38"/>
                </a:cxn>
                <a:cxn ang="0">
                  <a:pos x="54" y="40"/>
                </a:cxn>
                <a:cxn ang="0">
                  <a:pos x="52" y="44"/>
                </a:cxn>
                <a:cxn ang="0">
                  <a:pos x="46" y="46"/>
                </a:cxn>
                <a:cxn ang="0">
                  <a:pos x="42" y="56"/>
                </a:cxn>
                <a:cxn ang="0">
                  <a:pos x="50" y="66"/>
                </a:cxn>
                <a:cxn ang="0">
                  <a:pos x="54" y="66"/>
                </a:cxn>
                <a:cxn ang="0">
                  <a:pos x="58" y="78"/>
                </a:cxn>
                <a:cxn ang="0">
                  <a:pos x="66" y="84"/>
                </a:cxn>
                <a:cxn ang="0">
                  <a:pos x="66" y="84"/>
                </a:cxn>
              </a:cxnLst>
              <a:rect l="0" t="0" r="r" b="b"/>
              <a:pathLst>
                <a:path w="66" h="94">
                  <a:moveTo>
                    <a:pt x="66" y="84"/>
                  </a:moveTo>
                  <a:lnTo>
                    <a:pt x="60" y="84"/>
                  </a:lnTo>
                  <a:lnTo>
                    <a:pt x="56" y="84"/>
                  </a:lnTo>
                  <a:lnTo>
                    <a:pt x="50" y="88"/>
                  </a:lnTo>
                  <a:lnTo>
                    <a:pt x="40" y="90"/>
                  </a:lnTo>
                  <a:lnTo>
                    <a:pt x="36" y="94"/>
                  </a:lnTo>
                  <a:lnTo>
                    <a:pt x="30" y="92"/>
                  </a:lnTo>
                  <a:lnTo>
                    <a:pt x="26" y="90"/>
                  </a:lnTo>
                  <a:lnTo>
                    <a:pt x="22" y="86"/>
                  </a:lnTo>
                  <a:lnTo>
                    <a:pt x="22" y="80"/>
                  </a:lnTo>
                  <a:lnTo>
                    <a:pt x="20" y="76"/>
                  </a:lnTo>
                  <a:lnTo>
                    <a:pt x="22" y="62"/>
                  </a:lnTo>
                  <a:lnTo>
                    <a:pt x="24" y="58"/>
                  </a:lnTo>
                  <a:lnTo>
                    <a:pt x="22" y="50"/>
                  </a:lnTo>
                  <a:lnTo>
                    <a:pt x="18" y="50"/>
                  </a:lnTo>
                  <a:lnTo>
                    <a:pt x="18" y="44"/>
                  </a:lnTo>
                  <a:lnTo>
                    <a:pt x="16" y="40"/>
                  </a:lnTo>
                  <a:lnTo>
                    <a:pt x="10" y="42"/>
                  </a:lnTo>
                  <a:lnTo>
                    <a:pt x="0" y="30"/>
                  </a:lnTo>
                  <a:lnTo>
                    <a:pt x="0" y="28"/>
                  </a:lnTo>
                  <a:lnTo>
                    <a:pt x="4" y="24"/>
                  </a:lnTo>
                  <a:lnTo>
                    <a:pt x="4" y="20"/>
                  </a:lnTo>
                  <a:lnTo>
                    <a:pt x="12" y="16"/>
                  </a:lnTo>
                  <a:lnTo>
                    <a:pt x="6" y="14"/>
                  </a:lnTo>
                  <a:lnTo>
                    <a:pt x="6" y="8"/>
                  </a:lnTo>
                  <a:lnTo>
                    <a:pt x="20" y="2"/>
                  </a:lnTo>
                  <a:lnTo>
                    <a:pt x="20" y="0"/>
                  </a:lnTo>
                  <a:lnTo>
                    <a:pt x="24" y="0"/>
                  </a:lnTo>
                  <a:lnTo>
                    <a:pt x="34" y="10"/>
                  </a:lnTo>
                  <a:lnTo>
                    <a:pt x="36" y="12"/>
                  </a:lnTo>
                  <a:lnTo>
                    <a:pt x="38" y="20"/>
                  </a:lnTo>
                  <a:lnTo>
                    <a:pt x="38" y="20"/>
                  </a:lnTo>
                  <a:lnTo>
                    <a:pt x="44" y="20"/>
                  </a:lnTo>
                  <a:lnTo>
                    <a:pt x="48" y="22"/>
                  </a:lnTo>
                  <a:lnTo>
                    <a:pt x="54" y="28"/>
                  </a:lnTo>
                  <a:lnTo>
                    <a:pt x="58" y="32"/>
                  </a:lnTo>
                  <a:lnTo>
                    <a:pt x="54" y="38"/>
                  </a:lnTo>
                  <a:lnTo>
                    <a:pt x="54" y="40"/>
                  </a:lnTo>
                  <a:lnTo>
                    <a:pt x="52" y="44"/>
                  </a:lnTo>
                  <a:lnTo>
                    <a:pt x="46" y="46"/>
                  </a:lnTo>
                  <a:lnTo>
                    <a:pt x="42" y="56"/>
                  </a:lnTo>
                  <a:lnTo>
                    <a:pt x="50" y="66"/>
                  </a:lnTo>
                  <a:lnTo>
                    <a:pt x="54" y="66"/>
                  </a:lnTo>
                  <a:lnTo>
                    <a:pt x="58" y="78"/>
                  </a:lnTo>
                  <a:lnTo>
                    <a:pt x="66" y="84"/>
                  </a:lnTo>
                  <a:lnTo>
                    <a:pt x="66" y="8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88" name="Freeform 363"/>
            <p:cNvSpPr>
              <a:spLocks/>
            </p:cNvSpPr>
            <p:nvPr/>
          </p:nvSpPr>
          <p:spPr bwMode="auto">
            <a:xfrm>
              <a:off x="3539903" y="4370613"/>
              <a:ext cx="127862" cy="134592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6" y="32"/>
                </a:cxn>
                <a:cxn ang="0">
                  <a:pos x="6" y="22"/>
                </a:cxn>
                <a:cxn ang="0">
                  <a:pos x="10" y="14"/>
                </a:cxn>
                <a:cxn ang="0">
                  <a:pos x="12" y="8"/>
                </a:cxn>
                <a:cxn ang="0">
                  <a:pos x="38" y="0"/>
                </a:cxn>
                <a:cxn ang="0">
                  <a:pos x="50" y="0"/>
                </a:cxn>
                <a:cxn ang="0">
                  <a:pos x="56" y="4"/>
                </a:cxn>
                <a:cxn ang="0">
                  <a:pos x="64" y="14"/>
                </a:cxn>
                <a:cxn ang="0">
                  <a:pos x="62" y="14"/>
                </a:cxn>
                <a:cxn ang="0">
                  <a:pos x="64" y="18"/>
                </a:cxn>
                <a:cxn ang="0">
                  <a:pos x="64" y="38"/>
                </a:cxn>
                <a:cxn ang="0">
                  <a:pos x="66" y="40"/>
                </a:cxn>
                <a:cxn ang="0">
                  <a:pos x="76" y="44"/>
                </a:cxn>
                <a:cxn ang="0">
                  <a:pos x="86" y="42"/>
                </a:cxn>
                <a:cxn ang="0">
                  <a:pos x="94" y="44"/>
                </a:cxn>
                <a:cxn ang="0">
                  <a:pos x="96" y="48"/>
                </a:cxn>
                <a:cxn ang="0">
                  <a:pos x="96" y="64"/>
                </a:cxn>
                <a:cxn ang="0">
                  <a:pos x="98" y="66"/>
                </a:cxn>
                <a:cxn ang="0">
                  <a:pos x="102" y="68"/>
                </a:cxn>
                <a:cxn ang="0">
                  <a:pos x="110" y="66"/>
                </a:cxn>
                <a:cxn ang="0">
                  <a:pos x="112" y="68"/>
                </a:cxn>
                <a:cxn ang="0">
                  <a:pos x="114" y="76"/>
                </a:cxn>
                <a:cxn ang="0">
                  <a:pos x="110" y="92"/>
                </a:cxn>
                <a:cxn ang="0">
                  <a:pos x="108" y="106"/>
                </a:cxn>
                <a:cxn ang="0">
                  <a:pos x="96" y="118"/>
                </a:cxn>
                <a:cxn ang="0">
                  <a:pos x="80" y="120"/>
                </a:cxn>
                <a:cxn ang="0">
                  <a:pos x="72" y="116"/>
                </a:cxn>
                <a:cxn ang="0">
                  <a:pos x="58" y="116"/>
                </a:cxn>
                <a:cxn ang="0">
                  <a:pos x="58" y="112"/>
                </a:cxn>
                <a:cxn ang="0">
                  <a:pos x="60" y="108"/>
                </a:cxn>
                <a:cxn ang="0">
                  <a:pos x="68" y="94"/>
                </a:cxn>
                <a:cxn ang="0">
                  <a:pos x="66" y="88"/>
                </a:cxn>
                <a:cxn ang="0">
                  <a:pos x="56" y="80"/>
                </a:cxn>
                <a:cxn ang="0">
                  <a:pos x="42" y="72"/>
                </a:cxn>
                <a:cxn ang="0">
                  <a:pos x="26" y="68"/>
                </a:cxn>
                <a:cxn ang="0">
                  <a:pos x="22" y="64"/>
                </a:cxn>
                <a:cxn ang="0">
                  <a:pos x="14" y="56"/>
                </a:cxn>
                <a:cxn ang="0">
                  <a:pos x="4" y="46"/>
                </a:cxn>
                <a:cxn ang="0">
                  <a:pos x="0" y="44"/>
                </a:cxn>
                <a:cxn ang="0">
                  <a:pos x="0" y="44"/>
                </a:cxn>
              </a:cxnLst>
              <a:rect l="0" t="0" r="r" b="b"/>
              <a:pathLst>
                <a:path w="114" h="120">
                  <a:moveTo>
                    <a:pt x="0" y="44"/>
                  </a:moveTo>
                  <a:lnTo>
                    <a:pt x="6" y="32"/>
                  </a:lnTo>
                  <a:lnTo>
                    <a:pt x="6" y="22"/>
                  </a:lnTo>
                  <a:lnTo>
                    <a:pt x="10" y="14"/>
                  </a:lnTo>
                  <a:lnTo>
                    <a:pt x="12" y="8"/>
                  </a:lnTo>
                  <a:lnTo>
                    <a:pt x="38" y="0"/>
                  </a:lnTo>
                  <a:lnTo>
                    <a:pt x="50" y="0"/>
                  </a:lnTo>
                  <a:lnTo>
                    <a:pt x="56" y="4"/>
                  </a:lnTo>
                  <a:lnTo>
                    <a:pt x="64" y="14"/>
                  </a:lnTo>
                  <a:lnTo>
                    <a:pt x="62" y="14"/>
                  </a:lnTo>
                  <a:lnTo>
                    <a:pt x="64" y="18"/>
                  </a:lnTo>
                  <a:lnTo>
                    <a:pt x="64" y="38"/>
                  </a:lnTo>
                  <a:lnTo>
                    <a:pt x="66" y="40"/>
                  </a:lnTo>
                  <a:lnTo>
                    <a:pt x="76" y="44"/>
                  </a:lnTo>
                  <a:lnTo>
                    <a:pt x="86" y="42"/>
                  </a:lnTo>
                  <a:lnTo>
                    <a:pt x="94" y="44"/>
                  </a:lnTo>
                  <a:lnTo>
                    <a:pt x="96" y="48"/>
                  </a:lnTo>
                  <a:lnTo>
                    <a:pt x="96" y="64"/>
                  </a:lnTo>
                  <a:lnTo>
                    <a:pt x="98" y="66"/>
                  </a:lnTo>
                  <a:lnTo>
                    <a:pt x="102" y="68"/>
                  </a:lnTo>
                  <a:lnTo>
                    <a:pt x="110" y="66"/>
                  </a:lnTo>
                  <a:lnTo>
                    <a:pt x="112" y="68"/>
                  </a:lnTo>
                  <a:lnTo>
                    <a:pt x="114" y="76"/>
                  </a:lnTo>
                  <a:lnTo>
                    <a:pt x="110" y="92"/>
                  </a:lnTo>
                  <a:lnTo>
                    <a:pt x="108" y="106"/>
                  </a:lnTo>
                  <a:lnTo>
                    <a:pt x="96" y="118"/>
                  </a:lnTo>
                  <a:lnTo>
                    <a:pt x="80" y="120"/>
                  </a:lnTo>
                  <a:lnTo>
                    <a:pt x="72" y="116"/>
                  </a:lnTo>
                  <a:lnTo>
                    <a:pt x="58" y="116"/>
                  </a:lnTo>
                  <a:lnTo>
                    <a:pt x="58" y="112"/>
                  </a:lnTo>
                  <a:lnTo>
                    <a:pt x="60" y="108"/>
                  </a:lnTo>
                  <a:lnTo>
                    <a:pt x="68" y="94"/>
                  </a:lnTo>
                  <a:lnTo>
                    <a:pt x="66" y="88"/>
                  </a:lnTo>
                  <a:lnTo>
                    <a:pt x="56" y="80"/>
                  </a:lnTo>
                  <a:lnTo>
                    <a:pt x="42" y="72"/>
                  </a:lnTo>
                  <a:lnTo>
                    <a:pt x="26" y="68"/>
                  </a:lnTo>
                  <a:lnTo>
                    <a:pt x="22" y="64"/>
                  </a:lnTo>
                  <a:lnTo>
                    <a:pt x="14" y="56"/>
                  </a:lnTo>
                  <a:lnTo>
                    <a:pt x="4" y="46"/>
                  </a:lnTo>
                  <a:lnTo>
                    <a:pt x="0" y="44"/>
                  </a:lnTo>
                  <a:lnTo>
                    <a:pt x="0" y="4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89" name="Freeform 364"/>
            <p:cNvSpPr>
              <a:spLocks/>
            </p:cNvSpPr>
            <p:nvPr/>
          </p:nvSpPr>
          <p:spPr bwMode="auto">
            <a:xfrm>
              <a:off x="3665522" y="3995999"/>
              <a:ext cx="42621" cy="53836"/>
            </a:xfrm>
            <a:custGeom>
              <a:avLst/>
              <a:gdLst/>
              <a:ahLst/>
              <a:cxnLst>
                <a:cxn ang="0">
                  <a:pos x="38" y="20"/>
                </a:cxn>
                <a:cxn ang="0">
                  <a:pos x="38" y="18"/>
                </a:cxn>
                <a:cxn ang="0">
                  <a:pos x="36" y="14"/>
                </a:cxn>
                <a:cxn ang="0">
                  <a:pos x="24" y="6"/>
                </a:cxn>
                <a:cxn ang="0">
                  <a:pos x="10" y="0"/>
                </a:cxn>
                <a:cxn ang="0">
                  <a:pos x="6" y="0"/>
                </a:cxn>
                <a:cxn ang="0">
                  <a:pos x="2" y="8"/>
                </a:cxn>
                <a:cxn ang="0">
                  <a:pos x="2" y="18"/>
                </a:cxn>
                <a:cxn ang="0">
                  <a:pos x="6" y="26"/>
                </a:cxn>
                <a:cxn ang="0">
                  <a:pos x="4" y="40"/>
                </a:cxn>
                <a:cxn ang="0">
                  <a:pos x="0" y="44"/>
                </a:cxn>
                <a:cxn ang="0">
                  <a:pos x="6" y="48"/>
                </a:cxn>
                <a:cxn ang="0">
                  <a:pos x="12" y="46"/>
                </a:cxn>
                <a:cxn ang="0">
                  <a:pos x="20" y="46"/>
                </a:cxn>
                <a:cxn ang="0">
                  <a:pos x="26" y="40"/>
                </a:cxn>
                <a:cxn ang="0">
                  <a:pos x="30" y="32"/>
                </a:cxn>
                <a:cxn ang="0">
                  <a:pos x="38" y="20"/>
                </a:cxn>
                <a:cxn ang="0">
                  <a:pos x="38" y="20"/>
                </a:cxn>
              </a:cxnLst>
              <a:rect l="0" t="0" r="r" b="b"/>
              <a:pathLst>
                <a:path w="38" h="48">
                  <a:moveTo>
                    <a:pt x="38" y="20"/>
                  </a:moveTo>
                  <a:lnTo>
                    <a:pt x="38" y="18"/>
                  </a:lnTo>
                  <a:lnTo>
                    <a:pt x="36" y="14"/>
                  </a:lnTo>
                  <a:lnTo>
                    <a:pt x="24" y="6"/>
                  </a:lnTo>
                  <a:lnTo>
                    <a:pt x="10" y="0"/>
                  </a:lnTo>
                  <a:lnTo>
                    <a:pt x="6" y="0"/>
                  </a:lnTo>
                  <a:lnTo>
                    <a:pt x="2" y="8"/>
                  </a:lnTo>
                  <a:lnTo>
                    <a:pt x="2" y="18"/>
                  </a:lnTo>
                  <a:lnTo>
                    <a:pt x="6" y="26"/>
                  </a:lnTo>
                  <a:lnTo>
                    <a:pt x="4" y="40"/>
                  </a:lnTo>
                  <a:lnTo>
                    <a:pt x="0" y="44"/>
                  </a:lnTo>
                  <a:lnTo>
                    <a:pt x="6" y="48"/>
                  </a:lnTo>
                  <a:lnTo>
                    <a:pt x="12" y="46"/>
                  </a:lnTo>
                  <a:lnTo>
                    <a:pt x="20" y="46"/>
                  </a:lnTo>
                  <a:lnTo>
                    <a:pt x="26" y="40"/>
                  </a:lnTo>
                  <a:lnTo>
                    <a:pt x="30" y="32"/>
                  </a:lnTo>
                  <a:lnTo>
                    <a:pt x="38" y="20"/>
                  </a:lnTo>
                  <a:lnTo>
                    <a:pt x="38" y="2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90" name="Freeform 366"/>
            <p:cNvSpPr>
              <a:spLocks/>
            </p:cNvSpPr>
            <p:nvPr/>
          </p:nvSpPr>
          <p:spPr bwMode="auto">
            <a:xfrm>
              <a:off x="3452419" y="5007680"/>
              <a:ext cx="51593" cy="60566"/>
            </a:xfrm>
            <a:custGeom>
              <a:avLst/>
              <a:gdLst/>
              <a:ahLst/>
              <a:cxnLst>
                <a:cxn ang="0">
                  <a:pos x="0" y="50"/>
                </a:cxn>
                <a:cxn ang="0">
                  <a:pos x="0" y="0"/>
                </a:cxn>
                <a:cxn ang="0">
                  <a:pos x="6" y="10"/>
                </a:cxn>
                <a:cxn ang="0">
                  <a:pos x="4" y="10"/>
                </a:cxn>
                <a:cxn ang="0">
                  <a:pos x="2" y="12"/>
                </a:cxn>
                <a:cxn ang="0">
                  <a:pos x="10" y="24"/>
                </a:cxn>
                <a:cxn ang="0">
                  <a:pos x="34" y="44"/>
                </a:cxn>
                <a:cxn ang="0">
                  <a:pos x="46" y="48"/>
                </a:cxn>
                <a:cxn ang="0">
                  <a:pos x="46" y="52"/>
                </a:cxn>
                <a:cxn ang="0">
                  <a:pos x="42" y="52"/>
                </a:cxn>
                <a:cxn ang="0">
                  <a:pos x="38" y="52"/>
                </a:cxn>
                <a:cxn ang="0">
                  <a:pos x="30" y="54"/>
                </a:cxn>
                <a:cxn ang="0">
                  <a:pos x="8" y="48"/>
                </a:cxn>
                <a:cxn ang="0">
                  <a:pos x="0" y="50"/>
                </a:cxn>
                <a:cxn ang="0">
                  <a:pos x="0" y="50"/>
                </a:cxn>
              </a:cxnLst>
              <a:rect l="0" t="0" r="r" b="b"/>
              <a:pathLst>
                <a:path w="46" h="54">
                  <a:moveTo>
                    <a:pt x="0" y="50"/>
                  </a:moveTo>
                  <a:lnTo>
                    <a:pt x="0" y="0"/>
                  </a:lnTo>
                  <a:lnTo>
                    <a:pt x="6" y="10"/>
                  </a:lnTo>
                  <a:lnTo>
                    <a:pt x="4" y="10"/>
                  </a:lnTo>
                  <a:lnTo>
                    <a:pt x="2" y="12"/>
                  </a:lnTo>
                  <a:lnTo>
                    <a:pt x="10" y="24"/>
                  </a:lnTo>
                  <a:lnTo>
                    <a:pt x="34" y="44"/>
                  </a:lnTo>
                  <a:lnTo>
                    <a:pt x="46" y="48"/>
                  </a:lnTo>
                  <a:lnTo>
                    <a:pt x="46" y="52"/>
                  </a:lnTo>
                  <a:lnTo>
                    <a:pt x="42" y="52"/>
                  </a:lnTo>
                  <a:lnTo>
                    <a:pt x="38" y="52"/>
                  </a:lnTo>
                  <a:lnTo>
                    <a:pt x="30" y="54"/>
                  </a:lnTo>
                  <a:lnTo>
                    <a:pt x="8" y="48"/>
                  </a:lnTo>
                  <a:lnTo>
                    <a:pt x="0" y="50"/>
                  </a:lnTo>
                  <a:lnTo>
                    <a:pt x="0" y="5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91" name="Freeform 367"/>
            <p:cNvSpPr>
              <a:spLocks/>
            </p:cNvSpPr>
            <p:nvPr/>
          </p:nvSpPr>
          <p:spPr bwMode="auto">
            <a:xfrm>
              <a:off x="3346989" y="4345937"/>
              <a:ext cx="127862" cy="690903"/>
            </a:xfrm>
            <a:custGeom>
              <a:avLst/>
              <a:gdLst/>
              <a:ahLst/>
              <a:cxnLst>
                <a:cxn ang="0">
                  <a:pos x="94" y="24"/>
                </a:cxn>
                <a:cxn ang="0">
                  <a:pos x="94" y="38"/>
                </a:cxn>
                <a:cxn ang="0">
                  <a:pos x="106" y="76"/>
                </a:cxn>
                <a:cxn ang="0">
                  <a:pos x="96" y="98"/>
                </a:cxn>
                <a:cxn ang="0">
                  <a:pos x="98" y="134"/>
                </a:cxn>
                <a:cxn ang="0">
                  <a:pos x="76" y="170"/>
                </a:cxn>
                <a:cxn ang="0">
                  <a:pos x="70" y="210"/>
                </a:cxn>
                <a:cxn ang="0">
                  <a:pos x="76" y="234"/>
                </a:cxn>
                <a:cxn ang="0">
                  <a:pos x="68" y="264"/>
                </a:cxn>
                <a:cxn ang="0">
                  <a:pos x="60" y="308"/>
                </a:cxn>
                <a:cxn ang="0">
                  <a:pos x="50" y="368"/>
                </a:cxn>
                <a:cxn ang="0">
                  <a:pos x="48" y="398"/>
                </a:cxn>
                <a:cxn ang="0">
                  <a:pos x="50" y="424"/>
                </a:cxn>
                <a:cxn ang="0">
                  <a:pos x="50" y="430"/>
                </a:cxn>
                <a:cxn ang="0">
                  <a:pos x="52" y="466"/>
                </a:cxn>
                <a:cxn ang="0">
                  <a:pos x="42" y="510"/>
                </a:cxn>
                <a:cxn ang="0">
                  <a:pos x="36" y="548"/>
                </a:cxn>
                <a:cxn ang="0">
                  <a:pos x="78" y="578"/>
                </a:cxn>
                <a:cxn ang="0">
                  <a:pos x="82" y="582"/>
                </a:cxn>
                <a:cxn ang="0">
                  <a:pos x="54" y="616"/>
                </a:cxn>
                <a:cxn ang="0">
                  <a:pos x="48" y="608"/>
                </a:cxn>
                <a:cxn ang="0">
                  <a:pos x="48" y="588"/>
                </a:cxn>
                <a:cxn ang="0">
                  <a:pos x="42" y="582"/>
                </a:cxn>
                <a:cxn ang="0">
                  <a:pos x="40" y="570"/>
                </a:cxn>
                <a:cxn ang="0">
                  <a:pos x="34" y="576"/>
                </a:cxn>
                <a:cxn ang="0">
                  <a:pos x="28" y="568"/>
                </a:cxn>
                <a:cxn ang="0">
                  <a:pos x="26" y="552"/>
                </a:cxn>
                <a:cxn ang="0">
                  <a:pos x="24" y="544"/>
                </a:cxn>
                <a:cxn ang="0">
                  <a:pos x="18" y="528"/>
                </a:cxn>
                <a:cxn ang="0">
                  <a:pos x="22" y="518"/>
                </a:cxn>
                <a:cxn ang="0">
                  <a:pos x="20" y="508"/>
                </a:cxn>
                <a:cxn ang="0">
                  <a:pos x="24" y="500"/>
                </a:cxn>
                <a:cxn ang="0">
                  <a:pos x="20" y="498"/>
                </a:cxn>
                <a:cxn ang="0">
                  <a:pos x="24" y="488"/>
                </a:cxn>
                <a:cxn ang="0">
                  <a:pos x="16" y="482"/>
                </a:cxn>
                <a:cxn ang="0">
                  <a:pos x="18" y="468"/>
                </a:cxn>
                <a:cxn ang="0">
                  <a:pos x="2" y="468"/>
                </a:cxn>
                <a:cxn ang="0">
                  <a:pos x="0" y="470"/>
                </a:cxn>
                <a:cxn ang="0">
                  <a:pos x="8" y="456"/>
                </a:cxn>
                <a:cxn ang="0">
                  <a:pos x="20" y="460"/>
                </a:cxn>
                <a:cxn ang="0">
                  <a:pos x="30" y="458"/>
                </a:cxn>
                <a:cxn ang="0">
                  <a:pos x="30" y="448"/>
                </a:cxn>
                <a:cxn ang="0">
                  <a:pos x="32" y="442"/>
                </a:cxn>
                <a:cxn ang="0">
                  <a:pos x="38" y="442"/>
                </a:cxn>
                <a:cxn ang="0">
                  <a:pos x="40" y="430"/>
                </a:cxn>
                <a:cxn ang="0">
                  <a:pos x="36" y="406"/>
                </a:cxn>
                <a:cxn ang="0">
                  <a:pos x="42" y="390"/>
                </a:cxn>
                <a:cxn ang="0">
                  <a:pos x="44" y="388"/>
                </a:cxn>
                <a:cxn ang="0">
                  <a:pos x="44" y="374"/>
                </a:cxn>
                <a:cxn ang="0">
                  <a:pos x="30" y="376"/>
                </a:cxn>
                <a:cxn ang="0">
                  <a:pos x="28" y="342"/>
                </a:cxn>
                <a:cxn ang="0">
                  <a:pos x="28" y="312"/>
                </a:cxn>
                <a:cxn ang="0">
                  <a:pos x="32" y="296"/>
                </a:cxn>
                <a:cxn ang="0">
                  <a:pos x="46" y="262"/>
                </a:cxn>
                <a:cxn ang="0">
                  <a:pos x="54" y="226"/>
                </a:cxn>
                <a:cxn ang="0">
                  <a:pos x="56" y="184"/>
                </a:cxn>
                <a:cxn ang="0">
                  <a:pos x="58" y="162"/>
                </a:cxn>
                <a:cxn ang="0">
                  <a:pos x="64" y="134"/>
                </a:cxn>
                <a:cxn ang="0">
                  <a:pos x="68" y="82"/>
                </a:cxn>
                <a:cxn ang="0">
                  <a:pos x="72" y="34"/>
                </a:cxn>
                <a:cxn ang="0">
                  <a:pos x="80" y="0"/>
                </a:cxn>
              </a:cxnLst>
              <a:rect l="0" t="0" r="r" b="b"/>
              <a:pathLst>
                <a:path w="114" h="616">
                  <a:moveTo>
                    <a:pt x="80" y="0"/>
                  </a:moveTo>
                  <a:lnTo>
                    <a:pt x="86" y="6"/>
                  </a:lnTo>
                  <a:lnTo>
                    <a:pt x="88" y="18"/>
                  </a:lnTo>
                  <a:lnTo>
                    <a:pt x="94" y="24"/>
                  </a:lnTo>
                  <a:lnTo>
                    <a:pt x="94" y="30"/>
                  </a:lnTo>
                  <a:lnTo>
                    <a:pt x="92" y="32"/>
                  </a:lnTo>
                  <a:lnTo>
                    <a:pt x="90" y="36"/>
                  </a:lnTo>
                  <a:lnTo>
                    <a:pt x="94" y="38"/>
                  </a:lnTo>
                  <a:lnTo>
                    <a:pt x="94" y="42"/>
                  </a:lnTo>
                  <a:lnTo>
                    <a:pt x="98" y="46"/>
                  </a:lnTo>
                  <a:lnTo>
                    <a:pt x="102" y="74"/>
                  </a:lnTo>
                  <a:lnTo>
                    <a:pt x="106" y="76"/>
                  </a:lnTo>
                  <a:lnTo>
                    <a:pt x="112" y="74"/>
                  </a:lnTo>
                  <a:lnTo>
                    <a:pt x="114" y="80"/>
                  </a:lnTo>
                  <a:lnTo>
                    <a:pt x="112" y="92"/>
                  </a:lnTo>
                  <a:lnTo>
                    <a:pt x="96" y="98"/>
                  </a:lnTo>
                  <a:lnTo>
                    <a:pt x="96" y="106"/>
                  </a:lnTo>
                  <a:lnTo>
                    <a:pt x="94" y="110"/>
                  </a:lnTo>
                  <a:lnTo>
                    <a:pt x="94" y="114"/>
                  </a:lnTo>
                  <a:lnTo>
                    <a:pt x="98" y="134"/>
                  </a:lnTo>
                  <a:lnTo>
                    <a:pt x="90" y="138"/>
                  </a:lnTo>
                  <a:lnTo>
                    <a:pt x="88" y="146"/>
                  </a:lnTo>
                  <a:lnTo>
                    <a:pt x="82" y="152"/>
                  </a:lnTo>
                  <a:lnTo>
                    <a:pt x="76" y="170"/>
                  </a:lnTo>
                  <a:lnTo>
                    <a:pt x="76" y="184"/>
                  </a:lnTo>
                  <a:lnTo>
                    <a:pt x="68" y="200"/>
                  </a:lnTo>
                  <a:lnTo>
                    <a:pt x="68" y="208"/>
                  </a:lnTo>
                  <a:lnTo>
                    <a:pt x="70" y="210"/>
                  </a:lnTo>
                  <a:lnTo>
                    <a:pt x="70" y="216"/>
                  </a:lnTo>
                  <a:lnTo>
                    <a:pt x="74" y="224"/>
                  </a:lnTo>
                  <a:lnTo>
                    <a:pt x="74" y="230"/>
                  </a:lnTo>
                  <a:lnTo>
                    <a:pt x="76" y="234"/>
                  </a:lnTo>
                  <a:lnTo>
                    <a:pt x="76" y="246"/>
                  </a:lnTo>
                  <a:lnTo>
                    <a:pt x="72" y="254"/>
                  </a:lnTo>
                  <a:lnTo>
                    <a:pt x="70" y="262"/>
                  </a:lnTo>
                  <a:lnTo>
                    <a:pt x="68" y="264"/>
                  </a:lnTo>
                  <a:lnTo>
                    <a:pt x="68" y="278"/>
                  </a:lnTo>
                  <a:lnTo>
                    <a:pt x="62" y="286"/>
                  </a:lnTo>
                  <a:lnTo>
                    <a:pt x="60" y="288"/>
                  </a:lnTo>
                  <a:lnTo>
                    <a:pt x="60" y="308"/>
                  </a:lnTo>
                  <a:lnTo>
                    <a:pt x="62" y="320"/>
                  </a:lnTo>
                  <a:lnTo>
                    <a:pt x="56" y="326"/>
                  </a:lnTo>
                  <a:lnTo>
                    <a:pt x="52" y="346"/>
                  </a:lnTo>
                  <a:lnTo>
                    <a:pt x="50" y="368"/>
                  </a:lnTo>
                  <a:lnTo>
                    <a:pt x="52" y="374"/>
                  </a:lnTo>
                  <a:lnTo>
                    <a:pt x="52" y="378"/>
                  </a:lnTo>
                  <a:lnTo>
                    <a:pt x="48" y="388"/>
                  </a:lnTo>
                  <a:lnTo>
                    <a:pt x="48" y="398"/>
                  </a:lnTo>
                  <a:lnTo>
                    <a:pt x="50" y="400"/>
                  </a:lnTo>
                  <a:lnTo>
                    <a:pt x="50" y="408"/>
                  </a:lnTo>
                  <a:lnTo>
                    <a:pt x="52" y="414"/>
                  </a:lnTo>
                  <a:lnTo>
                    <a:pt x="50" y="424"/>
                  </a:lnTo>
                  <a:lnTo>
                    <a:pt x="56" y="424"/>
                  </a:lnTo>
                  <a:lnTo>
                    <a:pt x="58" y="428"/>
                  </a:lnTo>
                  <a:lnTo>
                    <a:pt x="56" y="430"/>
                  </a:lnTo>
                  <a:lnTo>
                    <a:pt x="50" y="430"/>
                  </a:lnTo>
                  <a:lnTo>
                    <a:pt x="50" y="434"/>
                  </a:lnTo>
                  <a:lnTo>
                    <a:pt x="56" y="438"/>
                  </a:lnTo>
                  <a:lnTo>
                    <a:pt x="54" y="444"/>
                  </a:lnTo>
                  <a:lnTo>
                    <a:pt x="52" y="466"/>
                  </a:lnTo>
                  <a:lnTo>
                    <a:pt x="50" y="476"/>
                  </a:lnTo>
                  <a:lnTo>
                    <a:pt x="44" y="486"/>
                  </a:lnTo>
                  <a:lnTo>
                    <a:pt x="44" y="500"/>
                  </a:lnTo>
                  <a:lnTo>
                    <a:pt x="42" y="510"/>
                  </a:lnTo>
                  <a:lnTo>
                    <a:pt x="32" y="524"/>
                  </a:lnTo>
                  <a:lnTo>
                    <a:pt x="30" y="538"/>
                  </a:lnTo>
                  <a:lnTo>
                    <a:pt x="32" y="552"/>
                  </a:lnTo>
                  <a:lnTo>
                    <a:pt x="36" y="548"/>
                  </a:lnTo>
                  <a:lnTo>
                    <a:pt x="44" y="548"/>
                  </a:lnTo>
                  <a:lnTo>
                    <a:pt x="44" y="570"/>
                  </a:lnTo>
                  <a:lnTo>
                    <a:pt x="48" y="576"/>
                  </a:lnTo>
                  <a:lnTo>
                    <a:pt x="78" y="578"/>
                  </a:lnTo>
                  <a:lnTo>
                    <a:pt x="98" y="582"/>
                  </a:lnTo>
                  <a:lnTo>
                    <a:pt x="96" y="584"/>
                  </a:lnTo>
                  <a:lnTo>
                    <a:pt x="86" y="584"/>
                  </a:lnTo>
                  <a:lnTo>
                    <a:pt x="82" y="582"/>
                  </a:lnTo>
                  <a:lnTo>
                    <a:pt x="80" y="586"/>
                  </a:lnTo>
                  <a:lnTo>
                    <a:pt x="64" y="592"/>
                  </a:lnTo>
                  <a:lnTo>
                    <a:pt x="62" y="616"/>
                  </a:lnTo>
                  <a:lnTo>
                    <a:pt x="54" y="616"/>
                  </a:lnTo>
                  <a:lnTo>
                    <a:pt x="46" y="610"/>
                  </a:lnTo>
                  <a:lnTo>
                    <a:pt x="44" y="606"/>
                  </a:lnTo>
                  <a:lnTo>
                    <a:pt x="46" y="604"/>
                  </a:lnTo>
                  <a:lnTo>
                    <a:pt x="48" y="608"/>
                  </a:lnTo>
                  <a:lnTo>
                    <a:pt x="58" y="602"/>
                  </a:lnTo>
                  <a:lnTo>
                    <a:pt x="60" y="596"/>
                  </a:lnTo>
                  <a:lnTo>
                    <a:pt x="56" y="588"/>
                  </a:lnTo>
                  <a:lnTo>
                    <a:pt x="48" y="588"/>
                  </a:lnTo>
                  <a:lnTo>
                    <a:pt x="42" y="590"/>
                  </a:lnTo>
                  <a:lnTo>
                    <a:pt x="42" y="588"/>
                  </a:lnTo>
                  <a:lnTo>
                    <a:pt x="38" y="588"/>
                  </a:lnTo>
                  <a:lnTo>
                    <a:pt x="42" y="582"/>
                  </a:lnTo>
                  <a:lnTo>
                    <a:pt x="40" y="576"/>
                  </a:lnTo>
                  <a:lnTo>
                    <a:pt x="42" y="576"/>
                  </a:lnTo>
                  <a:lnTo>
                    <a:pt x="42" y="572"/>
                  </a:lnTo>
                  <a:lnTo>
                    <a:pt x="40" y="570"/>
                  </a:lnTo>
                  <a:lnTo>
                    <a:pt x="40" y="572"/>
                  </a:lnTo>
                  <a:lnTo>
                    <a:pt x="34" y="570"/>
                  </a:lnTo>
                  <a:lnTo>
                    <a:pt x="36" y="574"/>
                  </a:lnTo>
                  <a:lnTo>
                    <a:pt x="34" y="576"/>
                  </a:lnTo>
                  <a:lnTo>
                    <a:pt x="30" y="568"/>
                  </a:lnTo>
                  <a:lnTo>
                    <a:pt x="32" y="578"/>
                  </a:lnTo>
                  <a:lnTo>
                    <a:pt x="30" y="576"/>
                  </a:lnTo>
                  <a:lnTo>
                    <a:pt x="28" y="568"/>
                  </a:lnTo>
                  <a:lnTo>
                    <a:pt x="26" y="564"/>
                  </a:lnTo>
                  <a:lnTo>
                    <a:pt x="20" y="556"/>
                  </a:lnTo>
                  <a:lnTo>
                    <a:pt x="20" y="552"/>
                  </a:lnTo>
                  <a:lnTo>
                    <a:pt x="26" y="552"/>
                  </a:lnTo>
                  <a:lnTo>
                    <a:pt x="26" y="548"/>
                  </a:lnTo>
                  <a:lnTo>
                    <a:pt x="22" y="548"/>
                  </a:lnTo>
                  <a:lnTo>
                    <a:pt x="20" y="546"/>
                  </a:lnTo>
                  <a:lnTo>
                    <a:pt x="24" y="544"/>
                  </a:lnTo>
                  <a:lnTo>
                    <a:pt x="18" y="542"/>
                  </a:lnTo>
                  <a:lnTo>
                    <a:pt x="14" y="538"/>
                  </a:lnTo>
                  <a:lnTo>
                    <a:pt x="18" y="534"/>
                  </a:lnTo>
                  <a:lnTo>
                    <a:pt x="18" y="528"/>
                  </a:lnTo>
                  <a:lnTo>
                    <a:pt x="24" y="526"/>
                  </a:lnTo>
                  <a:lnTo>
                    <a:pt x="22" y="522"/>
                  </a:lnTo>
                  <a:lnTo>
                    <a:pt x="24" y="516"/>
                  </a:lnTo>
                  <a:lnTo>
                    <a:pt x="22" y="518"/>
                  </a:lnTo>
                  <a:lnTo>
                    <a:pt x="20" y="522"/>
                  </a:lnTo>
                  <a:lnTo>
                    <a:pt x="18" y="522"/>
                  </a:lnTo>
                  <a:lnTo>
                    <a:pt x="18" y="508"/>
                  </a:lnTo>
                  <a:lnTo>
                    <a:pt x="20" y="508"/>
                  </a:lnTo>
                  <a:lnTo>
                    <a:pt x="18" y="506"/>
                  </a:lnTo>
                  <a:lnTo>
                    <a:pt x="18" y="504"/>
                  </a:lnTo>
                  <a:lnTo>
                    <a:pt x="26" y="504"/>
                  </a:lnTo>
                  <a:lnTo>
                    <a:pt x="24" y="500"/>
                  </a:lnTo>
                  <a:lnTo>
                    <a:pt x="18" y="502"/>
                  </a:lnTo>
                  <a:lnTo>
                    <a:pt x="16" y="492"/>
                  </a:lnTo>
                  <a:lnTo>
                    <a:pt x="18" y="492"/>
                  </a:lnTo>
                  <a:lnTo>
                    <a:pt x="20" y="498"/>
                  </a:lnTo>
                  <a:lnTo>
                    <a:pt x="20" y="494"/>
                  </a:lnTo>
                  <a:lnTo>
                    <a:pt x="28" y="496"/>
                  </a:lnTo>
                  <a:lnTo>
                    <a:pt x="26" y="488"/>
                  </a:lnTo>
                  <a:lnTo>
                    <a:pt x="24" y="488"/>
                  </a:lnTo>
                  <a:lnTo>
                    <a:pt x="20" y="488"/>
                  </a:lnTo>
                  <a:lnTo>
                    <a:pt x="20" y="486"/>
                  </a:lnTo>
                  <a:lnTo>
                    <a:pt x="22" y="484"/>
                  </a:lnTo>
                  <a:lnTo>
                    <a:pt x="16" y="482"/>
                  </a:lnTo>
                  <a:lnTo>
                    <a:pt x="22" y="478"/>
                  </a:lnTo>
                  <a:lnTo>
                    <a:pt x="20" y="476"/>
                  </a:lnTo>
                  <a:lnTo>
                    <a:pt x="22" y="474"/>
                  </a:lnTo>
                  <a:lnTo>
                    <a:pt x="18" y="468"/>
                  </a:lnTo>
                  <a:lnTo>
                    <a:pt x="16" y="468"/>
                  </a:lnTo>
                  <a:lnTo>
                    <a:pt x="12" y="470"/>
                  </a:lnTo>
                  <a:lnTo>
                    <a:pt x="6" y="466"/>
                  </a:lnTo>
                  <a:lnTo>
                    <a:pt x="2" y="468"/>
                  </a:lnTo>
                  <a:lnTo>
                    <a:pt x="4" y="470"/>
                  </a:lnTo>
                  <a:lnTo>
                    <a:pt x="4" y="472"/>
                  </a:lnTo>
                  <a:lnTo>
                    <a:pt x="2" y="472"/>
                  </a:lnTo>
                  <a:lnTo>
                    <a:pt x="0" y="470"/>
                  </a:lnTo>
                  <a:lnTo>
                    <a:pt x="2" y="464"/>
                  </a:lnTo>
                  <a:lnTo>
                    <a:pt x="12" y="458"/>
                  </a:lnTo>
                  <a:lnTo>
                    <a:pt x="12" y="456"/>
                  </a:lnTo>
                  <a:lnTo>
                    <a:pt x="8" y="456"/>
                  </a:lnTo>
                  <a:lnTo>
                    <a:pt x="8" y="452"/>
                  </a:lnTo>
                  <a:lnTo>
                    <a:pt x="18" y="452"/>
                  </a:lnTo>
                  <a:lnTo>
                    <a:pt x="22" y="456"/>
                  </a:lnTo>
                  <a:lnTo>
                    <a:pt x="20" y="460"/>
                  </a:lnTo>
                  <a:lnTo>
                    <a:pt x="22" y="462"/>
                  </a:lnTo>
                  <a:lnTo>
                    <a:pt x="24" y="458"/>
                  </a:lnTo>
                  <a:lnTo>
                    <a:pt x="24" y="464"/>
                  </a:lnTo>
                  <a:lnTo>
                    <a:pt x="30" y="458"/>
                  </a:lnTo>
                  <a:lnTo>
                    <a:pt x="28" y="458"/>
                  </a:lnTo>
                  <a:lnTo>
                    <a:pt x="28" y="452"/>
                  </a:lnTo>
                  <a:lnTo>
                    <a:pt x="32" y="450"/>
                  </a:lnTo>
                  <a:lnTo>
                    <a:pt x="30" y="448"/>
                  </a:lnTo>
                  <a:lnTo>
                    <a:pt x="32" y="446"/>
                  </a:lnTo>
                  <a:lnTo>
                    <a:pt x="28" y="446"/>
                  </a:lnTo>
                  <a:lnTo>
                    <a:pt x="28" y="444"/>
                  </a:lnTo>
                  <a:lnTo>
                    <a:pt x="32" y="442"/>
                  </a:lnTo>
                  <a:lnTo>
                    <a:pt x="34" y="442"/>
                  </a:lnTo>
                  <a:lnTo>
                    <a:pt x="36" y="444"/>
                  </a:lnTo>
                  <a:lnTo>
                    <a:pt x="38" y="444"/>
                  </a:lnTo>
                  <a:lnTo>
                    <a:pt x="38" y="442"/>
                  </a:lnTo>
                  <a:lnTo>
                    <a:pt x="30" y="440"/>
                  </a:lnTo>
                  <a:lnTo>
                    <a:pt x="30" y="436"/>
                  </a:lnTo>
                  <a:lnTo>
                    <a:pt x="36" y="434"/>
                  </a:lnTo>
                  <a:lnTo>
                    <a:pt x="40" y="430"/>
                  </a:lnTo>
                  <a:lnTo>
                    <a:pt x="38" y="424"/>
                  </a:lnTo>
                  <a:lnTo>
                    <a:pt x="32" y="418"/>
                  </a:lnTo>
                  <a:lnTo>
                    <a:pt x="36" y="412"/>
                  </a:lnTo>
                  <a:lnTo>
                    <a:pt x="36" y="406"/>
                  </a:lnTo>
                  <a:lnTo>
                    <a:pt x="38" y="398"/>
                  </a:lnTo>
                  <a:lnTo>
                    <a:pt x="38" y="392"/>
                  </a:lnTo>
                  <a:lnTo>
                    <a:pt x="40" y="390"/>
                  </a:lnTo>
                  <a:lnTo>
                    <a:pt x="42" y="390"/>
                  </a:lnTo>
                  <a:lnTo>
                    <a:pt x="38" y="386"/>
                  </a:lnTo>
                  <a:lnTo>
                    <a:pt x="40" y="384"/>
                  </a:lnTo>
                  <a:lnTo>
                    <a:pt x="42" y="384"/>
                  </a:lnTo>
                  <a:lnTo>
                    <a:pt x="44" y="388"/>
                  </a:lnTo>
                  <a:lnTo>
                    <a:pt x="42" y="380"/>
                  </a:lnTo>
                  <a:lnTo>
                    <a:pt x="38" y="380"/>
                  </a:lnTo>
                  <a:lnTo>
                    <a:pt x="40" y="376"/>
                  </a:lnTo>
                  <a:lnTo>
                    <a:pt x="44" y="374"/>
                  </a:lnTo>
                  <a:lnTo>
                    <a:pt x="40" y="374"/>
                  </a:lnTo>
                  <a:lnTo>
                    <a:pt x="36" y="372"/>
                  </a:lnTo>
                  <a:lnTo>
                    <a:pt x="32" y="374"/>
                  </a:lnTo>
                  <a:lnTo>
                    <a:pt x="30" y="376"/>
                  </a:lnTo>
                  <a:lnTo>
                    <a:pt x="26" y="374"/>
                  </a:lnTo>
                  <a:lnTo>
                    <a:pt x="24" y="370"/>
                  </a:lnTo>
                  <a:lnTo>
                    <a:pt x="26" y="342"/>
                  </a:lnTo>
                  <a:lnTo>
                    <a:pt x="28" y="342"/>
                  </a:lnTo>
                  <a:lnTo>
                    <a:pt x="30" y="336"/>
                  </a:lnTo>
                  <a:lnTo>
                    <a:pt x="30" y="328"/>
                  </a:lnTo>
                  <a:lnTo>
                    <a:pt x="28" y="320"/>
                  </a:lnTo>
                  <a:lnTo>
                    <a:pt x="28" y="312"/>
                  </a:lnTo>
                  <a:lnTo>
                    <a:pt x="26" y="306"/>
                  </a:lnTo>
                  <a:lnTo>
                    <a:pt x="26" y="298"/>
                  </a:lnTo>
                  <a:lnTo>
                    <a:pt x="28" y="296"/>
                  </a:lnTo>
                  <a:lnTo>
                    <a:pt x="32" y="296"/>
                  </a:lnTo>
                  <a:lnTo>
                    <a:pt x="32" y="288"/>
                  </a:lnTo>
                  <a:lnTo>
                    <a:pt x="36" y="288"/>
                  </a:lnTo>
                  <a:lnTo>
                    <a:pt x="42" y="268"/>
                  </a:lnTo>
                  <a:lnTo>
                    <a:pt x="46" y="262"/>
                  </a:lnTo>
                  <a:lnTo>
                    <a:pt x="50" y="242"/>
                  </a:lnTo>
                  <a:lnTo>
                    <a:pt x="52" y="240"/>
                  </a:lnTo>
                  <a:lnTo>
                    <a:pt x="52" y="230"/>
                  </a:lnTo>
                  <a:lnTo>
                    <a:pt x="54" y="226"/>
                  </a:lnTo>
                  <a:lnTo>
                    <a:pt x="54" y="220"/>
                  </a:lnTo>
                  <a:lnTo>
                    <a:pt x="52" y="192"/>
                  </a:lnTo>
                  <a:lnTo>
                    <a:pt x="52" y="186"/>
                  </a:lnTo>
                  <a:lnTo>
                    <a:pt x="56" y="184"/>
                  </a:lnTo>
                  <a:lnTo>
                    <a:pt x="56" y="180"/>
                  </a:lnTo>
                  <a:lnTo>
                    <a:pt x="54" y="168"/>
                  </a:lnTo>
                  <a:lnTo>
                    <a:pt x="54" y="164"/>
                  </a:lnTo>
                  <a:lnTo>
                    <a:pt x="58" y="162"/>
                  </a:lnTo>
                  <a:lnTo>
                    <a:pt x="60" y="146"/>
                  </a:lnTo>
                  <a:lnTo>
                    <a:pt x="62" y="144"/>
                  </a:lnTo>
                  <a:lnTo>
                    <a:pt x="62" y="138"/>
                  </a:lnTo>
                  <a:lnTo>
                    <a:pt x="64" y="134"/>
                  </a:lnTo>
                  <a:lnTo>
                    <a:pt x="64" y="118"/>
                  </a:lnTo>
                  <a:lnTo>
                    <a:pt x="68" y="110"/>
                  </a:lnTo>
                  <a:lnTo>
                    <a:pt x="68" y="84"/>
                  </a:lnTo>
                  <a:lnTo>
                    <a:pt x="68" y="82"/>
                  </a:lnTo>
                  <a:lnTo>
                    <a:pt x="70" y="74"/>
                  </a:lnTo>
                  <a:lnTo>
                    <a:pt x="74" y="56"/>
                  </a:lnTo>
                  <a:lnTo>
                    <a:pt x="72" y="46"/>
                  </a:lnTo>
                  <a:lnTo>
                    <a:pt x="72" y="34"/>
                  </a:lnTo>
                  <a:lnTo>
                    <a:pt x="68" y="8"/>
                  </a:lnTo>
                  <a:lnTo>
                    <a:pt x="70" y="6"/>
                  </a:lnTo>
                  <a:lnTo>
                    <a:pt x="76" y="6"/>
                  </a:lnTo>
                  <a:lnTo>
                    <a:pt x="80" y="0"/>
                  </a:lnTo>
                  <a:lnTo>
                    <a:pt x="8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92" name="Freeform 368"/>
            <p:cNvSpPr>
              <a:spLocks/>
            </p:cNvSpPr>
            <p:nvPr/>
          </p:nvSpPr>
          <p:spPr bwMode="auto">
            <a:xfrm>
              <a:off x="3412041" y="5003193"/>
              <a:ext cx="40378" cy="65053"/>
            </a:xfrm>
            <a:custGeom>
              <a:avLst/>
              <a:gdLst/>
              <a:ahLst/>
              <a:cxnLst>
                <a:cxn ang="0">
                  <a:pos x="36" y="54"/>
                </a:cxn>
                <a:cxn ang="0">
                  <a:pos x="30" y="58"/>
                </a:cxn>
                <a:cxn ang="0">
                  <a:pos x="24" y="54"/>
                </a:cxn>
                <a:cxn ang="0">
                  <a:pos x="6" y="54"/>
                </a:cxn>
                <a:cxn ang="0">
                  <a:pos x="4" y="52"/>
                </a:cxn>
                <a:cxn ang="0">
                  <a:pos x="6" y="50"/>
                </a:cxn>
                <a:cxn ang="0">
                  <a:pos x="0" y="50"/>
                </a:cxn>
                <a:cxn ang="0">
                  <a:pos x="0" y="46"/>
                </a:cxn>
                <a:cxn ang="0">
                  <a:pos x="8" y="42"/>
                </a:cxn>
                <a:cxn ang="0">
                  <a:pos x="4" y="36"/>
                </a:cxn>
                <a:cxn ang="0">
                  <a:pos x="14" y="44"/>
                </a:cxn>
                <a:cxn ang="0">
                  <a:pos x="18" y="44"/>
                </a:cxn>
                <a:cxn ang="0">
                  <a:pos x="14" y="42"/>
                </a:cxn>
                <a:cxn ang="0">
                  <a:pos x="16" y="40"/>
                </a:cxn>
                <a:cxn ang="0">
                  <a:pos x="18" y="44"/>
                </a:cxn>
                <a:cxn ang="0">
                  <a:pos x="20" y="40"/>
                </a:cxn>
                <a:cxn ang="0">
                  <a:pos x="24" y="44"/>
                </a:cxn>
                <a:cxn ang="0">
                  <a:pos x="26" y="42"/>
                </a:cxn>
                <a:cxn ang="0">
                  <a:pos x="18" y="38"/>
                </a:cxn>
                <a:cxn ang="0">
                  <a:pos x="16" y="30"/>
                </a:cxn>
                <a:cxn ang="0">
                  <a:pos x="26" y="24"/>
                </a:cxn>
                <a:cxn ang="0">
                  <a:pos x="26" y="22"/>
                </a:cxn>
                <a:cxn ang="0">
                  <a:pos x="24" y="20"/>
                </a:cxn>
                <a:cxn ang="0">
                  <a:pos x="16" y="22"/>
                </a:cxn>
                <a:cxn ang="0">
                  <a:pos x="12" y="20"/>
                </a:cxn>
                <a:cxn ang="0">
                  <a:pos x="12" y="12"/>
                </a:cxn>
                <a:cxn ang="0">
                  <a:pos x="16" y="12"/>
                </a:cxn>
                <a:cxn ang="0">
                  <a:pos x="16" y="10"/>
                </a:cxn>
                <a:cxn ang="0">
                  <a:pos x="14" y="8"/>
                </a:cxn>
                <a:cxn ang="0">
                  <a:pos x="12" y="6"/>
                </a:cxn>
                <a:cxn ang="0">
                  <a:pos x="20" y="6"/>
                </a:cxn>
                <a:cxn ang="0">
                  <a:pos x="22" y="2"/>
                </a:cxn>
                <a:cxn ang="0">
                  <a:pos x="26" y="0"/>
                </a:cxn>
                <a:cxn ang="0">
                  <a:pos x="28" y="4"/>
                </a:cxn>
                <a:cxn ang="0">
                  <a:pos x="34" y="2"/>
                </a:cxn>
                <a:cxn ang="0">
                  <a:pos x="36" y="4"/>
                </a:cxn>
                <a:cxn ang="0">
                  <a:pos x="36" y="54"/>
                </a:cxn>
                <a:cxn ang="0">
                  <a:pos x="36" y="54"/>
                </a:cxn>
              </a:cxnLst>
              <a:rect l="0" t="0" r="r" b="b"/>
              <a:pathLst>
                <a:path w="36" h="58">
                  <a:moveTo>
                    <a:pt x="36" y="54"/>
                  </a:moveTo>
                  <a:lnTo>
                    <a:pt x="30" y="58"/>
                  </a:lnTo>
                  <a:lnTo>
                    <a:pt x="24" y="54"/>
                  </a:lnTo>
                  <a:lnTo>
                    <a:pt x="6" y="54"/>
                  </a:lnTo>
                  <a:lnTo>
                    <a:pt x="4" y="52"/>
                  </a:lnTo>
                  <a:lnTo>
                    <a:pt x="6" y="50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8" y="42"/>
                  </a:lnTo>
                  <a:lnTo>
                    <a:pt x="4" y="36"/>
                  </a:lnTo>
                  <a:lnTo>
                    <a:pt x="14" y="44"/>
                  </a:lnTo>
                  <a:lnTo>
                    <a:pt x="18" y="44"/>
                  </a:lnTo>
                  <a:lnTo>
                    <a:pt x="14" y="42"/>
                  </a:lnTo>
                  <a:lnTo>
                    <a:pt x="16" y="40"/>
                  </a:lnTo>
                  <a:lnTo>
                    <a:pt x="18" y="44"/>
                  </a:lnTo>
                  <a:lnTo>
                    <a:pt x="20" y="40"/>
                  </a:lnTo>
                  <a:lnTo>
                    <a:pt x="24" y="44"/>
                  </a:lnTo>
                  <a:lnTo>
                    <a:pt x="26" y="42"/>
                  </a:lnTo>
                  <a:lnTo>
                    <a:pt x="18" y="38"/>
                  </a:lnTo>
                  <a:lnTo>
                    <a:pt x="16" y="30"/>
                  </a:lnTo>
                  <a:lnTo>
                    <a:pt x="26" y="24"/>
                  </a:lnTo>
                  <a:lnTo>
                    <a:pt x="26" y="22"/>
                  </a:lnTo>
                  <a:lnTo>
                    <a:pt x="24" y="20"/>
                  </a:lnTo>
                  <a:lnTo>
                    <a:pt x="16" y="22"/>
                  </a:lnTo>
                  <a:lnTo>
                    <a:pt x="12" y="20"/>
                  </a:lnTo>
                  <a:lnTo>
                    <a:pt x="12" y="12"/>
                  </a:lnTo>
                  <a:lnTo>
                    <a:pt x="16" y="12"/>
                  </a:lnTo>
                  <a:lnTo>
                    <a:pt x="16" y="10"/>
                  </a:lnTo>
                  <a:lnTo>
                    <a:pt x="14" y="8"/>
                  </a:lnTo>
                  <a:lnTo>
                    <a:pt x="12" y="6"/>
                  </a:lnTo>
                  <a:lnTo>
                    <a:pt x="20" y="6"/>
                  </a:lnTo>
                  <a:lnTo>
                    <a:pt x="22" y="2"/>
                  </a:lnTo>
                  <a:lnTo>
                    <a:pt x="26" y="0"/>
                  </a:lnTo>
                  <a:lnTo>
                    <a:pt x="28" y="4"/>
                  </a:lnTo>
                  <a:lnTo>
                    <a:pt x="34" y="2"/>
                  </a:lnTo>
                  <a:lnTo>
                    <a:pt x="36" y="4"/>
                  </a:lnTo>
                  <a:lnTo>
                    <a:pt x="36" y="54"/>
                  </a:lnTo>
                  <a:lnTo>
                    <a:pt x="36" y="5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93" name="Freeform 369"/>
            <p:cNvSpPr>
              <a:spLocks/>
            </p:cNvSpPr>
            <p:nvPr/>
          </p:nvSpPr>
          <p:spPr bwMode="auto">
            <a:xfrm>
              <a:off x="4881333" y="3246773"/>
              <a:ext cx="51593" cy="65053"/>
            </a:xfrm>
            <a:custGeom>
              <a:avLst/>
              <a:gdLst/>
              <a:ahLst/>
              <a:cxnLst>
                <a:cxn ang="0">
                  <a:pos x="22" y="50"/>
                </a:cxn>
                <a:cxn ang="0">
                  <a:pos x="22" y="58"/>
                </a:cxn>
                <a:cxn ang="0">
                  <a:pos x="26" y="58"/>
                </a:cxn>
                <a:cxn ang="0">
                  <a:pos x="26" y="54"/>
                </a:cxn>
                <a:cxn ang="0">
                  <a:pos x="32" y="48"/>
                </a:cxn>
                <a:cxn ang="0">
                  <a:pos x="32" y="40"/>
                </a:cxn>
                <a:cxn ang="0">
                  <a:pos x="44" y="40"/>
                </a:cxn>
                <a:cxn ang="0">
                  <a:pos x="46" y="32"/>
                </a:cxn>
                <a:cxn ang="0">
                  <a:pos x="40" y="30"/>
                </a:cxn>
                <a:cxn ang="0">
                  <a:pos x="38" y="22"/>
                </a:cxn>
                <a:cxn ang="0">
                  <a:pos x="34" y="18"/>
                </a:cxn>
                <a:cxn ang="0">
                  <a:pos x="34" y="10"/>
                </a:cxn>
                <a:cxn ang="0">
                  <a:pos x="34" y="8"/>
                </a:cxn>
                <a:cxn ang="0">
                  <a:pos x="22" y="6"/>
                </a:cxn>
                <a:cxn ang="0">
                  <a:pos x="12" y="0"/>
                </a:cxn>
                <a:cxn ang="0">
                  <a:pos x="4" y="2"/>
                </a:cxn>
                <a:cxn ang="0">
                  <a:pos x="0" y="6"/>
                </a:cxn>
                <a:cxn ang="0">
                  <a:pos x="2" y="6"/>
                </a:cxn>
                <a:cxn ang="0">
                  <a:pos x="10" y="14"/>
                </a:cxn>
                <a:cxn ang="0">
                  <a:pos x="12" y="18"/>
                </a:cxn>
                <a:cxn ang="0">
                  <a:pos x="20" y="34"/>
                </a:cxn>
                <a:cxn ang="0">
                  <a:pos x="22" y="50"/>
                </a:cxn>
                <a:cxn ang="0">
                  <a:pos x="22" y="50"/>
                </a:cxn>
              </a:cxnLst>
              <a:rect l="0" t="0" r="r" b="b"/>
              <a:pathLst>
                <a:path w="46" h="58">
                  <a:moveTo>
                    <a:pt x="22" y="50"/>
                  </a:moveTo>
                  <a:lnTo>
                    <a:pt x="22" y="58"/>
                  </a:lnTo>
                  <a:lnTo>
                    <a:pt x="26" y="58"/>
                  </a:lnTo>
                  <a:lnTo>
                    <a:pt x="26" y="54"/>
                  </a:lnTo>
                  <a:lnTo>
                    <a:pt x="32" y="48"/>
                  </a:lnTo>
                  <a:lnTo>
                    <a:pt x="32" y="40"/>
                  </a:lnTo>
                  <a:lnTo>
                    <a:pt x="44" y="40"/>
                  </a:lnTo>
                  <a:lnTo>
                    <a:pt x="46" y="32"/>
                  </a:lnTo>
                  <a:lnTo>
                    <a:pt x="40" y="30"/>
                  </a:lnTo>
                  <a:lnTo>
                    <a:pt x="38" y="22"/>
                  </a:lnTo>
                  <a:lnTo>
                    <a:pt x="34" y="18"/>
                  </a:lnTo>
                  <a:lnTo>
                    <a:pt x="34" y="10"/>
                  </a:lnTo>
                  <a:lnTo>
                    <a:pt x="34" y="8"/>
                  </a:lnTo>
                  <a:lnTo>
                    <a:pt x="22" y="6"/>
                  </a:lnTo>
                  <a:lnTo>
                    <a:pt x="12" y="0"/>
                  </a:lnTo>
                  <a:lnTo>
                    <a:pt x="4" y="2"/>
                  </a:lnTo>
                  <a:lnTo>
                    <a:pt x="0" y="6"/>
                  </a:lnTo>
                  <a:lnTo>
                    <a:pt x="2" y="6"/>
                  </a:lnTo>
                  <a:lnTo>
                    <a:pt x="10" y="14"/>
                  </a:lnTo>
                  <a:lnTo>
                    <a:pt x="12" y="18"/>
                  </a:lnTo>
                  <a:lnTo>
                    <a:pt x="20" y="34"/>
                  </a:lnTo>
                  <a:lnTo>
                    <a:pt x="22" y="50"/>
                  </a:lnTo>
                  <a:lnTo>
                    <a:pt x="22" y="5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94" name="Freeform 370"/>
            <p:cNvSpPr>
              <a:spLocks/>
            </p:cNvSpPr>
            <p:nvPr/>
          </p:nvSpPr>
          <p:spPr bwMode="auto">
            <a:xfrm>
              <a:off x="4787119" y="3253502"/>
              <a:ext cx="141321" cy="98701"/>
            </a:xfrm>
            <a:custGeom>
              <a:avLst/>
              <a:gdLst/>
              <a:ahLst/>
              <a:cxnLst>
                <a:cxn ang="0">
                  <a:pos x="104" y="28"/>
                </a:cxn>
                <a:cxn ang="0">
                  <a:pos x="96" y="12"/>
                </a:cxn>
                <a:cxn ang="0">
                  <a:pos x="94" y="8"/>
                </a:cxn>
                <a:cxn ang="0">
                  <a:pos x="86" y="0"/>
                </a:cxn>
                <a:cxn ang="0">
                  <a:pos x="84" y="0"/>
                </a:cxn>
                <a:cxn ang="0">
                  <a:pos x="62" y="8"/>
                </a:cxn>
                <a:cxn ang="0">
                  <a:pos x="58" y="4"/>
                </a:cxn>
                <a:cxn ang="0">
                  <a:pos x="34" y="6"/>
                </a:cxn>
                <a:cxn ang="0">
                  <a:pos x="24" y="14"/>
                </a:cxn>
                <a:cxn ang="0">
                  <a:pos x="20" y="20"/>
                </a:cxn>
                <a:cxn ang="0">
                  <a:pos x="12" y="38"/>
                </a:cxn>
                <a:cxn ang="0">
                  <a:pos x="0" y="42"/>
                </a:cxn>
                <a:cxn ang="0">
                  <a:pos x="6" y="46"/>
                </a:cxn>
                <a:cxn ang="0">
                  <a:pos x="10" y="58"/>
                </a:cxn>
                <a:cxn ang="0">
                  <a:pos x="16" y="60"/>
                </a:cxn>
                <a:cxn ang="0">
                  <a:pos x="16" y="66"/>
                </a:cxn>
                <a:cxn ang="0">
                  <a:pos x="26" y="70"/>
                </a:cxn>
                <a:cxn ang="0">
                  <a:pos x="30" y="68"/>
                </a:cxn>
                <a:cxn ang="0">
                  <a:pos x="32" y="72"/>
                </a:cxn>
                <a:cxn ang="0">
                  <a:pos x="28" y="74"/>
                </a:cxn>
                <a:cxn ang="0">
                  <a:pos x="30" y="78"/>
                </a:cxn>
                <a:cxn ang="0">
                  <a:pos x="34" y="78"/>
                </a:cxn>
                <a:cxn ang="0">
                  <a:pos x="36" y="80"/>
                </a:cxn>
                <a:cxn ang="0">
                  <a:pos x="34" y="84"/>
                </a:cxn>
                <a:cxn ang="0">
                  <a:pos x="38" y="86"/>
                </a:cxn>
                <a:cxn ang="0">
                  <a:pos x="70" y="88"/>
                </a:cxn>
                <a:cxn ang="0">
                  <a:pos x="90" y="80"/>
                </a:cxn>
                <a:cxn ang="0">
                  <a:pos x="94" y="80"/>
                </a:cxn>
                <a:cxn ang="0">
                  <a:pos x="104" y="82"/>
                </a:cxn>
                <a:cxn ang="0">
                  <a:pos x="108" y="86"/>
                </a:cxn>
                <a:cxn ang="0">
                  <a:pos x="112" y="86"/>
                </a:cxn>
                <a:cxn ang="0">
                  <a:pos x="112" y="76"/>
                </a:cxn>
                <a:cxn ang="0">
                  <a:pos x="116" y="64"/>
                </a:cxn>
                <a:cxn ang="0">
                  <a:pos x="118" y="64"/>
                </a:cxn>
                <a:cxn ang="0">
                  <a:pos x="118" y="66"/>
                </a:cxn>
                <a:cxn ang="0">
                  <a:pos x="114" y="72"/>
                </a:cxn>
                <a:cxn ang="0">
                  <a:pos x="116" y="74"/>
                </a:cxn>
                <a:cxn ang="0">
                  <a:pos x="124" y="66"/>
                </a:cxn>
                <a:cxn ang="0">
                  <a:pos x="126" y="66"/>
                </a:cxn>
                <a:cxn ang="0">
                  <a:pos x="126" y="62"/>
                </a:cxn>
                <a:cxn ang="0">
                  <a:pos x="126" y="56"/>
                </a:cxn>
                <a:cxn ang="0">
                  <a:pos x="122" y="54"/>
                </a:cxn>
                <a:cxn ang="0">
                  <a:pos x="112" y="58"/>
                </a:cxn>
                <a:cxn ang="0">
                  <a:pos x="108" y="54"/>
                </a:cxn>
                <a:cxn ang="0">
                  <a:pos x="106" y="54"/>
                </a:cxn>
                <a:cxn ang="0">
                  <a:pos x="106" y="52"/>
                </a:cxn>
                <a:cxn ang="0">
                  <a:pos x="106" y="44"/>
                </a:cxn>
                <a:cxn ang="0">
                  <a:pos x="104" y="28"/>
                </a:cxn>
                <a:cxn ang="0">
                  <a:pos x="104" y="28"/>
                </a:cxn>
              </a:cxnLst>
              <a:rect l="0" t="0" r="r" b="b"/>
              <a:pathLst>
                <a:path w="126" h="88">
                  <a:moveTo>
                    <a:pt x="104" y="28"/>
                  </a:moveTo>
                  <a:lnTo>
                    <a:pt x="96" y="12"/>
                  </a:lnTo>
                  <a:lnTo>
                    <a:pt x="94" y="8"/>
                  </a:lnTo>
                  <a:lnTo>
                    <a:pt x="86" y="0"/>
                  </a:lnTo>
                  <a:lnTo>
                    <a:pt x="84" y="0"/>
                  </a:lnTo>
                  <a:lnTo>
                    <a:pt x="62" y="8"/>
                  </a:lnTo>
                  <a:lnTo>
                    <a:pt x="58" y="4"/>
                  </a:lnTo>
                  <a:lnTo>
                    <a:pt x="34" y="6"/>
                  </a:lnTo>
                  <a:lnTo>
                    <a:pt x="24" y="14"/>
                  </a:lnTo>
                  <a:lnTo>
                    <a:pt x="20" y="20"/>
                  </a:lnTo>
                  <a:lnTo>
                    <a:pt x="12" y="38"/>
                  </a:lnTo>
                  <a:lnTo>
                    <a:pt x="0" y="42"/>
                  </a:lnTo>
                  <a:lnTo>
                    <a:pt x="6" y="46"/>
                  </a:lnTo>
                  <a:lnTo>
                    <a:pt x="10" y="58"/>
                  </a:lnTo>
                  <a:lnTo>
                    <a:pt x="16" y="60"/>
                  </a:lnTo>
                  <a:lnTo>
                    <a:pt x="16" y="66"/>
                  </a:lnTo>
                  <a:lnTo>
                    <a:pt x="26" y="70"/>
                  </a:lnTo>
                  <a:lnTo>
                    <a:pt x="30" y="68"/>
                  </a:lnTo>
                  <a:lnTo>
                    <a:pt x="32" y="72"/>
                  </a:lnTo>
                  <a:lnTo>
                    <a:pt x="28" y="74"/>
                  </a:lnTo>
                  <a:lnTo>
                    <a:pt x="30" y="78"/>
                  </a:lnTo>
                  <a:lnTo>
                    <a:pt x="34" y="78"/>
                  </a:lnTo>
                  <a:lnTo>
                    <a:pt x="36" y="80"/>
                  </a:lnTo>
                  <a:lnTo>
                    <a:pt x="34" y="84"/>
                  </a:lnTo>
                  <a:lnTo>
                    <a:pt x="38" y="86"/>
                  </a:lnTo>
                  <a:lnTo>
                    <a:pt x="70" y="88"/>
                  </a:lnTo>
                  <a:lnTo>
                    <a:pt x="90" y="80"/>
                  </a:lnTo>
                  <a:lnTo>
                    <a:pt x="94" y="80"/>
                  </a:lnTo>
                  <a:lnTo>
                    <a:pt x="104" y="82"/>
                  </a:lnTo>
                  <a:lnTo>
                    <a:pt x="108" y="86"/>
                  </a:lnTo>
                  <a:lnTo>
                    <a:pt x="112" y="86"/>
                  </a:lnTo>
                  <a:lnTo>
                    <a:pt x="112" y="76"/>
                  </a:lnTo>
                  <a:lnTo>
                    <a:pt x="116" y="64"/>
                  </a:lnTo>
                  <a:lnTo>
                    <a:pt x="118" y="64"/>
                  </a:lnTo>
                  <a:lnTo>
                    <a:pt x="118" y="66"/>
                  </a:lnTo>
                  <a:lnTo>
                    <a:pt x="114" y="72"/>
                  </a:lnTo>
                  <a:lnTo>
                    <a:pt x="116" y="74"/>
                  </a:lnTo>
                  <a:lnTo>
                    <a:pt x="124" y="66"/>
                  </a:lnTo>
                  <a:lnTo>
                    <a:pt x="126" y="66"/>
                  </a:lnTo>
                  <a:lnTo>
                    <a:pt x="126" y="62"/>
                  </a:lnTo>
                  <a:lnTo>
                    <a:pt x="126" y="56"/>
                  </a:lnTo>
                  <a:lnTo>
                    <a:pt x="122" y="54"/>
                  </a:lnTo>
                  <a:lnTo>
                    <a:pt x="112" y="58"/>
                  </a:lnTo>
                  <a:lnTo>
                    <a:pt x="108" y="54"/>
                  </a:lnTo>
                  <a:lnTo>
                    <a:pt x="106" y="54"/>
                  </a:lnTo>
                  <a:lnTo>
                    <a:pt x="106" y="52"/>
                  </a:lnTo>
                  <a:lnTo>
                    <a:pt x="106" y="44"/>
                  </a:lnTo>
                  <a:lnTo>
                    <a:pt x="104" y="28"/>
                  </a:lnTo>
                  <a:lnTo>
                    <a:pt x="104" y="2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95" name="Freeform 371"/>
            <p:cNvSpPr>
              <a:spLocks/>
            </p:cNvSpPr>
            <p:nvPr/>
          </p:nvSpPr>
          <p:spPr bwMode="auto">
            <a:xfrm>
              <a:off x="4363155" y="3083019"/>
              <a:ext cx="38135" cy="33648"/>
            </a:xfrm>
            <a:custGeom>
              <a:avLst/>
              <a:gdLst/>
              <a:ahLst/>
              <a:cxnLst>
                <a:cxn ang="0">
                  <a:pos x="26" y="30"/>
                </a:cxn>
                <a:cxn ang="0">
                  <a:pos x="28" y="28"/>
                </a:cxn>
                <a:cxn ang="0">
                  <a:pos x="30" y="26"/>
                </a:cxn>
                <a:cxn ang="0">
                  <a:pos x="32" y="24"/>
                </a:cxn>
                <a:cxn ang="0">
                  <a:pos x="34" y="24"/>
                </a:cxn>
                <a:cxn ang="0">
                  <a:pos x="32" y="18"/>
                </a:cxn>
                <a:cxn ang="0">
                  <a:pos x="34" y="22"/>
                </a:cxn>
                <a:cxn ang="0">
                  <a:pos x="34" y="18"/>
                </a:cxn>
                <a:cxn ang="0">
                  <a:pos x="32" y="16"/>
                </a:cxn>
                <a:cxn ang="0">
                  <a:pos x="28" y="16"/>
                </a:cxn>
                <a:cxn ang="0">
                  <a:pos x="30" y="14"/>
                </a:cxn>
                <a:cxn ang="0">
                  <a:pos x="30" y="8"/>
                </a:cxn>
                <a:cxn ang="0">
                  <a:pos x="26" y="4"/>
                </a:cxn>
                <a:cxn ang="0">
                  <a:pos x="22" y="2"/>
                </a:cxn>
                <a:cxn ang="0">
                  <a:pos x="12" y="6"/>
                </a:cxn>
                <a:cxn ang="0">
                  <a:pos x="12" y="4"/>
                </a:cxn>
                <a:cxn ang="0">
                  <a:pos x="14" y="2"/>
                </a:cxn>
                <a:cxn ang="0">
                  <a:pos x="12" y="0"/>
                </a:cxn>
                <a:cxn ang="0">
                  <a:pos x="10" y="0"/>
                </a:cxn>
                <a:cxn ang="0">
                  <a:pos x="8" y="2"/>
                </a:cxn>
                <a:cxn ang="0">
                  <a:pos x="8" y="8"/>
                </a:cxn>
                <a:cxn ang="0">
                  <a:pos x="8" y="8"/>
                </a:cxn>
                <a:cxn ang="0">
                  <a:pos x="6" y="14"/>
                </a:cxn>
                <a:cxn ang="0">
                  <a:pos x="2" y="14"/>
                </a:cxn>
                <a:cxn ang="0">
                  <a:pos x="2" y="16"/>
                </a:cxn>
                <a:cxn ang="0">
                  <a:pos x="0" y="18"/>
                </a:cxn>
                <a:cxn ang="0">
                  <a:pos x="4" y="22"/>
                </a:cxn>
                <a:cxn ang="0">
                  <a:pos x="6" y="26"/>
                </a:cxn>
                <a:cxn ang="0">
                  <a:pos x="8" y="28"/>
                </a:cxn>
                <a:cxn ang="0">
                  <a:pos x="12" y="22"/>
                </a:cxn>
                <a:cxn ang="0">
                  <a:pos x="20" y="20"/>
                </a:cxn>
                <a:cxn ang="0">
                  <a:pos x="24" y="24"/>
                </a:cxn>
                <a:cxn ang="0">
                  <a:pos x="26" y="30"/>
                </a:cxn>
                <a:cxn ang="0">
                  <a:pos x="26" y="30"/>
                </a:cxn>
              </a:cxnLst>
              <a:rect l="0" t="0" r="r" b="b"/>
              <a:pathLst>
                <a:path w="34" h="30">
                  <a:moveTo>
                    <a:pt x="26" y="30"/>
                  </a:moveTo>
                  <a:lnTo>
                    <a:pt x="28" y="28"/>
                  </a:lnTo>
                  <a:lnTo>
                    <a:pt x="30" y="26"/>
                  </a:lnTo>
                  <a:lnTo>
                    <a:pt x="32" y="24"/>
                  </a:lnTo>
                  <a:lnTo>
                    <a:pt x="34" y="24"/>
                  </a:lnTo>
                  <a:lnTo>
                    <a:pt x="32" y="18"/>
                  </a:lnTo>
                  <a:lnTo>
                    <a:pt x="34" y="22"/>
                  </a:lnTo>
                  <a:lnTo>
                    <a:pt x="34" y="18"/>
                  </a:lnTo>
                  <a:lnTo>
                    <a:pt x="32" y="16"/>
                  </a:lnTo>
                  <a:lnTo>
                    <a:pt x="28" y="16"/>
                  </a:lnTo>
                  <a:lnTo>
                    <a:pt x="30" y="14"/>
                  </a:lnTo>
                  <a:lnTo>
                    <a:pt x="30" y="8"/>
                  </a:lnTo>
                  <a:lnTo>
                    <a:pt x="26" y="4"/>
                  </a:lnTo>
                  <a:lnTo>
                    <a:pt x="22" y="2"/>
                  </a:lnTo>
                  <a:lnTo>
                    <a:pt x="12" y="6"/>
                  </a:lnTo>
                  <a:lnTo>
                    <a:pt x="12" y="4"/>
                  </a:lnTo>
                  <a:lnTo>
                    <a:pt x="14" y="2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8" y="2"/>
                  </a:lnTo>
                  <a:lnTo>
                    <a:pt x="8" y="8"/>
                  </a:lnTo>
                  <a:lnTo>
                    <a:pt x="8" y="8"/>
                  </a:lnTo>
                  <a:lnTo>
                    <a:pt x="6" y="14"/>
                  </a:lnTo>
                  <a:lnTo>
                    <a:pt x="2" y="14"/>
                  </a:lnTo>
                  <a:lnTo>
                    <a:pt x="2" y="16"/>
                  </a:lnTo>
                  <a:lnTo>
                    <a:pt x="0" y="18"/>
                  </a:lnTo>
                  <a:lnTo>
                    <a:pt x="4" y="22"/>
                  </a:lnTo>
                  <a:lnTo>
                    <a:pt x="6" y="26"/>
                  </a:lnTo>
                  <a:lnTo>
                    <a:pt x="8" y="28"/>
                  </a:lnTo>
                  <a:lnTo>
                    <a:pt x="12" y="22"/>
                  </a:lnTo>
                  <a:lnTo>
                    <a:pt x="20" y="20"/>
                  </a:lnTo>
                  <a:lnTo>
                    <a:pt x="24" y="24"/>
                  </a:lnTo>
                  <a:lnTo>
                    <a:pt x="26" y="30"/>
                  </a:lnTo>
                  <a:lnTo>
                    <a:pt x="26" y="3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96" name="Freeform 372"/>
            <p:cNvSpPr>
              <a:spLocks/>
            </p:cNvSpPr>
            <p:nvPr/>
          </p:nvSpPr>
          <p:spPr bwMode="auto">
            <a:xfrm>
              <a:off x="4621123" y="3554090"/>
              <a:ext cx="237778" cy="228805"/>
            </a:xfrm>
            <a:custGeom>
              <a:avLst/>
              <a:gdLst/>
              <a:ahLst/>
              <a:cxnLst>
                <a:cxn ang="0">
                  <a:pos x="186" y="196"/>
                </a:cxn>
                <a:cxn ang="0">
                  <a:pos x="158" y="182"/>
                </a:cxn>
                <a:cxn ang="0">
                  <a:pos x="132" y="168"/>
                </a:cxn>
                <a:cxn ang="0">
                  <a:pos x="106" y="154"/>
                </a:cxn>
                <a:cxn ang="0">
                  <a:pos x="78" y="152"/>
                </a:cxn>
                <a:cxn ang="0">
                  <a:pos x="72" y="150"/>
                </a:cxn>
                <a:cxn ang="0">
                  <a:pos x="34" y="146"/>
                </a:cxn>
                <a:cxn ang="0">
                  <a:pos x="20" y="130"/>
                </a:cxn>
                <a:cxn ang="0">
                  <a:pos x="10" y="126"/>
                </a:cxn>
                <a:cxn ang="0">
                  <a:pos x="0" y="106"/>
                </a:cxn>
                <a:cxn ang="0">
                  <a:pos x="6" y="102"/>
                </a:cxn>
                <a:cxn ang="0">
                  <a:pos x="4" y="60"/>
                </a:cxn>
                <a:cxn ang="0">
                  <a:pos x="0" y="46"/>
                </a:cxn>
                <a:cxn ang="0">
                  <a:pos x="8" y="42"/>
                </a:cxn>
                <a:cxn ang="0">
                  <a:pos x="10" y="28"/>
                </a:cxn>
                <a:cxn ang="0">
                  <a:pos x="28" y="12"/>
                </a:cxn>
                <a:cxn ang="0">
                  <a:pos x="28" y="0"/>
                </a:cxn>
                <a:cxn ang="0">
                  <a:pos x="50" y="4"/>
                </a:cxn>
                <a:cxn ang="0">
                  <a:pos x="78" y="12"/>
                </a:cxn>
                <a:cxn ang="0">
                  <a:pos x="80" y="20"/>
                </a:cxn>
                <a:cxn ang="0">
                  <a:pos x="90" y="30"/>
                </a:cxn>
                <a:cxn ang="0">
                  <a:pos x="120" y="38"/>
                </a:cxn>
                <a:cxn ang="0">
                  <a:pos x="128" y="44"/>
                </a:cxn>
                <a:cxn ang="0">
                  <a:pos x="142" y="38"/>
                </a:cxn>
                <a:cxn ang="0">
                  <a:pos x="142" y="24"/>
                </a:cxn>
                <a:cxn ang="0">
                  <a:pos x="156" y="6"/>
                </a:cxn>
                <a:cxn ang="0">
                  <a:pos x="182" y="8"/>
                </a:cxn>
                <a:cxn ang="0">
                  <a:pos x="184" y="12"/>
                </a:cxn>
                <a:cxn ang="0">
                  <a:pos x="194" y="16"/>
                </a:cxn>
                <a:cxn ang="0">
                  <a:pos x="212" y="24"/>
                </a:cxn>
                <a:cxn ang="0">
                  <a:pos x="208" y="28"/>
                </a:cxn>
                <a:cxn ang="0">
                  <a:pos x="206" y="48"/>
                </a:cxn>
                <a:cxn ang="0">
                  <a:pos x="208" y="56"/>
                </a:cxn>
                <a:cxn ang="0">
                  <a:pos x="212" y="64"/>
                </a:cxn>
                <a:cxn ang="0">
                  <a:pos x="212" y="90"/>
                </a:cxn>
                <a:cxn ang="0">
                  <a:pos x="212" y="116"/>
                </a:cxn>
                <a:cxn ang="0">
                  <a:pos x="212" y="142"/>
                </a:cxn>
                <a:cxn ang="0">
                  <a:pos x="212" y="168"/>
                </a:cxn>
                <a:cxn ang="0">
                  <a:pos x="212" y="196"/>
                </a:cxn>
                <a:cxn ang="0">
                  <a:pos x="198" y="204"/>
                </a:cxn>
              </a:cxnLst>
              <a:rect l="0" t="0" r="r" b="b"/>
              <a:pathLst>
                <a:path w="212" h="204">
                  <a:moveTo>
                    <a:pt x="198" y="204"/>
                  </a:moveTo>
                  <a:lnTo>
                    <a:pt x="186" y="196"/>
                  </a:lnTo>
                  <a:lnTo>
                    <a:pt x="172" y="190"/>
                  </a:lnTo>
                  <a:lnTo>
                    <a:pt x="158" y="182"/>
                  </a:lnTo>
                  <a:lnTo>
                    <a:pt x="146" y="176"/>
                  </a:lnTo>
                  <a:lnTo>
                    <a:pt x="132" y="168"/>
                  </a:lnTo>
                  <a:lnTo>
                    <a:pt x="118" y="162"/>
                  </a:lnTo>
                  <a:lnTo>
                    <a:pt x="106" y="154"/>
                  </a:lnTo>
                  <a:lnTo>
                    <a:pt x="92" y="148"/>
                  </a:lnTo>
                  <a:lnTo>
                    <a:pt x="78" y="152"/>
                  </a:lnTo>
                  <a:lnTo>
                    <a:pt x="74" y="154"/>
                  </a:lnTo>
                  <a:lnTo>
                    <a:pt x="72" y="150"/>
                  </a:lnTo>
                  <a:lnTo>
                    <a:pt x="64" y="146"/>
                  </a:lnTo>
                  <a:lnTo>
                    <a:pt x="34" y="146"/>
                  </a:lnTo>
                  <a:lnTo>
                    <a:pt x="28" y="134"/>
                  </a:lnTo>
                  <a:lnTo>
                    <a:pt x="20" y="130"/>
                  </a:lnTo>
                  <a:lnTo>
                    <a:pt x="14" y="130"/>
                  </a:lnTo>
                  <a:lnTo>
                    <a:pt x="10" y="126"/>
                  </a:lnTo>
                  <a:lnTo>
                    <a:pt x="8" y="118"/>
                  </a:lnTo>
                  <a:lnTo>
                    <a:pt x="0" y="106"/>
                  </a:lnTo>
                  <a:lnTo>
                    <a:pt x="2" y="104"/>
                  </a:lnTo>
                  <a:lnTo>
                    <a:pt x="6" y="102"/>
                  </a:lnTo>
                  <a:lnTo>
                    <a:pt x="8" y="82"/>
                  </a:lnTo>
                  <a:lnTo>
                    <a:pt x="4" y="60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2" y="44"/>
                  </a:lnTo>
                  <a:lnTo>
                    <a:pt x="8" y="42"/>
                  </a:lnTo>
                  <a:lnTo>
                    <a:pt x="12" y="38"/>
                  </a:lnTo>
                  <a:lnTo>
                    <a:pt x="10" y="28"/>
                  </a:lnTo>
                  <a:lnTo>
                    <a:pt x="12" y="24"/>
                  </a:lnTo>
                  <a:lnTo>
                    <a:pt x="28" y="12"/>
                  </a:lnTo>
                  <a:lnTo>
                    <a:pt x="28" y="10"/>
                  </a:lnTo>
                  <a:lnTo>
                    <a:pt x="28" y="0"/>
                  </a:lnTo>
                  <a:lnTo>
                    <a:pt x="40" y="6"/>
                  </a:lnTo>
                  <a:lnTo>
                    <a:pt x="50" y="4"/>
                  </a:lnTo>
                  <a:lnTo>
                    <a:pt x="60" y="6"/>
                  </a:lnTo>
                  <a:lnTo>
                    <a:pt x="78" y="12"/>
                  </a:lnTo>
                  <a:lnTo>
                    <a:pt x="80" y="14"/>
                  </a:lnTo>
                  <a:lnTo>
                    <a:pt x="80" y="20"/>
                  </a:lnTo>
                  <a:lnTo>
                    <a:pt x="86" y="28"/>
                  </a:lnTo>
                  <a:lnTo>
                    <a:pt x="90" y="30"/>
                  </a:lnTo>
                  <a:lnTo>
                    <a:pt x="112" y="34"/>
                  </a:lnTo>
                  <a:lnTo>
                    <a:pt x="120" y="38"/>
                  </a:lnTo>
                  <a:lnTo>
                    <a:pt x="124" y="44"/>
                  </a:lnTo>
                  <a:lnTo>
                    <a:pt x="128" y="44"/>
                  </a:lnTo>
                  <a:lnTo>
                    <a:pt x="136" y="42"/>
                  </a:lnTo>
                  <a:lnTo>
                    <a:pt x="142" y="38"/>
                  </a:lnTo>
                  <a:lnTo>
                    <a:pt x="144" y="32"/>
                  </a:lnTo>
                  <a:lnTo>
                    <a:pt x="142" y="24"/>
                  </a:lnTo>
                  <a:lnTo>
                    <a:pt x="142" y="16"/>
                  </a:lnTo>
                  <a:lnTo>
                    <a:pt x="156" y="6"/>
                  </a:lnTo>
                  <a:lnTo>
                    <a:pt x="170" y="4"/>
                  </a:lnTo>
                  <a:lnTo>
                    <a:pt x="182" y="8"/>
                  </a:lnTo>
                  <a:lnTo>
                    <a:pt x="184" y="8"/>
                  </a:lnTo>
                  <a:lnTo>
                    <a:pt x="184" y="12"/>
                  </a:lnTo>
                  <a:lnTo>
                    <a:pt x="186" y="14"/>
                  </a:lnTo>
                  <a:lnTo>
                    <a:pt x="194" y="16"/>
                  </a:lnTo>
                  <a:lnTo>
                    <a:pt x="208" y="18"/>
                  </a:lnTo>
                  <a:lnTo>
                    <a:pt x="212" y="24"/>
                  </a:lnTo>
                  <a:lnTo>
                    <a:pt x="210" y="24"/>
                  </a:lnTo>
                  <a:lnTo>
                    <a:pt x="208" y="28"/>
                  </a:lnTo>
                  <a:lnTo>
                    <a:pt x="210" y="44"/>
                  </a:lnTo>
                  <a:lnTo>
                    <a:pt x="206" y="48"/>
                  </a:lnTo>
                  <a:lnTo>
                    <a:pt x="206" y="52"/>
                  </a:lnTo>
                  <a:lnTo>
                    <a:pt x="208" y="56"/>
                  </a:lnTo>
                  <a:lnTo>
                    <a:pt x="208" y="60"/>
                  </a:lnTo>
                  <a:lnTo>
                    <a:pt x="212" y="64"/>
                  </a:lnTo>
                  <a:lnTo>
                    <a:pt x="212" y="76"/>
                  </a:lnTo>
                  <a:lnTo>
                    <a:pt x="212" y="90"/>
                  </a:lnTo>
                  <a:lnTo>
                    <a:pt x="212" y="104"/>
                  </a:lnTo>
                  <a:lnTo>
                    <a:pt x="212" y="116"/>
                  </a:lnTo>
                  <a:lnTo>
                    <a:pt x="212" y="130"/>
                  </a:lnTo>
                  <a:lnTo>
                    <a:pt x="212" y="142"/>
                  </a:lnTo>
                  <a:lnTo>
                    <a:pt x="212" y="156"/>
                  </a:lnTo>
                  <a:lnTo>
                    <a:pt x="212" y="168"/>
                  </a:lnTo>
                  <a:lnTo>
                    <a:pt x="212" y="180"/>
                  </a:lnTo>
                  <a:lnTo>
                    <a:pt x="212" y="196"/>
                  </a:lnTo>
                  <a:lnTo>
                    <a:pt x="198" y="196"/>
                  </a:lnTo>
                  <a:lnTo>
                    <a:pt x="198" y="204"/>
                  </a:lnTo>
                  <a:lnTo>
                    <a:pt x="198" y="20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97" name="Freeform 373"/>
            <p:cNvSpPr>
              <a:spLocks/>
            </p:cNvSpPr>
            <p:nvPr/>
          </p:nvSpPr>
          <p:spPr bwMode="auto">
            <a:xfrm>
              <a:off x="4683932" y="3720086"/>
              <a:ext cx="159267" cy="246751"/>
            </a:xfrm>
            <a:custGeom>
              <a:avLst/>
              <a:gdLst/>
              <a:ahLst/>
              <a:cxnLst>
                <a:cxn ang="0">
                  <a:pos x="142" y="68"/>
                </a:cxn>
                <a:cxn ang="0">
                  <a:pos x="142" y="94"/>
                </a:cxn>
                <a:cxn ang="0">
                  <a:pos x="128" y="108"/>
                </a:cxn>
                <a:cxn ang="0">
                  <a:pos x="120" y="124"/>
                </a:cxn>
                <a:cxn ang="0">
                  <a:pos x="116" y="134"/>
                </a:cxn>
                <a:cxn ang="0">
                  <a:pos x="114" y="146"/>
                </a:cxn>
                <a:cxn ang="0">
                  <a:pos x="120" y="148"/>
                </a:cxn>
                <a:cxn ang="0">
                  <a:pos x="128" y="168"/>
                </a:cxn>
                <a:cxn ang="0">
                  <a:pos x="126" y="172"/>
                </a:cxn>
                <a:cxn ang="0">
                  <a:pos x="112" y="178"/>
                </a:cxn>
                <a:cxn ang="0">
                  <a:pos x="102" y="190"/>
                </a:cxn>
                <a:cxn ang="0">
                  <a:pos x="96" y="194"/>
                </a:cxn>
                <a:cxn ang="0">
                  <a:pos x="76" y="200"/>
                </a:cxn>
                <a:cxn ang="0">
                  <a:pos x="76" y="206"/>
                </a:cxn>
                <a:cxn ang="0">
                  <a:pos x="60" y="214"/>
                </a:cxn>
                <a:cxn ang="0">
                  <a:pos x="42" y="216"/>
                </a:cxn>
                <a:cxn ang="0">
                  <a:pos x="34" y="220"/>
                </a:cxn>
                <a:cxn ang="0">
                  <a:pos x="22" y="204"/>
                </a:cxn>
                <a:cxn ang="0">
                  <a:pos x="12" y="198"/>
                </a:cxn>
                <a:cxn ang="0">
                  <a:pos x="10" y="188"/>
                </a:cxn>
                <a:cxn ang="0">
                  <a:pos x="24" y="188"/>
                </a:cxn>
                <a:cxn ang="0">
                  <a:pos x="24" y="182"/>
                </a:cxn>
                <a:cxn ang="0">
                  <a:pos x="20" y="160"/>
                </a:cxn>
                <a:cxn ang="0">
                  <a:pos x="14" y="146"/>
                </a:cxn>
                <a:cxn ang="0">
                  <a:pos x="10" y="144"/>
                </a:cxn>
                <a:cxn ang="0">
                  <a:pos x="0" y="126"/>
                </a:cxn>
                <a:cxn ang="0">
                  <a:pos x="2" y="122"/>
                </a:cxn>
                <a:cxn ang="0">
                  <a:pos x="26" y="92"/>
                </a:cxn>
                <a:cxn ang="0">
                  <a:pos x="32" y="48"/>
                </a:cxn>
                <a:cxn ang="0">
                  <a:pos x="26" y="36"/>
                </a:cxn>
                <a:cxn ang="0">
                  <a:pos x="22" y="4"/>
                </a:cxn>
                <a:cxn ang="0">
                  <a:pos x="50" y="6"/>
                </a:cxn>
                <a:cxn ang="0">
                  <a:pos x="76" y="20"/>
                </a:cxn>
                <a:cxn ang="0">
                  <a:pos x="102" y="34"/>
                </a:cxn>
                <a:cxn ang="0">
                  <a:pos x="130" y="48"/>
                </a:cxn>
                <a:cxn ang="0">
                  <a:pos x="142" y="56"/>
                </a:cxn>
              </a:cxnLst>
              <a:rect l="0" t="0" r="r" b="b"/>
              <a:pathLst>
                <a:path w="142" h="220">
                  <a:moveTo>
                    <a:pt x="142" y="56"/>
                  </a:moveTo>
                  <a:lnTo>
                    <a:pt x="142" y="68"/>
                  </a:lnTo>
                  <a:lnTo>
                    <a:pt x="142" y="82"/>
                  </a:lnTo>
                  <a:lnTo>
                    <a:pt x="142" y="94"/>
                  </a:lnTo>
                  <a:lnTo>
                    <a:pt x="142" y="108"/>
                  </a:lnTo>
                  <a:lnTo>
                    <a:pt x="128" y="108"/>
                  </a:lnTo>
                  <a:lnTo>
                    <a:pt x="126" y="116"/>
                  </a:lnTo>
                  <a:lnTo>
                    <a:pt x="120" y="124"/>
                  </a:lnTo>
                  <a:lnTo>
                    <a:pt x="120" y="130"/>
                  </a:lnTo>
                  <a:lnTo>
                    <a:pt x="116" y="134"/>
                  </a:lnTo>
                  <a:lnTo>
                    <a:pt x="116" y="140"/>
                  </a:lnTo>
                  <a:lnTo>
                    <a:pt x="114" y="146"/>
                  </a:lnTo>
                  <a:lnTo>
                    <a:pt x="114" y="150"/>
                  </a:lnTo>
                  <a:lnTo>
                    <a:pt x="120" y="148"/>
                  </a:lnTo>
                  <a:lnTo>
                    <a:pt x="120" y="156"/>
                  </a:lnTo>
                  <a:lnTo>
                    <a:pt x="128" y="168"/>
                  </a:lnTo>
                  <a:lnTo>
                    <a:pt x="128" y="170"/>
                  </a:lnTo>
                  <a:lnTo>
                    <a:pt x="126" y="172"/>
                  </a:lnTo>
                  <a:lnTo>
                    <a:pt x="114" y="174"/>
                  </a:lnTo>
                  <a:lnTo>
                    <a:pt x="112" y="178"/>
                  </a:lnTo>
                  <a:lnTo>
                    <a:pt x="112" y="182"/>
                  </a:lnTo>
                  <a:lnTo>
                    <a:pt x="102" y="190"/>
                  </a:lnTo>
                  <a:lnTo>
                    <a:pt x="102" y="194"/>
                  </a:lnTo>
                  <a:lnTo>
                    <a:pt x="96" y="194"/>
                  </a:lnTo>
                  <a:lnTo>
                    <a:pt x="94" y="198"/>
                  </a:lnTo>
                  <a:lnTo>
                    <a:pt x="76" y="200"/>
                  </a:lnTo>
                  <a:lnTo>
                    <a:pt x="74" y="202"/>
                  </a:lnTo>
                  <a:lnTo>
                    <a:pt x="76" y="206"/>
                  </a:lnTo>
                  <a:lnTo>
                    <a:pt x="70" y="212"/>
                  </a:lnTo>
                  <a:lnTo>
                    <a:pt x="60" y="214"/>
                  </a:lnTo>
                  <a:lnTo>
                    <a:pt x="46" y="220"/>
                  </a:lnTo>
                  <a:lnTo>
                    <a:pt x="42" y="216"/>
                  </a:lnTo>
                  <a:lnTo>
                    <a:pt x="40" y="218"/>
                  </a:lnTo>
                  <a:lnTo>
                    <a:pt x="34" y="220"/>
                  </a:lnTo>
                  <a:lnTo>
                    <a:pt x="26" y="220"/>
                  </a:lnTo>
                  <a:lnTo>
                    <a:pt x="22" y="204"/>
                  </a:lnTo>
                  <a:lnTo>
                    <a:pt x="18" y="202"/>
                  </a:lnTo>
                  <a:lnTo>
                    <a:pt x="12" y="198"/>
                  </a:lnTo>
                  <a:lnTo>
                    <a:pt x="8" y="192"/>
                  </a:lnTo>
                  <a:lnTo>
                    <a:pt x="10" y="188"/>
                  </a:lnTo>
                  <a:lnTo>
                    <a:pt x="12" y="186"/>
                  </a:lnTo>
                  <a:lnTo>
                    <a:pt x="24" y="188"/>
                  </a:lnTo>
                  <a:lnTo>
                    <a:pt x="26" y="186"/>
                  </a:lnTo>
                  <a:lnTo>
                    <a:pt x="24" y="182"/>
                  </a:lnTo>
                  <a:lnTo>
                    <a:pt x="18" y="172"/>
                  </a:lnTo>
                  <a:lnTo>
                    <a:pt x="20" y="160"/>
                  </a:lnTo>
                  <a:lnTo>
                    <a:pt x="16" y="148"/>
                  </a:lnTo>
                  <a:lnTo>
                    <a:pt x="14" y="146"/>
                  </a:lnTo>
                  <a:lnTo>
                    <a:pt x="12" y="144"/>
                  </a:lnTo>
                  <a:lnTo>
                    <a:pt x="10" y="144"/>
                  </a:lnTo>
                  <a:lnTo>
                    <a:pt x="2" y="134"/>
                  </a:lnTo>
                  <a:lnTo>
                    <a:pt x="0" y="126"/>
                  </a:lnTo>
                  <a:lnTo>
                    <a:pt x="0" y="124"/>
                  </a:lnTo>
                  <a:lnTo>
                    <a:pt x="2" y="122"/>
                  </a:lnTo>
                  <a:lnTo>
                    <a:pt x="4" y="116"/>
                  </a:lnTo>
                  <a:lnTo>
                    <a:pt x="26" y="92"/>
                  </a:lnTo>
                  <a:lnTo>
                    <a:pt x="28" y="68"/>
                  </a:lnTo>
                  <a:lnTo>
                    <a:pt x="32" y="48"/>
                  </a:lnTo>
                  <a:lnTo>
                    <a:pt x="34" y="42"/>
                  </a:lnTo>
                  <a:lnTo>
                    <a:pt x="26" y="36"/>
                  </a:lnTo>
                  <a:lnTo>
                    <a:pt x="22" y="26"/>
                  </a:lnTo>
                  <a:lnTo>
                    <a:pt x="22" y="4"/>
                  </a:lnTo>
                  <a:lnTo>
                    <a:pt x="36" y="0"/>
                  </a:lnTo>
                  <a:lnTo>
                    <a:pt x="50" y="6"/>
                  </a:lnTo>
                  <a:lnTo>
                    <a:pt x="62" y="14"/>
                  </a:lnTo>
                  <a:lnTo>
                    <a:pt x="76" y="20"/>
                  </a:lnTo>
                  <a:lnTo>
                    <a:pt x="90" y="28"/>
                  </a:lnTo>
                  <a:lnTo>
                    <a:pt x="102" y="34"/>
                  </a:lnTo>
                  <a:lnTo>
                    <a:pt x="116" y="42"/>
                  </a:lnTo>
                  <a:lnTo>
                    <a:pt x="130" y="48"/>
                  </a:lnTo>
                  <a:lnTo>
                    <a:pt x="142" y="56"/>
                  </a:lnTo>
                  <a:lnTo>
                    <a:pt x="142" y="5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98" name="Freeform 374"/>
            <p:cNvSpPr>
              <a:spLocks/>
            </p:cNvSpPr>
            <p:nvPr/>
          </p:nvSpPr>
          <p:spPr bwMode="auto">
            <a:xfrm>
              <a:off x="4289130" y="3504740"/>
              <a:ext cx="179455" cy="143564"/>
            </a:xfrm>
            <a:custGeom>
              <a:avLst/>
              <a:gdLst/>
              <a:ahLst/>
              <a:cxnLst>
                <a:cxn ang="0">
                  <a:pos x="44" y="128"/>
                </a:cxn>
                <a:cxn ang="0">
                  <a:pos x="14" y="128"/>
                </a:cxn>
                <a:cxn ang="0">
                  <a:pos x="0" y="124"/>
                </a:cxn>
                <a:cxn ang="0">
                  <a:pos x="24" y="114"/>
                </a:cxn>
                <a:cxn ang="0">
                  <a:pos x="40" y="100"/>
                </a:cxn>
                <a:cxn ang="0">
                  <a:pos x="44" y="88"/>
                </a:cxn>
                <a:cxn ang="0">
                  <a:pos x="42" y="72"/>
                </a:cxn>
                <a:cxn ang="0">
                  <a:pos x="50" y="62"/>
                </a:cxn>
                <a:cxn ang="0">
                  <a:pos x="62" y="42"/>
                </a:cxn>
                <a:cxn ang="0">
                  <a:pos x="84" y="28"/>
                </a:cxn>
                <a:cxn ang="0">
                  <a:pos x="96" y="2"/>
                </a:cxn>
                <a:cxn ang="0">
                  <a:pos x="108" y="8"/>
                </a:cxn>
                <a:cxn ang="0">
                  <a:pos x="134" y="8"/>
                </a:cxn>
                <a:cxn ang="0">
                  <a:pos x="142" y="12"/>
                </a:cxn>
                <a:cxn ang="0">
                  <a:pos x="146" y="14"/>
                </a:cxn>
                <a:cxn ang="0">
                  <a:pos x="150" y="18"/>
                </a:cxn>
                <a:cxn ang="0">
                  <a:pos x="150" y="22"/>
                </a:cxn>
                <a:cxn ang="0">
                  <a:pos x="150" y="28"/>
                </a:cxn>
                <a:cxn ang="0">
                  <a:pos x="152" y="36"/>
                </a:cxn>
                <a:cxn ang="0">
                  <a:pos x="152" y="46"/>
                </a:cxn>
                <a:cxn ang="0">
                  <a:pos x="160" y="52"/>
                </a:cxn>
                <a:cxn ang="0">
                  <a:pos x="158" y="60"/>
                </a:cxn>
                <a:cxn ang="0">
                  <a:pos x="134" y="64"/>
                </a:cxn>
                <a:cxn ang="0">
                  <a:pos x="122" y="70"/>
                </a:cxn>
                <a:cxn ang="0">
                  <a:pos x="122" y="74"/>
                </a:cxn>
                <a:cxn ang="0">
                  <a:pos x="124" y="78"/>
                </a:cxn>
                <a:cxn ang="0">
                  <a:pos x="104" y="90"/>
                </a:cxn>
                <a:cxn ang="0">
                  <a:pos x="86" y="94"/>
                </a:cxn>
                <a:cxn ang="0">
                  <a:pos x="78" y="98"/>
                </a:cxn>
                <a:cxn ang="0">
                  <a:pos x="70" y="102"/>
                </a:cxn>
                <a:cxn ang="0">
                  <a:pos x="58" y="110"/>
                </a:cxn>
                <a:cxn ang="0">
                  <a:pos x="58" y="128"/>
                </a:cxn>
              </a:cxnLst>
              <a:rect l="0" t="0" r="r" b="b"/>
              <a:pathLst>
                <a:path w="160" h="128">
                  <a:moveTo>
                    <a:pt x="58" y="128"/>
                  </a:moveTo>
                  <a:lnTo>
                    <a:pt x="44" y="128"/>
                  </a:lnTo>
                  <a:lnTo>
                    <a:pt x="28" y="128"/>
                  </a:lnTo>
                  <a:lnTo>
                    <a:pt x="14" y="128"/>
                  </a:lnTo>
                  <a:lnTo>
                    <a:pt x="0" y="128"/>
                  </a:lnTo>
                  <a:lnTo>
                    <a:pt x="0" y="124"/>
                  </a:lnTo>
                  <a:lnTo>
                    <a:pt x="18" y="120"/>
                  </a:lnTo>
                  <a:lnTo>
                    <a:pt x="24" y="114"/>
                  </a:lnTo>
                  <a:lnTo>
                    <a:pt x="36" y="106"/>
                  </a:lnTo>
                  <a:lnTo>
                    <a:pt x="40" y="100"/>
                  </a:lnTo>
                  <a:lnTo>
                    <a:pt x="44" y="92"/>
                  </a:lnTo>
                  <a:lnTo>
                    <a:pt x="44" y="88"/>
                  </a:lnTo>
                  <a:lnTo>
                    <a:pt x="42" y="82"/>
                  </a:lnTo>
                  <a:lnTo>
                    <a:pt x="42" y="72"/>
                  </a:lnTo>
                  <a:lnTo>
                    <a:pt x="46" y="64"/>
                  </a:lnTo>
                  <a:lnTo>
                    <a:pt x="50" y="62"/>
                  </a:lnTo>
                  <a:lnTo>
                    <a:pt x="52" y="54"/>
                  </a:lnTo>
                  <a:lnTo>
                    <a:pt x="62" y="42"/>
                  </a:lnTo>
                  <a:lnTo>
                    <a:pt x="76" y="36"/>
                  </a:lnTo>
                  <a:lnTo>
                    <a:pt x="84" y="28"/>
                  </a:lnTo>
                  <a:lnTo>
                    <a:pt x="88" y="20"/>
                  </a:lnTo>
                  <a:lnTo>
                    <a:pt x="96" y="2"/>
                  </a:lnTo>
                  <a:lnTo>
                    <a:pt x="102" y="0"/>
                  </a:lnTo>
                  <a:lnTo>
                    <a:pt x="108" y="8"/>
                  </a:lnTo>
                  <a:lnTo>
                    <a:pt x="116" y="12"/>
                  </a:lnTo>
                  <a:lnTo>
                    <a:pt x="134" y="8"/>
                  </a:lnTo>
                  <a:lnTo>
                    <a:pt x="140" y="12"/>
                  </a:lnTo>
                  <a:lnTo>
                    <a:pt x="142" y="12"/>
                  </a:lnTo>
                  <a:lnTo>
                    <a:pt x="146" y="12"/>
                  </a:lnTo>
                  <a:lnTo>
                    <a:pt x="146" y="14"/>
                  </a:lnTo>
                  <a:lnTo>
                    <a:pt x="146" y="16"/>
                  </a:lnTo>
                  <a:lnTo>
                    <a:pt x="150" y="18"/>
                  </a:lnTo>
                  <a:lnTo>
                    <a:pt x="148" y="18"/>
                  </a:lnTo>
                  <a:lnTo>
                    <a:pt x="150" y="22"/>
                  </a:lnTo>
                  <a:lnTo>
                    <a:pt x="150" y="22"/>
                  </a:lnTo>
                  <a:lnTo>
                    <a:pt x="150" y="28"/>
                  </a:lnTo>
                  <a:lnTo>
                    <a:pt x="150" y="34"/>
                  </a:lnTo>
                  <a:lnTo>
                    <a:pt x="152" y="36"/>
                  </a:lnTo>
                  <a:lnTo>
                    <a:pt x="152" y="40"/>
                  </a:lnTo>
                  <a:lnTo>
                    <a:pt x="152" y="46"/>
                  </a:lnTo>
                  <a:lnTo>
                    <a:pt x="154" y="50"/>
                  </a:lnTo>
                  <a:lnTo>
                    <a:pt x="160" y="52"/>
                  </a:lnTo>
                  <a:lnTo>
                    <a:pt x="156" y="56"/>
                  </a:lnTo>
                  <a:lnTo>
                    <a:pt x="158" y="60"/>
                  </a:lnTo>
                  <a:lnTo>
                    <a:pt x="134" y="60"/>
                  </a:lnTo>
                  <a:lnTo>
                    <a:pt x="134" y="64"/>
                  </a:lnTo>
                  <a:lnTo>
                    <a:pt x="122" y="66"/>
                  </a:lnTo>
                  <a:lnTo>
                    <a:pt x="122" y="70"/>
                  </a:lnTo>
                  <a:lnTo>
                    <a:pt x="124" y="70"/>
                  </a:lnTo>
                  <a:lnTo>
                    <a:pt x="122" y="74"/>
                  </a:lnTo>
                  <a:lnTo>
                    <a:pt x="126" y="76"/>
                  </a:lnTo>
                  <a:lnTo>
                    <a:pt x="124" y="78"/>
                  </a:lnTo>
                  <a:lnTo>
                    <a:pt x="108" y="84"/>
                  </a:lnTo>
                  <a:lnTo>
                    <a:pt x="104" y="90"/>
                  </a:lnTo>
                  <a:lnTo>
                    <a:pt x="98" y="94"/>
                  </a:lnTo>
                  <a:lnTo>
                    <a:pt x="86" y="94"/>
                  </a:lnTo>
                  <a:lnTo>
                    <a:pt x="84" y="98"/>
                  </a:lnTo>
                  <a:lnTo>
                    <a:pt x="78" y="98"/>
                  </a:lnTo>
                  <a:lnTo>
                    <a:pt x="72" y="102"/>
                  </a:lnTo>
                  <a:lnTo>
                    <a:pt x="70" y="102"/>
                  </a:lnTo>
                  <a:lnTo>
                    <a:pt x="64" y="106"/>
                  </a:lnTo>
                  <a:lnTo>
                    <a:pt x="58" y="110"/>
                  </a:lnTo>
                  <a:lnTo>
                    <a:pt x="58" y="128"/>
                  </a:lnTo>
                  <a:lnTo>
                    <a:pt x="58" y="12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999" name="Freeform 375"/>
            <p:cNvSpPr>
              <a:spLocks/>
            </p:cNvSpPr>
            <p:nvPr/>
          </p:nvSpPr>
          <p:spPr bwMode="auto">
            <a:xfrm>
              <a:off x="4228564" y="3655034"/>
              <a:ext cx="181699" cy="199644"/>
            </a:xfrm>
            <a:custGeom>
              <a:avLst/>
              <a:gdLst/>
              <a:ahLst/>
              <a:cxnLst>
                <a:cxn ang="0">
                  <a:pos x="108" y="168"/>
                </a:cxn>
                <a:cxn ang="0">
                  <a:pos x="138" y="168"/>
                </a:cxn>
                <a:cxn ang="0">
                  <a:pos x="156" y="158"/>
                </a:cxn>
                <a:cxn ang="0">
                  <a:pos x="148" y="142"/>
                </a:cxn>
                <a:cxn ang="0">
                  <a:pos x="146" y="112"/>
                </a:cxn>
                <a:cxn ang="0">
                  <a:pos x="142" y="80"/>
                </a:cxn>
                <a:cxn ang="0">
                  <a:pos x="140" y="50"/>
                </a:cxn>
                <a:cxn ang="0">
                  <a:pos x="150" y="34"/>
                </a:cxn>
                <a:cxn ang="0">
                  <a:pos x="150" y="26"/>
                </a:cxn>
                <a:cxn ang="0">
                  <a:pos x="124" y="8"/>
                </a:cxn>
                <a:cxn ang="0">
                  <a:pos x="112" y="18"/>
                </a:cxn>
                <a:cxn ang="0">
                  <a:pos x="90" y="18"/>
                </a:cxn>
                <a:cxn ang="0">
                  <a:pos x="70" y="18"/>
                </a:cxn>
                <a:cxn ang="0">
                  <a:pos x="68" y="42"/>
                </a:cxn>
                <a:cxn ang="0">
                  <a:pos x="56" y="58"/>
                </a:cxn>
                <a:cxn ang="0">
                  <a:pos x="54" y="74"/>
                </a:cxn>
                <a:cxn ang="0">
                  <a:pos x="42" y="86"/>
                </a:cxn>
                <a:cxn ang="0">
                  <a:pos x="16" y="86"/>
                </a:cxn>
                <a:cxn ang="0">
                  <a:pos x="0" y="92"/>
                </a:cxn>
                <a:cxn ang="0">
                  <a:pos x="6" y="96"/>
                </a:cxn>
                <a:cxn ang="0">
                  <a:pos x="10" y="102"/>
                </a:cxn>
                <a:cxn ang="0">
                  <a:pos x="10" y="108"/>
                </a:cxn>
                <a:cxn ang="0">
                  <a:pos x="12" y="120"/>
                </a:cxn>
                <a:cxn ang="0">
                  <a:pos x="12" y="138"/>
                </a:cxn>
                <a:cxn ang="0">
                  <a:pos x="8" y="154"/>
                </a:cxn>
                <a:cxn ang="0">
                  <a:pos x="24" y="152"/>
                </a:cxn>
                <a:cxn ang="0">
                  <a:pos x="42" y="160"/>
                </a:cxn>
                <a:cxn ang="0">
                  <a:pos x="50" y="166"/>
                </a:cxn>
                <a:cxn ang="0">
                  <a:pos x="56" y="172"/>
                </a:cxn>
                <a:cxn ang="0">
                  <a:pos x="64" y="178"/>
                </a:cxn>
                <a:cxn ang="0">
                  <a:pos x="74" y="164"/>
                </a:cxn>
                <a:cxn ang="0">
                  <a:pos x="82" y="172"/>
                </a:cxn>
                <a:cxn ang="0">
                  <a:pos x="92" y="168"/>
                </a:cxn>
              </a:cxnLst>
              <a:rect l="0" t="0" r="r" b="b"/>
              <a:pathLst>
                <a:path w="162" h="178">
                  <a:moveTo>
                    <a:pt x="92" y="168"/>
                  </a:moveTo>
                  <a:lnTo>
                    <a:pt x="108" y="168"/>
                  </a:lnTo>
                  <a:lnTo>
                    <a:pt x="122" y="168"/>
                  </a:lnTo>
                  <a:lnTo>
                    <a:pt x="138" y="168"/>
                  </a:lnTo>
                  <a:lnTo>
                    <a:pt x="152" y="170"/>
                  </a:lnTo>
                  <a:lnTo>
                    <a:pt x="156" y="158"/>
                  </a:lnTo>
                  <a:lnTo>
                    <a:pt x="150" y="156"/>
                  </a:lnTo>
                  <a:lnTo>
                    <a:pt x="148" y="142"/>
                  </a:lnTo>
                  <a:lnTo>
                    <a:pt x="148" y="126"/>
                  </a:lnTo>
                  <a:lnTo>
                    <a:pt x="146" y="112"/>
                  </a:lnTo>
                  <a:lnTo>
                    <a:pt x="144" y="96"/>
                  </a:lnTo>
                  <a:lnTo>
                    <a:pt x="142" y="80"/>
                  </a:lnTo>
                  <a:lnTo>
                    <a:pt x="142" y="66"/>
                  </a:lnTo>
                  <a:lnTo>
                    <a:pt x="140" y="50"/>
                  </a:lnTo>
                  <a:lnTo>
                    <a:pt x="138" y="34"/>
                  </a:lnTo>
                  <a:lnTo>
                    <a:pt x="150" y="34"/>
                  </a:lnTo>
                  <a:lnTo>
                    <a:pt x="162" y="34"/>
                  </a:lnTo>
                  <a:lnTo>
                    <a:pt x="150" y="26"/>
                  </a:lnTo>
                  <a:lnTo>
                    <a:pt x="138" y="18"/>
                  </a:lnTo>
                  <a:lnTo>
                    <a:pt x="124" y="8"/>
                  </a:lnTo>
                  <a:lnTo>
                    <a:pt x="112" y="0"/>
                  </a:lnTo>
                  <a:lnTo>
                    <a:pt x="112" y="18"/>
                  </a:lnTo>
                  <a:lnTo>
                    <a:pt x="100" y="18"/>
                  </a:lnTo>
                  <a:lnTo>
                    <a:pt x="90" y="18"/>
                  </a:lnTo>
                  <a:lnTo>
                    <a:pt x="80" y="18"/>
                  </a:lnTo>
                  <a:lnTo>
                    <a:pt x="70" y="18"/>
                  </a:lnTo>
                  <a:lnTo>
                    <a:pt x="68" y="30"/>
                  </a:lnTo>
                  <a:lnTo>
                    <a:pt x="68" y="42"/>
                  </a:lnTo>
                  <a:lnTo>
                    <a:pt x="68" y="56"/>
                  </a:lnTo>
                  <a:lnTo>
                    <a:pt x="56" y="58"/>
                  </a:lnTo>
                  <a:lnTo>
                    <a:pt x="52" y="64"/>
                  </a:lnTo>
                  <a:lnTo>
                    <a:pt x="54" y="74"/>
                  </a:lnTo>
                  <a:lnTo>
                    <a:pt x="54" y="86"/>
                  </a:lnTo>
                  <a:lnTo>
                    <a:pt x="42" y="86"/>
                  </a:lnTo>
                  <a:lnTo>
                    <a:pt x="30" y="86"/>
                  </a:lnTo>
                  <a:lnTo>
                    <a:pt x="16" y="86"/>
                  </a:lnTo>
                  <a:lnTo>
                    <a:pt x="4" y="86"/>
                  </a:lnTo>
                  <a:lnTo>
                    <a:pt x="0" y="92"/>
                  </a:lnTo>
                  <a:lnTo>
                    <a:pt x="2" y="90"/>
                  </a:lnTo>
                  <a:lnTo>
                    <a:pt x="6" y="96"/>
                  </a:lnTo>
                  <a:lnTo>
                    <a:pt x="8" y="96"/>
                  </a:lnTo>
                  <a:lnTo>
                    <a:pt x="10" y="102"/>
                  </a:lnTo>
                  <a:lnTo>
                    <a:pt x="10" y="106"/>
                  </a:lnTo>
                  <a:lnTo>
                    <a:pt x="10" y="108"/>
                  </a:lnTo>
                  <a:lnTo>
                    <a:pt x="6" y="114"/>
                  </a:lnTo>
                  <a:lnTo>
                    <a:pt x="12" y="120"/>
                  </a:lnTo>
                  <a:lnTo>
                    <a:pt x="12" y="126"/>
                  </a:lnTo>
                  <a:lnTo>
                    <a:pt x="12" y="138"/>
                  </a:lnTo>
                  <a:lnTo>
                    <a:pt x="6" y="160"/>
                  </a:lnTo>
                  <a:lnTo>
                    <a:pt x="8" y="154"/>
                  </a:lnTo>
                  <a:lnTo>
                    <a:pt x="16" y="154"/>
                  </a:lnTo>
                  <a:lnTo>
                    <a:pt x="24" y="152"/>
                  </a:lnTo>
                  <a:lnTo>
                    <a:pt x="34" y="152"/>
                  </a:lnTo>
                  <a:lnTo>
                    <a:pt x="42" y="160"/>
                  </a:lnTo>
                  <a:lnTo>
                    <a:pt x="46" y="160"/>
                  </a:lnTo>
                  <a:lnTo>
                    <a:pt x="50" y="166"/>
                  </a:lnTo>
                  <a:lnTo>
                    <a:pt x="54" y="168"/>
                  </a:lnTo>
                  <a:lnTo>
                    <a:pt x="56" y="172"/>
                  </a:lnTo>
                  <a:lnTo>
                    <a:pt x="54" y="172"/>
                  </a:lnTo>
                  <a:lnTo>
                    <a:pt x="64" y="178"/>
                  </a:lnTo>
                  <a:lnTo>
                    <a:pt x="70" y="174"/>
                  </a:lnTo>
                  <a:lnTo>
                    <a:pt x="74" y="164"/>
                  </a:lnTo>
                  <a:lnTo>
                    <a:pt x="78" y="164"/>
                  </a:lnTo>
                  <a:lnTo>
                    <a:pt x="82" y="172"/>
                  </a:lnTo>
                  <a:lnTo>
                    <a:pt x="86" y="174"/>
                  </a:lnTo>
                  <a:lnTo>
                    <a:pt x="92" y="168"/>
                  </a:lnTo>
                  <a:lnTo>
                    <a:pt x="92" y="16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00" name="Freeform 376"/>
            <p:cNvSpPr>
              <a:spLocks/>
            </p:cNvSpPr>
            <p:nvPr/>
          </p:nvSpPr>
          <p:spPr bwMode="auto">
            <a:xfrm>
              <a:off x="4228564" y="3648304"/>
              <a:ext cx="125619" cy="109916"/>
            </a:xfrm>
            <a:custGeom>
              <a:avLst/>
              <a:gdLst/>
              <a:ahLst/>
              <a:cxnLst>
                <a:cxn ang="0">
                  <a:pos x="112" y="24"/>
                </a:cxn>
                <a:cxn ang="0">
                  <a:pos x="100" y="24"/>
                </a:cxn>
                <a:cxn ang="0">
                  <a:pos x="90" y="24"/>
                </a:cxn>
                <a:cxn ang="0">
                  <a:pos x="80" y="24"/>
                </a:cxn>
                <a:cxn ang="0">
                  <a:pos x="70" y="24"/>
                </a:cxn>
                <a:cxn ang="0">
                  <a:pos x="68" y="36"/>
                </a:cxn>
                <a:cxn ang="0">
                  <a:pos x="68" y="48"/>
                </a:cxn>
                <a:cxn ang="0">
                  <a:pos x="68" y="62"/>
                </a:cxn>
                <a:cxn ang="0">
                  <a:pos x="56" y="64"/>
                </a:cxn>
                <a:cxn ang="0">
                  <a:pos x="52" y="70"/>
                </a:cxn>
                <a:cxn ang="0">
                  <a:pos x="54" y="80"/>
                </a:cxn>
                <a:cxn ang="0">
                  <a:pos x="54" y="92"/>
                </a:cxn>
                <a:cxn ang="0">
                  <a:pos x="42" y="92"/>
                </a:cxn>
                <a:cxn ang="0">
                  <a:pos x="30" y="92"/>
                </a:cxn>
                <a:cxn ang="0">
                  <a:pos x="16" y="92"/>
                </a:cxn>
                <a:cxn ang="0">
                  <a:pos x="4" y="92"/>
                </a:cxn>
                <a:cxn ang="0">
                  <a:pos x="0" y="98"/>
                </a:cxn>
                <a:cxn ang="0">
                  <a:pos x="2" y="86"/>
                </a:cxn>
                <a:cxn ang="0">
                  <a:pos x="4" y="80"/>
                </a:cxn>
                <a:cxn ang="0">
                  <a:pos x="6" y="78"/>
                </a:cxn>
                <a:cxn ang="0">
                  <a:pos x="12" y="68"/>
                </a:cxn>
                <a:cxn ang="0">
                  <a:pos x="12" y="66"/>
                </a:cxn>
                <a:cxn ang="0">
                  <a:pos x="18" y="56"/>
                </a:cxn>
                <a:cxn ang="0">
                  <a:pos x="30" y="40"/>
                </a:cxn>
                <a:cxn ang="0">
                  <a:pos x="34" y="24"/>
                </a:cxn>
                <a:cxn ang="0">
                  <a:pos x="38" y="18"/>
                </a:cxn>
                <a:cxn ang="0">
                  <a:pos x="46" y="14"/>
                </a:cxn>
                <a:cxn ang="0">
                  <a:pos x="50" y="8"/>
                </a:cxn>
                <a:cxn ang="0">
                  <a:pos x="54" y="0"/>
                </a:cxn>
                <a:cxn ang="0">
                  <a:pos x="68" y="0"/>
                </a:cxn>
                <a:cxn ang="0">
                  <a:pos x="82" y="0"/>
                </a:cxn>
                <a:cxn ang="0">
                  <a:pos x="98" y="0"/>
                </a:cxn>
                <a:cxn ang="0">
                  <a:pos x="112" y="0"/>
                </a:cxn>
                <a:cxn ang="0">
                  <a:pos x="112" y="6"/>
                </a:cxn>
                <a:cxn ang="0">
                  <a:pos x="112" y="24"/>
                </a:cxn>
                <a:cxn ang="0">
                  <a:pos x="112" y="24"/>
                </a:cxn>
              </a:cxnLst>
              <a:rect l="0" t="0" r="r" b="b"/>
              <a:pathLst>
                <a:path w="112" h="98">
                  <a:moveTo>
                    <a:pt x="112" y="24"/>
                  </a:moveTo>
                  <a:lnTo>
                    <a:pt x="100" y="24"/>
                  </a:lnTo>
                  <a:lnTo>
                    <a:pt x="90" y="24"/>
                  </a:lnTo>
                  <a:lnTo>
                    <a:pt x="80" y="24"/>
                  </a:lnTo>
                  <a:lnTo>
                    <a:pt x="70" y="24"/>
                  </a:lnTo>
                  <a:lnTo>
                    <a:pt x="68" y="36"/>
                  </a:lnTo>
                  <a:lnTo>
                    <a:pt x="68" y="48"/>
                  </a:lnTo>
                  <a:lnTo>
                    <a:pt x="68" y="62"/>
                  </a:lnTo>
                  <a:lnTo>
                    <a:pt x="56" y="64"/>
                  </a:lnTo>
                  <a:lnTo>
                    <a:pt x="52" y="70"/>
                  </a:lnTo>
                  <a:lnTo>
                    <a:pt x="54" y="80"/>
                  </a:lnTo>
                  <a:lnTo>
                    <a:pt x="54" y="92"/>
                  </a:lnTo>
                  <a:lnTo>
                    <a:pt x="42" y="92"/>
                  </a:lnTo>
                  <a:lnTo>
                    <a:pt x="30" y="92"/>
                  </a:lnTo>
                  <a:lnTo>
                    <a:pt x="16" y="92"/>
                  </a:lnTo>
                  <a:lnTo>
                    <a:pt x="4" y="92"/>
                  </a:lnTo>
                  <a:lnTo>
                    <a:pt x="0" y="98"/>
                  </a:lnTo>
                  <a:lnTo>
                    <a:pt x="2" y="86"/>
                  </a:lnTo>
                  <a:lnTo>
                    <a:pt x="4" y="80"/>
                  </a:lnTo>
                  <a:lnTo>
                    <a:pt x="6" y="78"/>
                  </a:lnTo>
                  <a:lnTo>
                    <a:pt x="12" y="68"/>
                  </a:lnTo>
                  <a:lnTo>
                    <a:pt x="12" y="66"/>
                  </a:lnTo>
                  <a:lnTo>
                    <a:pt x="18" y="56"/>
                  </a:lnTo>
                  <a:lnTo>
                    <a:pt x="30" y="40"/>
                  </a:lnTo>
                  <a:lnTo>
                    <a:pt x="34" y="24"/>
                  </a:lnTo>
                  <a:lnTo>
                    <a:pt x="38" y="18"/>
                  </a:lnTo>
                  <a:lnTo>
                    <a:pt x="46" y="14"/>
                  </a:lnTo>
                  <a:lnTo>
                    <a:pt x="50" y="8"/>
                  </a:lnTo>
                  <a:lnTo>
                    <a:pt x="54" y="0"/>
                  </a:lnTo>
                  <a:lnTo>
                    <a:pt x="68" y="0"/>
                  </a:lnTo>
                  <a:lnTo>
                    <a:pt x="82" y="0"/>
                  </a:lnTo>
                  <a:lnTo>
                    <a:pt x="98" y="0"/>
                  </a:lnTo>
                  <a:lnTo>
                    <a:pt x="112" y="0"/>
                  </a:lnTo>
                  <a:lnTo>
                    <a:pt x="112" y="6"/>
                  </a:lnTo>
                  <a:lnTo>
                    <a:pt x="112" y="24"/>
                  </a:lnTo>
                  <a:lnTo>
                    <a:pt x="112" y="2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01" name="Freeform 377"/>
            <p:cNvSpPr>
              <a:spLocks/>
            </p:cNvSpPr>
            <p:nvPr/>
          </p:nvSpPr>
          <p:spPr bwMode="auto">
            <a:xfrm>
              <a:off x="4354182" y="3480065"/>
              <a:ext cx="305074" cy="309561"/>
            </a:xfrm>
            <a:custGeom>
              <a:avLst/>
              <a:gdLst/>
              <a:ahLst/>
              <a:cxnLst>
                <a:cxn ang="0">
                  <a:pos x="12" y="164"/>
                </a:cxn>
                <a:cxn ang="0">
                  <a:pos x="38" y="182"/>
                </a:cxn>
                <a:cxn ang="0">
                  <a:pos x="60" y="196"/>
                </a:cxn>
                <a:cxn ang="0">
                  <a:pos x="80" y="210"/>
                </a:cxn>
                <a:cxn ang="0">
                  <a:pos x="100" y="224"/>
                </a:cxn>
                <a:cxn ang="0">
                  <a:pos x="120" y="238"/>
                </a:cxn>
                <a:cxn ang="0">
                  <a:pos x="130" y="250"/>
                </a:cxn>
                <a:cxn ang="0">
                  <a:pos x="140" y="258"/>
                </a:cxn>
                <a:cxn ang="0">
                  <a:pos x="148" y="260"/>
                </a:cxn>
                <a:cxn ang="0">
                  <a:pos x="158" y="270"/>
                </a:cxn>
                <a:cxn ang="0">
                  <a:pos x="158" y="276"/>
                </a:cxn>
                <a:cxn ang="0">
                  <a:pos x="180" y="272"/>
                </a:cxn>
                <a:cxn ang="0">
                  <a:pos x="198" y="262"/>
                </a:cxn>
                <a:cxn ang="0">
                  <a:pos x="214" y="252"/>
                </a:cxn>
                <a:cxn ang="0">
                  <a:pos x="226" y="242"/>
                </a:cxn>
                <a:cxn ang="0">
                  <a:pos x="240" y="234"/>
                </a:cxn>
                <a:cxn ang="0">
                  <a:pos x="252" y="224"/>
                </a:cxn>
                <a:cxn ang="0">
                  <a:pos x="266" y="216"/>
                </a:cxn>
                <a:cxn ang="0">
                  <a:pos x="266" y="200"/>
                </a:cxn>
                <a:cxn ang="0">
                  <a:pos x="252" y="196"/>
                </a:cxn>
                <a:cxn ang="0">
                  <a:pos x="246" y="184"/>
                </a:cxn>
                <a:cxn ang="0">
                  <a:pos x="240" y="170"/>
                </a:cxn>
                <a:cxn ang="0">
                  <a:pos x="246" y="148"/>
                </a:cxn>
                <a:cxn ang="0">
                  <a:pos x="238" y="116"/>
                </a:cxn>
                <a:cxn ang="0">
                  <a:pos x="240" y="110"/>
                </a:cxn>
                <a:cxn ang="0">
                  <a:pos x="224" y="76"/>
                </a:cxn>
                <a:cxn ang="0">
                  <a:pos x="222" y="66"/>
                </a:cxn>
                <a:cxn ang="0">
                  <a:pos x="214" y="52"/>
                </a:cxn>
                <a:cxn ang="0">
                  <a:pos x="228" y="34"/>
                </a:cxn>
                <a:cxn ang="0">
                  <a:pos x="228" y="12"/>
                </a:cxn>
                <a:cxn ang="0">
                  <a:pos x="232" y="4"/>
                </a:cxn>
                <a:cxn ang="0">
                  <a:pos x="212" y="2"/>
                </a:cxn>
                <a:cxn ang="0">
                  <a:pos x="200" y="0"/>
                </a:cxn>
                <a:cxn ang="0">
                  <a:pos x="186" y="8"/>
                </a:cxn>
                <a:cxn ang="0">
                  <a:pos x="168" y="4"/>
                </a:cxn>
                <a:cxn ang="0">
                  <a:pos x="156" y="6"/>
                </a:cxn>
                <a:cxn ang="0">
                  <a:pos x="132" y="10"/>
                </a:cxn>
                <a:cxn ang="0">
                  <a:pos x="118" y="18"/>
                </a:cxn>
                <a:cxn ang="0">
                  <a:pos x="104" y="24"/>
                </a:cxn>
                <a:cxn ang="0">
                  <a:pos x="88" y="34"/>
                </a:cxn>
                <a:cxn ang="0">
                  <a:pos x="88" y="38"/>
                </a:cxn>
                <a:cxn ang="0">
                  <a:pos x="90" y="40"/>
                </a:cxn>
                <a:cxn ang="0">
                  <a:pos x="92" y="44"/>
                </a:cxn>
                <a:cxn ang="0">
                  <a:pos x="92" y="56"/>
                </a:cxn>
                <a:cxn ang="0">
                  <a:pos x="94" y="62"/>
                </a:cxn>
                <a:cxn ang="0">
                  <a:pos x="96" y="72"/>
                </a:cxn>
                <a:cxn ang="0">
                  <a:pos x="98" y="78"/>
                </a:cxn>
                <a:cxn ang="0">
                  <a:pos x="76" y="82"/>
                </a:cxn>
                <a:cxn ang="0">
                  <a:pos x="64" y="88"/>
                </a:cxn>
                <a:cxn ang="0">
                  <a:pos x="66" y="92"/>
                </a:cxn>
                <a:cxn ang="0">
                  <a:pos x="68" y="98"/>
                </a:cxn>
                <a:cxn ang="0">
                  <a:pos x="50" y="106"/>
                </a:cxn>
                <a:cxn ang="0">
                  <a:pos x="40" y="116"/>
                </a:cxn>
                <a:cxn ang="0">
                  <a:pos x="26" y="120"/>
                </a:cxn>
                <a:cxn ang="0">
                  <a:pos x="14" y="124"/>
                </a:cxn>
                <a:cxn ang="0">
                  <a:pos x="6" y="128"/>
                </a:cxn>
                <a:cxn ang="0">
                  <a:pos x="0" y="150"/>
                </a:cxn>
                <a:cxn ang="0">
                  <a:pos x="0" y="156"/>
                </a:cxn>
              </a:cxnLst>
              <a:rect l="0" t="0" r="r" b="b"/>
              <a:pathLst>
                <a:path w="272" h="276">
                  <a:moveTo>
                    <a:pt x="0" y="156"/>
                  </a:moveTo>
                  <a:lnTo>
                    <a:pt x="12" y="164"/>
                  </a:lnTo>
                  <a:lnTo>
                    <a:pt x="26" y="174"/>
                  </a:lnTo>
                  <a:lnTo>
                    <a:pt x="38" y="182"/>
                  </a:lnTo>
                  <a:lnTo>
                    <a:pt x="50" y="190"/>
                  </a:lnTo>
                  <a:lnTo>
                    <a:pt x="60" y="196"/>
                  </a:lnTo>
                  <a:lnTo>
                    <a:pt x="70" y="204"/>
                  </a:lnTo>
                  <a:lnTo>
                    <a:pt x="80" y="210"/>
                  </a:lnTo>
                  <a:lnTo>
                    <a:pt x="90" y="218"/>
                  </a:lnTo>
                  <a:lnTo>
                    <a:pt x="100" y="224"/>
                  </a:lnTo>
                  <a:lnTo>
                    <a:pt x="110" y="232"/>
                  </a:lnTo>
                  <a:lnTo>
                    <a:pt x="120" y="238"/>
                  </a:lnTo>
                  <a:lnTo>
                    <a:pt x="130" y="244"/>
                  </a:lnTo>
                  <a:lnTo>
                    <a:pt x="130" y="250"/>
                  </a:lnTo>
                  <a:lnTo>
                    <a:pt x="136" y="252"/>
                  </a:lnTo>
                  <a:lnTo>
                    <a:pt x="140" y="258"/>
                  </a:lnTo>
                  <a:lnTo>
                    <a:pt x="144" y="258"/>
                  </a:lnTo>
                  <a:lnTo>
                    <a:pt x="148" y="260"/>
                  </a:lnTo>
                  <a:lnTo>
                    <a:pt x="158" y="264"/>
                  </a:lnTo>
                  <a:lnTo>
                    <a:pt x="158" y="270"/>
                  </a:lnTo>
                  <a:lnTo>
                    <a:pt x="156" y="274"/>
                  </a:lnTo>
                  <a:lnTo>
                    <a:pt x="158" y="276"/>
                  </a:lnTo>
                  <a:lnTo>
                    <a:pt x="170" y="274"/>
                  </a:lnTo>
                  <a:lnTo>
                    <a:pt x="180" y="272"/>
                  </a:lnTo>
                  <a:lnTo>
                    <a:pt x="190" y="268"/>
                  </a:lnTo>
                  <a:lnTo>
                    <a:pt x="198" y="262"/>
                  </a:lnTo>
                  <a:lnTo>
                    <a:pt x="206" y="258"/>
                  </a:lnTo>
                  <a:lnTo>
                    <a:pt x="214" y="252"/>
                  </a:lnTo>
                  <a:lnTo>
                    <a:pt x="220" y="246"/>
                  </a:lnTo>
                  <a:lnTo>
                    <a:pt x="226" y="242"/>
                  </a:lnTo>
                  <a:lnTo>
                    <a:pt x="234" y="238"/>
                  </a:lnTo>
                  <a:lnTo>
                    <a:pt x="240" y="234"/>
                  </a:lnTo>
                  <a:lnTo>
                    <a:pt x="246" y="228"/>
                  </a:lnTo>
                  <a:lnTo>
                    <a:pt x="252" y="224"/>
                  </a:lnTo>
                  <a:lnTo>
                    <a:pt x="258" y="220"/>
                  </a:lnTo>
                  <a:lnTo>
                    <a:pt x="266" y="216"/>
                  </a:lnTo>
                  <a:lnTo>
                    <a:pt x="272" y="212"/>
                  </a:lnTo>
                  <a:lnTo>
                    <a:pt x="266" y="200"/>
                  </a:lnTo>
                  <a:lnTo>
                    <a:pt x="258" y="196"/>
                  </a:lnTo>
                  <a:lnTo>
                    <a:pt x="252" y="196"/>
                  </a:lnTo>
                  <a:lnTo>
                    <a:pt x="248" y="192"/>
                  </a:lnTo>
                  <a:lnTo>
                    <a:pt x="246" y="184"/>
                  </a:lnTo>
                  <a:lnTo>
                    <a:pt x="238" y="172"/>
                  </a:lnTo>
                  <a:lnTo>
                    <a:pt x="240" y="170"/>
                  </a:lnTo>
                  <a:lnTo>
                    <a:pt x="244" y="168"/>
                  </a:lnTo>
                  <a:lnTo>
                    <a:pt x="246" y="148"/>
                  </a:lnTo>
                  <a:lnTo>
                    <a:pt x="242" y="126"/>
                  </a:lnTo>
                  <a:lnTo>
                    <a:pt x="238" y="116"/>
                  </a:lnTo>
                  <a:lnTo>
                    <a:pt x="238" y="112"/>
                  </a:lnTo>
                  <a:lnTo>
                    <a:pt x="240" y="110"/>
                  </a:lnTo>
                  <a:lnTo>
                    <a:pt x="236" y="82"/>
                  </a:lnTo>
                  <a:lnTo>
                    <a:pt x="224" y="76"/>
                  </a:lnTo>
                  <a:lnTo>
                    <a:pt x="224" y="72"/>
                  </a:lnTo>
                  <a:lnTo>
                    <a:pt x="222" y="66"/>
                  </a:lnTo>
                  <a:lnTo>
                    <a:pt x="216" y="64"/>
                  </a:lnTo>
                  <a:lnTo>
                    <a:pt x="214" y="52"/>
                  </a:lnTo>
                  <a:lnTo>
                    <a:pt x="226" y="42"/>
                  </a:lnTo>
                  <a:lnTo>
                    <a:pt x="228" y="34"/>
                  </a:lnTo>
                  <a:lnTo>
                    <a:pt x="226" y="22"/>
                  </a:lnTo>
                  <a:lnTo>
                    <a:pt x="228" y="12"/>
                  </a:lnTo>
                  <a:lnTo>
                    <a:pt x="226" y="10"/>
                  </a:lnTo>
                  <a:lnTo>
                    <a:pt x="232" y="4"/>
                  </a:lnTo>
                  <a:lnTo>
                    <a:pt x="220" y="4"/>
                  </a:lnTo>
                  <a:lnTo>
                    <a:pt x="212" y="2"/>
                  </a:lnTo>
                  <a:lnTo>
                    <a:pt x="208" y="4"/>
                  </a:lnTo>
                  <a:lnTo>
                    <a:pt x="200" y="0"/>
                  </a:lnTo>
                  <a:lnTo>
                    <a:pt x="198" y="4"/>
                  </a:lnTo>
                  <a:lnTo>
                    <a:pt x="186" y="8"/>
                  </a:lnTo>
                  <a:lnTo>
                    <a:pt x="182" y="4"/>
                  </a:lnTo>
                  <a:lnTo>
                    <a:pt x="168" y="4"/>
                  </a:lnTo>
                  <a:lnTo>
                    <a:pt x="162" y="6"/>
                  </a:lnTo>
                  <a:lnTo>
                    <a:pt x="156" y="6"/>
                  </a:lnTo>
                  <a:lnTo>
                    <a:pt x="152" y="10"/>
                  </a:lnTo>
                  <a:lnTo>
                    <a:pt x="132" y="10"/>
                  </a:lnTo>
                  <a:lnTo>
                    <a:pt x="120" y="16"/>
                  </a:lnTo>
                  <a:lnTo>
                    <a:pt x="118" y="18"/>
                  </a:lnTo>
                  <a:lnTo>
                    <a:pt x="116" y="22"/>
                  </a:lnTo>
                  <a:lnTo>
                    <a:pt x="104" y="24"/>
                  </a:lnTo>
                  <a:lnTo>
                    <a:pt x="98" y="30"/>
                  </a:lnTo>
                  <a:lnTo>
                    <a:pt x="88" y="34"/>
                  </a:lnTo>
                  <a:lnTo>
                    <a:pt x="88" y="36"/>
                  </a:lnTo>
                  <a:lnTo>
                    <a:pt x="88" y="38"/>
                  </a:lnTo>
                  <a:lnTo>
                    <a:pt x="92" y="40"/>
                  </a:lnTo>
                  <a:lnTo>
                    <a:pt x="90" y="40"/>
                  </a:lnTo>
                  <a:lnTo>
                    <a:pt x="92" y="44"/>
                  </a:lnTo>
                  <a:lnTo>
                    <a:pt x="92" y="44"/>
                  </a:lnTo>
                  <a:lnTo>
                    <a:pt x="92" y="50"/>
                  </a:lnTo>
                  <a:lnTo>
                    <a:pt x="92" y="56"/>
                  </a:lnTo>
                  <a:lnTo>
                    <a:pt x="94" y="58"/>
                  </a:lnTo>
                  <a:lnTo>
                    <a:pt x="94" y="62"/>
                  </a:lnTo>
                  <a:lnTo>
                    <a:pt x="94" y="68"/>
                  </a:lnTo>
                  <a:lnTo>
                    <a:pt x="96" y="72"/>
                  </a:lnTo>
                  <a:lnTo>
                    <a:pt x="102" y="74"/>
                  </a:lnTo>
                  <a:lnTo>
                    <a:pt x="98" y="78"/>
                  </a:lnTo>
                  <a:lnTo>
                    <a:pt x="100" y="82"/>
                  </a:lnTo>
                  <a:lnTo>
                    <a:pt x="76" y="82"/>
                  </a:lnTo>
                  <a:lnTo>
                    <a:pt x="76" y="86"/>
                  </a:lnTo>
                  <a:lnTo>
                    <a:pt x="64" y="88"/>
                  </a:lnTo>
                  <a:lnTo>
                    <a:pt x="64" y="92"/>
                  </a:lnTo>
                  <a:lnTo>
                    <a:pt x="66" y="92"/>
                  </a:lnTo>
                  <a:lnTo>
                    <a:pt x="64" y="96"/>
                  </a:lnTo>
                  <a:lnTo>
                    <a:pt x="68" y="98"/>
                  </a:lnTo>
                  <a:lnTo>
                    <a:pt x="66" y="100"/>
                  </a:lnTo>
                  <a:lnTo>
                    <a:pt x="50" y="106"/>
                  </a:lnTo>
                  <a:lnTo>
                    <a:pt x="46" y="112"/>
                  </a:lnTo>
                  <a:lnTo>
                    <a:pt x="40" y="116"/>
                  </a:lnTo>
                  <a:lnTo>
                    <a:pt x="28" y="116"/>
                  </a:lnTo>
                  <a:lnTo>
                    <a:pt x="26" y="120"/>
                  </a:lnTo>
                  <a:lnTo>
                    <a:pt x="20" y="120"/>
                  </a:lnTo>
                  <a:lnTo>
                    <a:pt x="14" y="124"/>
                  </a:lnTo>
                  <a:lnTo>
                    <a:pt x="12" y="124"/>
                  </a:lnTo>
                  <a:lnTo>
                    <a:pt x="6" y="128"/>
                  </a:lnTo>
                  <a:lnTo>
                    <a:pt x="0" y="132"/>
                  </a:lnTo>
                  <a:lnTo>
                    <a:pt x="0" y="15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02" name="Freeform 378"/>
            <p:cNvSpPr>
              <a:spLocks/>
            </p:cNvSpPr>
            <p:nvPr/>
          </p:nvSpPr>
          <p:spPr bwMode="auto">
            <a:xfrm>
              <a:off x="4300346" y="3693168"/>
              <a:ext cx="244508" cy="233292"/>
            </a:xfrm>
            <a:custGeom>
              <a:avLst/>
              <a:gdLst/>
              <a:ahLst/>
              <a:cxnLst>
                <a:cxn ang="0">
                  <a:pos x="44" y="134"/>
                </a:cxn>
                <a:cxn ang="0">
                  <a:pos x="74" y="134"/>
                </a:cxn>
                <a:cxn ang="0">
                  <a:pos x="92" y="124"/>
                </a:cxn>
                <a:cxn ang="0">
                  <a:pos x="84" y="108"/>
                </a:cxn>
                <a:cxn ang="0">
                  <a:pos x="82" y="78"/>
                </a:cxn>
                <a:cxn ang="0">
                  <a:pos x="78" y="46"/>
                </a:cxn>
                <a:cxn ang="0">
                  <a:pos x="76" y="16"/>
                </a:cxn>
                <a:cxn ang="0">
                  <a:pos x="86" y="0"/>
                </a:cxn>
                <a:cxn ang="0">
                  <a:pos x="108" y="6"/>
                </a:cxn>
                <a:cxn ang="0">
                  <a:pos x="128" y="20"/>
                </a:cxn>
                <a:cxn ang="0">
                  <a:pos x="148" y="34"/>
                </a:cxn>
                <a:cxn ang="0">
                  <a:pos x="168" y="48"/>
                </a:cxn>
                <a:cxn ang="0">
                  <a:pos x="178" y="60"/>
                </a:cxn>
                <a:cxn ang="0">
                  <a:pos x="188" y="68"/>
                </a:cxn>
                <a:cxn ang="0">
                  <a:pos x="196" y="70"/>
                </a:cxn>
                <a:cxn ang="0">
                  <a:pos x="206" y="80"/>
                </a:cxn>
                <a:cxn ang="0">
                  <a:pos x="206" y="86"/>
                </a:cxn>
                <a:cxn ang="0">
                  <a:pos x="218" y="94"/>
                </a:cxn>
                <a:cxn ang="0">
                  <a:pos x="218" y="116"/>
                </a:cxn>
                <a:cxn ang="0">
                  <a:pos x="214" y="128"/>
                </a:cxn>
                <a:cxn ang="0">
                  <a:pos x="194" y="136"/>
                </a:cxn>
                <a:cxn ang="0">
                  <a:pos x="174" y="142"/>
                </a:cxn>
                <a:cxn ang="0">
                  <a:pos x="152" y="144"/>
                </a:cxn>
                <a:cxn ang="0">
                  <a:pos x="112" y="166"/>
                </a:cxn>
                <a:cxn ang="0">
                  <a:pos x="96" y="190"/>
                </a:cxn>
                <a:cxn ang="0">
                  <a:pos x="94" y="206"/>
                </a:cxn>
                <a:cxn ang="0">
                  <a:pos x="88" y="204"/>
                </a:cxn>
                <a:cxn ang="0">
                  <a:pos x="82" y="206"/>
                </a:cxn>
                <a:cxn ang="0">
                  <a:pos x="80" y="200"/>
                </a:cxn>
                <a:cxn ang="0">
                  <a:pos x="76" y="202"/>
                </a:cxn>
                <a:cxn ang="0">
                  <a:pos x="74" y="204"/>
                </a:cxn>
                <a:cxn ang="0">
                  <a:pos x="68" y="208"/>
                </a:cxn>
                <a:cxn ang="0">
                  <a:pos x="64" y="206"/>
                </a:cxn>
                <a:cxn ang="0">
                  <a:pos x="56" y="208"/>
                </a:cxn>
                <a:cxn ang="0">
                  <a:pos x="52" y="196"/>
                </a:cxn>
                <a:cxn ang="0">
                  <a:pos x="48" y="198"/>
                </a:cxn>
                <a:cxn ang="0">
                  <a:pos x="52" y="192"/>
                </a:cxn>
                <a:cxn ang="0">
                  <a:pos x="48" y="190"/>
                </a:cxn>
                <a:cxn ang="0">
                  <a:pos x="46" y="188"/>
                </a:cxn>
                <a:cxn ang="0">
                  <a:pos x="44" y="180"/>
                </a:cxn>
                <a:cxn ang="0">
                  <a:pos x="42" y="176"/>
                </a:cxn>
                <a:cxn ang="0">
                  <a:pos x="38" y="178"/>
                </a:cxn>
                <a:cxn ang="0">
                  <a:pos x="34" y="182"/>
                </a:cxn>
                <a:cxn ang="0">
                  <a:pos x="20" y="184"/>
                </a:cxn>
                <a:cxn ang="0">
                  <a:pos x="14" y="182"/>
                </a:cxn>
                <a:cxn ang="0">
                  <a:pos x="10" y="180"/>
                </a:cxn>
                <a:cxn ang="0">
                  <a:pos x="12" y="170"/>
                </a:cxn>
                <a:cxn ang="0">
                  <a:pos x="4" y="164"/>
                </a:cxn>
                <a:cxn ang="0">
                  <a:pos x="4" y="156"/>
                </a:cxn>
                <a:cxn ang="0">
                  <a:pos x="0" y="150"/>
                </a:cxn>
                <a:cxn ang="0">
                  <a:pos x="6" y="140"/>
                </a:cxn>
                <a:cxn ang="0">
                  <a:pos x="14" y="130"/>
                </a:cxn>
                <a:cxn ang="0">
                  <a:pos x="22" y="140"/>
                </a:cxn>
                <a:cxn ang="0">
                  <a:pos x="28" y="134"/>
                </a:cxn>
              </a:cxnLst>
              <a:rect l="0" t="0" r="r" b="b"/>
              <a:pathLst>
                <a:path w="218" h="208">
                  <a:moveTo>
                    <a:pt x="28" y="134"/>
                  </a:moveTo>
                  <a:lnTo>
                    <a:pt x="44" y="134"/>
                  </a:lnTo>
                  <a:lnTo>
                    <a:pt x="58" y="134"/>
                  </a:lnTo>
                  <a:lnTo>
                    <a:pt x="74" y="134"/>
                  </a:lnTo>
                  <a:lnTo>
                    <a:pt x="88" y="136"/>
                  </a:lnTo>
                  <a:lnTo>
                    <a:pt x="92" y="124"/>
                  </a:lnTo>
                  <a:lnTo>
                    <a:pt x="86" y="122"/>
                  </a:lnTo>
                  <a:lnTo>
                    <a:pt x="84" y="108"/>
                  </a:lnTo>
                  <a:lnTo>
                    <a:pt x="84" y="92"/>
                  </a:lnTo>
                  <a:lnTo>
                    <a:pt x="82" y="78"/>
                  </a:lnTo>
                  <a:lnTo>
                    <a:pt x="80" y="62"/>
                  </a:lnTo>
                  <a:lnTo>
                    <a:pt x="78" y="46"/>
                  </a:lnTo>
                  <a:lnTo>
                    <a:pt x="78" y="32"/>
                  </a:lnTo>
                  <a:lnTo>
                    <a:pt x="76" y="16"/>
                  </a:lnTo>
                  <a:lnTo>
                    <a:pt x="74" y="0"/>
                  </a:lnTo>
                  <a:lnTo>
                    <a:pt x="86" y="0"/>
                  </a:lnTo>
                  <a:lnTo>
                    <a:pt x="98" y="0"/>
                  </a:lnTo>
                  <a:lnTo>
                    <a:pt x="108" y="6"/>
                  </a:lnTo>
                  <a:lnTo>
                    <a:pt x="118" y="14"/>
                  </a:lnTo>
                  <a:lnTo>
                    <a:pt x="128" y="20"/>
                  </a:lnTo>
                  <a:lnTo>
                    <a:pt x="138" y="28"/>
                  </a:lnTo>
                  <a:lnTo>
                    <a:pt x="148" y="34"/>
                  </a:lnTo>
                  <a:lnTo>
                    <a:pt x="158" y="42"/>
                  </a:lnTo>
                  <a:lnTo>
                    <a:pt x="168" y="48"/>
                  </a:lnTo>
                  <a:lnTo>
                    <a:pt x="178" y="54"/>
                  </a:lnTo>
                  <a:lnTo>
                    <a:pt x="178" y="60"/>
                  </a:lnTo>
                  <a:lnTo>
                    <a:pt x="184" y="62"/>
                  </a:lnTo>
                  <a:lnTo>
                    <a:pt x="188" y="68"/>
                  </a:lnTo>
                  <a:lnTo>
                    <a:pt x="192" y="68"/>
                  </a:lnTo>
                  <a:lnTo>
                    <a:pt x="196" y="70"/>
                  </a:lnTo>
                  <a:lnTo>
                    <a:pt x="206" y="74"/>
                  </a:lnTo>
                  <a:lnTo>
                    <a:pt x="206" y="80"/>
                  </a:lnTo>
                  <a:lnTo>
                    <a:pt x="204" y="84"/>
                  </a:lnTo>
                  <a:lnTo>
                    <a:pt x="206" y="86"/>
                  </a:lnTo>
                  <a:lnTo>
                    <a:pt x="218" y="84"/>
                  </a:lnTo>
                  <a:lnTo>
                    <a:pt x="218" y="94"/>
                  </a:lnTo>
                  <a:lnTo>
                    <a:pt x="218" y="106"/>
                  </a:lnTo>
                  <a:lnTo>
                    <a:pt x="218" y="116"/>
                  </a:lnTo>
                  <a:lnTo>
                    <a:pt x="218" y="128"/>
                  </a:lnTo>
                  <a:lnTo>
                    <a:pt x="214" y="128"/>
                  </a:lnTo>
                  <a:lnTo>
                    <a:pt x="210" y="136"/>
                  </a:lnTo>
                  <a:lnTo>
                    <a:pt x="194" y="136"/>
                  </a:lnTo>
                  <a:lnTo>
                    <a:pt x="180" y="138"/>
                  </a:lnTo>
                  <a:lnTo>
                    <a:pt x="174" y="142"/>
                  </a:lnTo>
                  <a:lnTo>
                    <a:pt x="166" y="142"/>
                  </a:lnTo>
                  <a:lnTo>
                    <a:pt x="152" y="144"/>
                  </a:lnTo>
                  <a:lnTo>
                    <a:pt x="130" y="160"/>
                  </a:lnTo>
                  <a:lnTo>
                    <a:pt x="112" y="166"/>
                  </a:lnTo>
                  <a:lnTo>
                    <a:pt x="106" y="180"/>
                  </a:lnTo>
                  <a:lnTo>
                    <a:pt x="96" y="190"/>
                  </a:lnTo>
                  <a:lnTo>
                    <a:pt x="94" y="196"/>
                  </a:lnTo>
                  <a:lnTo>
                    <a:pt x="94" y="206"/>
                  </a:lnTo>
                  <a:lnTo>
                    <a:pt x="90" y="206"/>
                  </a:lnTo>
                  <a:lnTo>
                    <a:pt x="88" y="204"/>
                  </a:lnTo>
                  <a:lnTo>
                    <a:pt x="86" y="204"/>
                  </a:lnTo>
                  <a:lnTo>
                    <a:pt x="82" y="206"/>
                  </a:lnTo>
                  <a:lnTo>
                    <a:pt x="80" y="206"/>
                  </a:lnTo>
                  <a:lnTo>
                    <a:pt x="80" y="200"/>
                  </a:lnTo>
                  <a:lnTo>
                    <a:pt x="78" y="200"/>
                  </a:lnTo>
                  <a:lnTo>
                    <a:pt x="76" y="202"/>
                  </a:lnTo>
                  <a:lnTo>
                    <a:pt x="74" y="200"/>
                  </a:lnTo>
                  <a:lnTo>
                    <a:pt x="74" y="204"/>
                  </a:lnTo>
                  <a:lnTo>
                    <a:pt x="70" y="206"/>
                  </a:lnTo>
                  <a:lnTo>
                    <a:pt x="68" y="208"/>
                  </a:lnTo>
                  <a:lnTo>
                    <a:pt x="66" y="206"/>
                  </a:lnTo>
                  <a:lnTo>
                    <a:pt x="64" y="206"/>
                  </a:lnTo>
                  <a:lnTo>
                    <a:pt x="62" y="204"/>
                  </a:lnTo>
                  <a:lnTo>
                    <a:pt x="56" y="208"/>
                  </a:lnTo>
                  <a:lnTo>
                    <a:pt x="52" y="202"/>
                  </a:lnTo>
                  <a:lnTo>
                    <a:pt x="52" y="196"/>
                  </a:lnTo>
                  <a:lnTo>
                    <a:pt x="50" y="196"/>
                  </a:lnTo>
                  <a:lnTo>
                    <a:pt x="48" y="198"/>
                  </a:lnTo>
                  <a:lnTo>
                    <a:pt x="48" y="196"/>
                  </a:lnTo>
                  <a:lnTo>
                    <a:pt x="52" y="192"/>
                  </a:lnTo>
                  <a:lnTo>
                    <a:pt x="50" y="190"/>
                  </a:lnTo>
                  <a:lnTo>
                    <a:pt x="48" y="190"/>
                  </a:lnTo>
                  <a:lnTo>
                    <a:pt x="46" y="186"/>
                  </a:lnTo>
                  <a:lnTo>
                    <a:pt x="46" y="188"/>
                  </a:lnTo>
                  <a:lnTo>
                    <a:pt x="46" y="182"/>
                  </a:lnTo>
                  <a:lnTo>
                    <a:pt x="44" y="180"/>
                  </a:lnTo>
                  <a:lnTo>
                    <a:pt x="42" y="180"/>
                  </a:lnTo>
                  <a:lnTo>
                    <a:pt x="42" y="176"/>
                  </a:lnTo>
                  <a:lnTo>
                    <a:pt x="38" y="176"/>
                  </a:lnTo>
                  <a:lnTo>
                    <a:pt x="38" y="178"/>
                  </a:lnTo>
                  <a:lnTo>
                    <a:pt x="34" y="180"/>
                  </a:lnTo>
                  <a:lnTo>
                    <a:pt x="34" y="182"/>
                  </a:lnTo>
                  <a:lnTo>
                    <a:pt x="26" y="180"/>
                  </a:lnTo>
                  <a:lnTo>
                    <a:pt x="20" y="184"/>
                  </a:lnTo>
                  <a:lnTo>
                    <a:pt x="16" y="180"/>
                  </a:lnTo>
                  <a:lnTo>
                    <a:pt x="14" y="182"/>
                  </a:lnTo>
                  <a:lnTo>
                    <a:pt x="10" y="182"/>
                  </a:lnTo>
                  <a:lnTo>
                    <a:pt x="10" y="180"/>
                  </a:lnTo>
                  <a:lnTo>
                    <a:pt x="12" y="176"/>
                  </a:lnTo>
                  <a:lnTo>
                    <a:pt x="12" y="170"/>
                  </a:lnTo>
                  <a:lnTo>
                    <a:pt x="8" y="164"/>
                  </a:lnTo>
                  <a:lnTo>
                    <a:pt x="4" y="164"/>
                  </a:lnTo>
                  <a:lnTo>
                    <a:pt x="2" y="160"/>
                  </a:lnTo>
                  <a:lnTo>
                    <a:pt x="4" y="156"/>
                  </a:lnTo>
                  <a:lnTo>
                    <a:pt x="2" y="152"/>
                  </a:lnTo>
                  <a:lnTo>
                    <a:pt x="0" y="150"/>
                  </a:lnTo>
                  <a:lnTo>
                    <a:pt x="0" y="144"/>
                  </a:lnTo>
                  <a:lnTo>
                    <a:pt x="6" y="140"/>
                  </a:lnTo>
                  <a:lnTo>
                    <a:pt x="10" y="130"/>
                  </a:lnTo>
                  <a:lnTo>
                    <a:pt x="14" y="130"/>
                  </a:lnTo>
                  <a:lnTo>
                    <a:pt x="18" y="138"/>
                  </a:lnTo>
                  <a:lnTo>
                    <a:pt x="22" y="140"/>
                  </a:lnTo>
                  <a:lnTo>
                    <a:pt x="28" y="134"/>
                  </a:lnTo>
                  <a:lnTo>
                    <a:pt x="28" y="13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03" name="Freeform 379"/>
            <p:cNvSpPr>
              <a:spLocks/>
            </p:cNvSpPr>
            <p:nvPr/>
          </p:nvSpPr>
          <p:spPr bwMode="auto">
            <a:xfrm>
              <a:off x="4405776" y="3852435"/>
              <a:ext cx="112159" cy="82998"/>
            </a:xfrm>
            <a:custGeom>
              <a:avLst/>
              <a:gdLst/>
              <a:ahLst/>
              <a:cxnLst>
                <a:cxn ang="0">
                  <a:pos x="34" y="74"/>
                </a:cxn>
                <a:cxn ang="0">
                  <a:pos x="32" y="64"/>
                </a:cxn>
                <a:cxn ang="0">
                  <a:pos x="30" y="58"/>
                </a:cxn>
                <a:cxn ang="0">
                  <a:pos x="32" y="54"/>
                </a:cxn>
                <a:cxn ang="0">
                  <a:pos x="58" y="56"/>
                </a:cxn>
                <a:cxn ang="0">
                  <a:pos x="68" y="54"/>
                </a:cxn>
                <a:cxn ang="0">
                  <a:pos x="72" y="56"/>
                </a:cxn>
                <a:cxn ang="0">
                  <a:pos x="76" y="56"/>
                </a:cxn>
                <a:cxn ang="0">
                  <a:pos x="80" y="54"/>
                </a:cxn>
                <a:cxn ang="0">
                  <a:pos x="88" y="48"/>
                </a:cxn>
                <a:cxn ang="0">
                  <a:pos x="96" y="48"/>
                </a:cxn>
                <a:cxn ang="0">
                  <a:pos x="100" y="42"/>
                </a:cxn>
                <a:cxn ang="0">
                  <a:pos x="96" y="38"/>
                </a:cxn>
                <a:cxn ang="0">
                  <a:pos x="96" y="36"/>
                </a:cxn>
                <a:cxn ang="0">
                  <a:pos x="98" y="34"/>
                </a:cxn>
                <a:cxn ang="0">
                  <a:pos x="98" y="32"/>
                </a:cxn>
                <a:cxn ang="0">
                  <a:pos x="94" y="30"/>
                </a:cxn>
                <a:cxn ang="0">
                  <a:pos x="92" y="32"/>
                </a:cxn>
                <a:cxn ang="0">
                  <a:pos x="86" y="30"/>
                </a:cxn>
                <a:cxn ang="0">
                  <a:pos x="80" y="20"/>
                </a:cxn>
                <a:cxn ang="0">
                  <a:pos x="74" y="14"/>
                </a:cxn>
                <a:cxn ang="0">
                  <a:pos x="72" y="8"/>
                </a:cxn>
                <a:cxn ang="0">
                  <a:pos x="70" y="6"/>
                </a:cxn>
                <a:cxn ang="0">
                  <a:pos x="72" y="0"/>
                </a:cxn>
                <a:cxn ang="0">
                  <a:pos x="58" y="2"/>
                </a:cxn>
                <a:cxn ang="0">
                  <a:pos x="36" y="18"/>
                </a:cxn>
                <a:cxn ang="0">
                  <a:pos x="18" y="24"/>
                </a:cxn>
                <a:cxn ang="0">
                  <a:pos x="12" y="38"/>
                </a:cxn>
                <a:cxn ang="0">
                  <a:pos x="2" y="48"/>
                </a:cxn>
                <a:cxn ang="0">
                  <a:pos x="0" y="54"/>
                </a:cxn>
                <a:cxn ang="0">
                  <a:pos x="0" y="64"/>
                </a:cxn>
                <a:cxn ang="0">
                  <a:pos x="2" y="70"/>
                </a:cxn>
                <a:cxn ang="0">
                  <a:pos x="6" y="72"/>
                </a:cxn>
                <a:cxn ang="0">
                  <a:pos x="8" y="70"/>
                </a:cxn>
                <a:cxn ang="0">
                  <a:pos x="10" y="72"/>
                </a:cxn>
                <a:cxn ang="0">
                  <a:pos x="12" y="70"/>
                </a:cxn>
                <a:cxn ang="0">
                  <a:pos x="20" y="68"/>
                </a:cxn>
                <a:cxn ang="0">
                  <a:pos x="26" y="70"/>
                </a:cxn>
                <a:cxn ang="0">
                  <a:pos x="26" y="68"/>
                </a:cxn>
                <a:cxn ang="0">
                  <a:pos x="30" y="74"/>
                </a:cxn>
                <a:cxn ang="0">
                  <a:pos x="34" y="74"/>
                </a:cxn>
                <a:cxn ang="0">
                  <a:pos x="34" y="74"/>
                </a:cxn>
              </a:cxnLst>
              <a:rect l="0" t="0" r="r" b="b"/>
              <a:pathLst>
                <a:path w="100" h="74">
                  <a:moveTo>
                    <a:pt x="34" y="74"/>
                  </a:moveTo>
                  <a:lnTo>
                    <a:pt x="32" y="64"/>
                  </a:lnTo>
                  <a:lnTo>
                    <a:pt x="30" y="58"/>
                  </a:lnTo>
                  <a:lnTo>
                    <a:pt x="32" y="54"/>
                  </a:lnTo>
                  <a:lnTo>
                    <a:pt x="58" y="56"/>
                  </a:lnTo>
                  <a:lnTo>
                    <a:pt x="68" y="54"/>
                  </a:lnTo>
                  <a:lnTo>
                    <a:pt x="72" y="56"/>
                  </a:lnTo>
                  <a:lnTo>
                    <a:pt x="76" y="56"/>
                  </a:lnTo>
                  <a:lnTo>
                    <a:pt x="80" y="54"/>
                  </a:lnTo>
                  <a:lnTo>
                    <a:pt x="88" y="48"/>
                  </a:lnTo>
                  <a:lnTo>
                    <a:pt x="96" y="48"/>
                  </a:lnTo>
                  <a:lnTo>
                    <a:pt x="100" y="42"/>
                  </a:lnTo>
                  <a:lnTo>
                    <a:pt x="96" y="38"/>
                  </a:lnTo>
                  <a:lnTo>
                    <a:pt x="96" y="36"/>
                  </a:lnTo>
                  <a:lnTo>
                    <a:pt x="98" y="34"/>
                  </a:lnTo>
                  <a:lnTo>
                    <a:pt x="98" y="32"/>
                  </a:lnTo>
                  <a:lnTo>
                    <a:pt x="94" y="30"/>
                  </a:lnTo>
                  <a:lnTo>
                    <a:pt x="92" y="32"/>
                  </a:lnTo>
                  <a:lnTo>
                    <a:pt x="86" y="30"/>
                  </a:lnTo>
                  <a:lnTo>
                    <a:pt x="80" y="20"/>
                  </a:lnTo>
                  <a:lnTo>
                    <a:pt x="74" y="14"/>
                  </a:lnTo>
                  <a:lnTo>
                    <a:pt x="72" y="8"/>
                  </a:lnTo>
                  <a:lnTo>
                    <a:pt x="70" y="6"/>
                  </a:lnTo>
                  <a:lnTo>
                    <a:pt x="72" y="0"/>
                  </a:lnTo>
                  <a:lnTo>
                    <a:pt x="58" y="2"/>
                  </a:lnTo>
                  <a:lnTo>
                    <a:pt x="36" y="18"/>
                  </a:lnTo>
                  <a:lnTo>
                    <a:pt x="18" y="24"/>
                  </a:lnTo>
                  <a:lnTo>
                    <a:pt x="12" y="38"/>
                  </a:lnTo>
                  <a:lnTo>
                    <a:pt x="2" y="48"/>
                  </a:lnTo>
                  <a:lnTo>
                    <a:pt x="0" y="54"/>
                  </a:lnTo>
                  <a:lnTo>
                    <a:pt x="0" y="64"/>
                  </a:lnTo>
                  <a:lnTo>
                    <a:pt x="2" y="70"/>
                  </a:lnTo>
                  <a:lnTo>
                    <a:pt x="6" y="72"/>
                  </a:lnTo>
                  <a:lnTo>
                    <a:pt x="8" y="70"/>
                  </a:lnTo>
                  <a:lnTo>
                    <a:pt x="10" y="72"/>
                  </a:lnTo>
                  <a:lnTo>
                    <a:pt x="12" y="70"/>
                  </a:lnTo>
                  <a:lnTo>
                    <a:pt x="20" y="68"/>
                  </a:lnTo>
                  <a:lnTo>
                    <a:pt x="26" y="70"/>
                  </a:lnTo>
                  <a:lnTo>
                    <a:pt x="26" y="68"/>
                  </a:lnTo>
                  <a:lnTo>
                    <a:pt x="30" y="74"/>
                  </a:lnTo>
                  <a:lnTo>
                    <a:pt x="34" y="74"/>
                  </a:lnTo>
                  <a:lnTo>
                    <a:pt x="34" y="7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04" name="Freeform 380"/>
            <p:cNvSpPr>
              <a:spLocks/>
            </p:cNvSpPr>
            <p:nvPr/>
          </p:nvSpPr>
          <p:spPr bwMode="auto">
            <a:xfrm>
              <a:off x="4930683" y="4018431"/>
              <a:ext cx="78511" cy="80755"/>
            </a:xfrm>
            <a:custGeom>
              <a:avLst/>
              <a:gdLst/>
              <a:ahLst/>
              <a:cxnLst>
                <a:cxn ang="0">
                  <a:pos x="10" y="38"/>
                </a:cxn>
                <a:cxn ang="0">
                  <a:pos x="10" y="40"/>
                </a:cxn>
                <a:cxn ang="0">
                  <a:pos x="12" y="40"/>
                </a:cxn>
                <a:cxn ang="0">
                  <a:pos x="16" y="34"/>
                </a:cxn>
                <a:cxn ang="0">
                  <a:pos x="20" y="32"/>
                </a:cxn>
                <a:cxn ang="0">
                  <a:pos x="22" y="28"/>
                </a:cxn>
                <a:cxn ang="0">
                  <a:pos x="22" y="24"/>
                </a:cxn>
                <a:cxn ang="0">
                  <a:pos x="20" y="24"/>
                </a:cxn>
                <a:cxn ang="0">
                  <a:pos x="16" y="22"/>
                </a:cxn>
                <a:cxn ang="0">
                  <a:pos x="14" y="18"/>
                </a:cxn>
                <a:cxn ang="0">
                  <a:pos x="16" y="6"/>
                </a:cxn>
                <a:cxn ang="0">
                  <a:pos x="18" y="4"/>
                </a:cxn>
                <a:cxn ang="0">
                  <a:pos x="28" y="4"/>
                </a:cxn>
                <a:cxn ang="0">
                  <a:pos x="30" y="6"/>
                </a:cxn>
                <a:cxn ang="0">
                  <a:pos x="40" y="4"/>
                </a:cxn>
                <a:cxn ang="0">
                  <a:pos x="50" y="4"/>
                </a:cxn>
                <a:cxn ang="0">
                  <a:pos x="56" y="0"/>
                </a:cxn>
                <a:cxn ang="0">
                  <a:pos x="60" y="2"/>
                </a:cxn>
                <a:cxn ang="0">
                  <a:pos x="64" y="12"/>
                </a:cxn>
                <a:cxn ang="0">
                  <a:pos x="68" y="16"/>
                </a:cxn>
                <a:cxn ang="0">
                  <a:pos x="70" y="26"/>
                </a:cxn>
                <a:cxn ang="0">
                  <a:pos x="68" y="34"/>
                </a:cxn>
                <a:cxn ang="0">
                  <a:pos x="56" y="50"/>
                </a:cxn>
                <a:cxn ang="0">
                  <a:pos x="56" y="50"/>
                </a:cxn>
                <a:cxn ang="0">
                  <a:pos x="56" y="52"/>
                </a:cxn>
                <a:cxn ang="0">
                  <a:pos x="54" y="50"/>
                </a:cxn>
                <a:cxn ang="0">
                  <a:pos x="52" y="52"/>
                </a:cxn>
                <a:cxn ang="0">
                  <a:pos x="48" y="50"/>
                </a:cxn>
                <a:cxn ang="0">
                  <a:pos x="46" y="50"/>
                </a:cxn>
                <a:cxn ang="0">
                  <a:pos x="44" y="54"/>
                </a:cxn>
                <a:cxn ang="0">
                  <a:pos x="42" y="52"/>
                </a:cxn>
                <a:cxn ang="0">
                  <a:pos x="40" y="52"/>
                </a:cxn>
                <a:cxn ang="0">
                  <a:pos x="38" y="52"/>
                </a:cxn>
                <a:cxn ang="0">
                  <a:pos x="38" y="52"/>
                </a:cxn>
                <a:cxn ang="0">
                  <a:pos x="36" y="54"/>
                </a:cxn>
                <a:cxn ang="0">
                  <a:pos x="34" y="52"/>
                </a:cxn>
                <a:cxn ang="0">
                  <a:pos x="34" y="54"/>
                </a:cxn>
                <a:cxn ang="0">
                  <a:pos x="32" y="56"/>
                </a:cxn>
                <a:cxn ang="0">
                  <a:pos x="28" y="56"/>
                </a:cxn>
                <a:cxn ang="0">
                  <a:pos x="28" y="58"/>
                </a:cxn>
                <a:cxn ang="0">
                  <a:pos x="28" y="58"/>
                </a:cxn>
                <a:cxn ang="0">
                  <a:pos x="26" y="66"/>
                </a:cxn>
                <a:cxn ang="0">
                  <a:pos x="28" y="66"/>
                </a:cxn>
                <a:cxn ang="0">
                  <a:pos x="10" y="68"/>
                </a:cxn>
                <a:cxn ang="0">
                  <a:pos x="6" y="68"/>
                </a:cxn>
                <a:cxn ang="0">
                  <a:pos x="4" y="72"/>
                </a:cxn>
                <a:cxn ang="0">
                  <a:pos x="0" y="70"/>
                </a:cxn>
                <a:cxn ang="0">
                  <a:pos x="0" y="58"/>
                </a:cxn>
                <a:cxn ang="0">
                  <a:pos x="0" y="56"/>
                </a:cxn>
                <a:cxn ang="0">
                  <a:pos x="2" y="48"/>
                </a:cxn>
                <a:cxn ang="0">
                  <a:pos x="10" y="38"/>
                </a:cxn>
                <a:cxn ang="0">
                  <a:pos x="10" y="38"/>
                </a:cxn>
              </a:cxnLst>
              <a:rect l="0" t="0" r="r" b="b"/>
              <a:pathLst>
                <a:path w="70" h="72">
                  <a:moveTo>
                    <a:pt x="10" y="38"/>
                  </a:moveTo>
                  <a:lnTo>
                    <a:pt x="10" y="40"/>
                  </a:lnTo>
                  <a:lnTo>
                    <a:pt x="12" y="40"/>
                  </a:lnTo>
                  <a:lnTo>
                    <a:pt x="16" y="34"/>
                  </a:lnTo>
                  <a:lnTo>
                    <a:pt x="20" y="32"/>
                  </a:lnTo>
                  <a:lnTo>
                    <a:pt x="22" y="28"/>
                  </a:lnTo>
                  <a:lnTo>
                    <a:pt x="22" y="24"/>
                  </a:lnTo>
                  <a:lnTo>
                    <a:pt x="20" y="24"/>
                  </a:lnTo>
                  <a:lnTo>
                    <a:pt x="16" y="22"/>
                  </a:lnTo>
                  <a:lnTo>
                    <a:pt x="14" y="18"/>
                  </a:lnTo>
                  <a:lnTo>
                    <a:pt x="16" y="6"/>
                  </a:lnTo>
                  <a:lnTo>
                    <a:pt x="18" y="4"/>
                  </a:lnTo>
                  <a:lnTo>
                    <a:pt x="28" y="4"/>
                  </a:lnTo>
                  <a:lnTo>
                    <a:pt x="30" y="6"/>
                  </a:lnTo>
                  <a:lnTo>
                    <a:pt x="40" y="4"/>
                  </a:lnTo>
                  <a:lnTo>
                    <a:pt x="50" y="4"/>
                  </a:lnTo>
                  <a:lnTo>
                    <a:pt x="56" y="0"/>
                  </a:lnTo>
                  <a:lnTo>
                    <a:pt x="60" y="2"/>
                  </a:lnTo>
                  <a:lnTo>
                    <a:pt x="64" y="12"/>
                  </a:lnTo>
                  <a:lnTo>
                    <a:pt x="68" y="16"/>
                  </a:lnTo>
                  <a:lnTo>
                    <a:pt x="70" y="26"/>
                  </a:lnTo>
                  <a:lnTo>
                    <a:pt x="68" y="34"/>
                  </a:lnTo>
                  <a:lnTo>
                    <a:pt x="56" y="50"/>
                  </a:lnTo>
                  <a:lnTo>
                    <a:pt x="56" y="50"/>
                  </a:lnTo>
                  <a:lnTo>
                    <a:pt x="56" y="52"/>
                  </a:lnTo>
                  <a:lnTo>
                    <a:pt x="54" y="50"/>
                  </a:lnTo>
                  <a:lnTo>
                    <a:pt x="52" y="52"/>
                  </a:lnTo>
                  <a:lnTo>
                    <a:pt x="48" y="50"/>
                  </a:lnTo>
                  <a:lnTo>
                    <a:pt x="46" y="50"/>
                  </a:lnTo>
                  <a:lnTo>
                    <a:pt x="44" y="54"/>
                  </a:lnTo>
                  <a:lnTo>
                    <a:pt x="42" y="52"/>
                  </a:lnTo>
                  <a:lnTo>
                    <a:pt x="40" y="52"/>
                  </a:lnTo>
                  <a:lnTo>
                    <a:pt x="38" y="52"/>
                  </a:lnTo>
                  <a:lnTo>
                    <a:pt x="38" y="52"/>
                  </a:lnTo>
                  <a:lnTo>
                    <a:pt x="36" y="54"/>
                  </a:lnTo>
                  <a:lnTo>
                    <a:pt x="34" y="52"/>
                  </a:lnTo>
                  <a:lnTo>
                    <a:pt x="34" y="54"/>
                  </a:lnTo>
                  <a:lnTo>
                    <a:pt x="32" y="56"/>
                  </a:lnTo>
                  <a:lnTo>
                    <a:pt x="28" y="56"/>
                  </a:lnTo>
                  <a:lnTo>
                    <a:pt x="28" y="58"/>
                  </a:lnTo>
                  <a:lnTo>
                    <a:pt x="28" y="58"/>
                  </a:lnTo>
                  <a:lnTo>
                    <a:pt x="26" y="66"/>
                  </a:lnTo>
                  <a:lnTo>
                    <a:pt x="28" y="66"/>
                  </a:lnTo>
                  <a:lnTo>
                    <a:pt x="10" y="68"/>
                  </a:lnTo>
                  <a:lnTo>
                    <a:pt x="6" y="68"/>
                  </a:lnTo>
                  <a:lnTo>
                    <a:pt x="4" y="72"/>
                  </a:lnTo>
                  <a:lnTo>
                    <a:pt x="0" y="70"/>
                  </a:lnTo>
                  <a:lnTo>
                    <a:pt x="0" y="58"/>
                  </a:lnTo>
                  <a:lnTo>
                    <a:pt x="0" y="56"/>
                  </a:lnTo>
                  <a:lnTo>
                    <a:pt x="2" y="48"/>
                  </a:lnTo>
                  <a:lnTo>
                    <a:pt x="10" y="38"/>
                  </a:lnTo>
                  <a:lnTo>
                    <a:pt x="10" y="3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05" name="Freeform 381"/>
            <p:cNvSpPr>
              <a:spLocks/>
            </p:cNvSpPr>
            <p:nvPr/>
          </p:nvSpPr>
          <p:spPr bwMode="auto">
            <a:xfrm>
              <a:off x="4811793" y="3724573"/>
              <a:ext cx="248995" cy="300588"/>
            </a:xfrm>
            <a:custGeom>
              <a:avLst/>
              <a:gdLst/>
              <a:ahLst/>
              <a:cxnLst>
                <a:cxn ang="0">
                  <a:pos x="28" y="64"/>
                </a:cxn>
                <a:cxn ang="0">
                  <a:pos x="28" y="90"/>
                </a:cxn>
                <a:cxn ang="0">
                  <a:pos x="14" y="104"/>
                </a:cxn>
                <a:cxn ang="0">
                  <a:pos x="6" y="120"/>
                </a:cxn>
                <a:cxn ang="0">
                  <a:pos x="2" y="130"/>
                </a:cxn>
                <a:cxn ang="0">
                  <a:pos x="0" y="142"/>
                </a:cxn>
                <a:cxn ang="0">
                  <a:pos x="6" y="144"/>
                </a:cxn>
                <a:cxn ang="0">
                  <a:pos x="14" y="164"/>
                </a:cxn>
                <a:cxn ang="0">
                  <a:pos x="12" y="168"/>
                </a:cxn>
                <a:cxn ang="0">
                  <a:pos x="22" y="186"/>
                </a:cxn>
                <a:cxn ang="0">
                  <a:pos x="24" y="200"/>
                </a:cxn>
                <a:cxn ang="0">
                  <a:pos x="32" y="204"/>
                </a:cxn>
                <a:cxn ang="0">
                  <a:pos x="44" y="208"/>
                </a:cxn>
                <a:cxn ang="0">
                  <a:pos x="58" y="224"/>
                </a:cxn>
                <a:cxn ang="0">
                  <a:pos x="72" y="240"/>
                </a:cxn>
                <a:cxn ang="0">
                  <a:pos x="84" y="256"/>
                </a:cxn>
                <a:cxn ang="0">
                  <a:pos x="92" y="256"/>
                </a:cxn>
                <a:cxn ang="0">
                  <a:pos x="104" y="254"/>
                </a:cxn>
                <a:cxn ang="0">
                  <a:pos x="122" y="268"/>
                </a:cxn>
                <a:cxn ang="0">
                  <a:pos x="134" y="266"/>
                </a:cxn>
                <a:cxn ang="0">
                  <a:pos x="146" y="266"/>
                </a:cxn>
                <a:cxn ang="0">
                  <a:pos x="162" y="262"/>
                </a:cxn>
                <a:cxn ang="0">
                  <a:pos x="186" y="254"/>
                </a:cxn>
                <a:cxn ang="0">
                  <a:pos x="178" y="242"/>
                </a:cxn>
                <a:cxn ang="0">
                  <a:pos x="164" y="222"/>
                </a:cxn>
                <a:cxn ang="0">
                  <a:pos x="148" y="210"/>
                </a:cxn>
                <a:cxn ang="0">
                  <a:pos x="152" y="204"/>
                </a:cxn>
                <a:cxn ang="0">
                  <a:pos x="164" y="200"/>
                </a:cxn>
                <a:cxn ang="0">
                  <a:pos x="166" y="176"/>
                </a:cxn>
                <a:cxn ang="0">
                  <a:pos x="174" y="168"/>
                </a:cxn>
                <a:cxn ang="0">
                  <a:pos x="186" y="146"/>
                </a:cxn>
                <a:cxn ang="0">
                  <a:pos x="196" y="128"/>
                </a:cxn>
                <a:cxn ang="0">
                  <a:pos x="194" y="116"/>
                </a:cxn>
                <a:cxn ang="0">
                  <a:pos x="206" y="84"/>
                </a:cxn>
                <a:cxn ang="0">
                  <a:pos x="220" y="78"/>
                </a:cxn>
                <a:cxn ang="0">
                  <a:pos x="220" y="68"/>
                </a:cxn>
                <a:cxn ang="0">
                  <a:pos x="216" y="64"/>
                </a:cxn>
                <a:cxn ang="0">
                  <a:pos x="206" y="60"/>
                </a:cxn>
                <a:cxn ang="0">
                  <a:pos x="204" y="28"/>
                </a:cxn>
                <a:cxn ang="0">
                  <a:pos x="200" y="16"/>
                </a:cxn>
                <a:cxn ang="0">
                  <a:pos x="186" y="4"/>
                </a:cxn>
                <a:cxn ang="0">
                  <a:pos x="178" y="4"/>
                </a:cxn>
                <a:cxn ang="0">
                  <a:pos x="172" y="10"/>
                </a:cxn>
                <a:cxn ang="0">
                  <a:pos x="162" y="18"/>
                </a:cxn>
                <a:cxn ang="0">
                  <a:pos x="152" y="16"/>
                </a:cxn>
                <a:cxn ang="0">
                  <a:pos x="128" y="16"/>
                </a:cxn>
                <a:cxn ang="0">
                  <a:pos x="126" y="12"/>
                </a:cxn>
                <a:cxn ang="0">
                  <a:pos x="114" y="16"/>
                </a:cxn>
                <a:cxn ang="0">
                  <a:pos x="94" y="16"/>
                </a:cxn>
                <a:cxn ang="0">
                  <a:pos x="74" y="16"/>
                </a:cxn>
                <a:cxn ang="0">
                  <a:pos x="52" y="16"/>
                </a:cxn>
                <a:cxn ang="0">
                  <a:pos x="42" y="28"/>
                </a:cxn>
                <a:cxn ang="0">
                  <a:pos x="28" y="44"/>
                </a:cxn>
                <a:cxn ang="0">
                  <a:pos x="28" y="52"/>
                </a:cxn>
              </a:cxnLst>
              <a:rect l="0" t="0" r="r" b="b"/>
              <a:pathLst>
                <a:path w="222" h="268">
                  <a:moveTo>
                    <a:pt x="28" y="52"/>
                  </a:moveTo>
                  <a:lnTo>
                    <a:pt x="28" y="64"/>
                  </a:lnTo>
                  <a:lnTo>
                    <a:pt x="28" y="78"/>
                  </a:lnTo>
                  <a:lnTo>
                    <a:pt x="28" y="90"/>
                  </a:lnTo>
                  <a:lnTo>
                    <a:pt x="28" y="104"/>
                  </a:lnTo>
                  <a:lnTo>
                    <a:pt x="14" y="104"/>
                  </a:lnTo>
                  <a:lnTo>
                    <a:pt x="12" y="112"/>
                  </a:lnTo>
                  <a:lnTo>
                    <a:pt x="6" y="120"/>
                  </a:lnTo>
                  <a:lnTo>
                    <a:pt x="6" y="126"/>
                  </a:lnTo>
                  <a:lnTo>
                    <a:pt x="2" y="130"/>
                  </a:lnTo>
                  <a:lnTo>
                    <a:pt x="2" y="136"/>
                  </a:lnTo>
                  <a:lnTo>
                    <a:pt x="0" y="142"/>
                  </a:lnTo>
                  <a:lnTo>
                    <a:pt x="0" y="146"/>
                  </a:lnTo>
                  <a:lnTo>
                    <a:pt x="6" y="144"/>
                  </a:lnTo>
                  <a:lnTo>
                    <a:pt x="6" y="152"/>
                  </a:lnTo>
                  <a:lnTo>
                    <a:pt x="14" y="164"/>
                  </a:lnTo>
                  <a:lnTo>
                    <a:pt x="14" y="166"/>
                  </a:lnTo>
                  <a:lnTo>
                    <a:pt x="12" y="168"/>
                  </a:lnTo>
                  <a:lnTo>
                    <a:pt x="22" y="182"/>
                  </a:lnTo>
                  <a:lnTo>
                    <a:pt x="22" y="186"/>
                  </a:lnTo>
                  <a:lnTo>
                    <a:pt x="22" y="196"/>
                  </a:lnTo>
                  <a:lnTo>
                    <a:pt x="24" y="200"/>
                  </a:lnTo>
                  <a:lnTo>
                    <a:pt x="30" y="200"/>
                  </a:lnTo>
                  <a:lnTo>
                    <a:pt x="32" y="204"/>
                  </a:lnTo>
                  <a:lnTo>
                    <a:pt x="40" y="206"/>
                  </a:lnTo>
                  <a:lnTo>
                    <a:pt x="44" y="208"/>
                  </a:lnTo>
                  <a:lnTo>
                    <a:pt x="46" y="214"/>
                  </a:lnTo>
                  <a:lnTo>
                    <a:pt x="58" y="224"/>
                  </a:lnTo>
                  <a:lnTo>
                    <a:pt x="64" y="234"/>
                  </a:lnTo>
                  <a:lnTo>
                    <a:pt x="72" y="240"/>
                  </a:lnTo>
                  <a:lnTo>
                    <a:pt x="76" y="246"/>
                  </a:lnTo>
                  <a:lnTo>
                    <a:pt x="84" y="256"/>
                  </a:lnTo>
                  <a:lnTo>
                    <a:pt x="88" y="258"/>
                  </a:lnTo>
                  <a:lnTo>
                    <a:pt x="92" y="256"/>
                  </a:lnTo>
                  <a:lnTo>
                    <a:pt x="102" y="256"/>
                  </a:lnTo>
                  <a:lnTo>
                    <a:pt x="104" y="254"/>
                  </a:lnTo>
                  <a:lnTo>
                    <a:pt x="120" y="268"/>
                  </a:lnTo>
                  <a:lnTo>
                    <a:pt x="122" y="268"/>
                  </a:lnTo>
                  <a:lnTo>
                    <a:pt x="124" y="266"/>
                  </a:lnTo>
                  <a:lnTo>
                    <a:pt x="134" y="266"/>
                  </a:lnTo>
                  <a:lnTo>
                    <a:pt x="136" y="268"/>
                  </a:lnTo>
                  <a:lnTo>
                    <a:pt x="146" y="266"/>
                  </a:lnTo>
                  <a:lnTo>
                    <a:pt x="156" y="266"/>
                  </a:lnTo>
                  <a:lnTo>
                    <a:pt x="162" y="262"/>
                  </a:lnTo>
                  <a:lnTo>
                    <a:pt x="168" y="254"/>
                  </a:lnTo>
                  <a:lnTo>
                    <a:pt x="186" y="254"/>
                  </a:lnTo>
                  <a:lnTo>
                    <a:pt x="188" y="246"/>
                  </a:lnTo>
                  <a:lnTo>
                    <a:pt x="178" y="242"/>
                  </a:lnTo>
                  <a:lnTo>
                    <a:pt x="172" y="228"/>
                  </a:lnTo>
                  <a:lnTo>
                    <a:pt x="164" y="222"/>
                  </a:lnTo>
                  <a:lnTo>
                    <a:pt x="160" y="214"/>
                  </a:lnTo>
                  <a:lnTo>
                    <a:pt x="148" y="210"/>
                  </a:lnTo>
                  <a:lnTo>
                    <a:pt x="152" y="208"/>
                  </a:lnTo>
                  <a:lnTo>
                    <a:pt x="152" y="204"/>
                  </a:lnTo>
                  <a:lnTo>
                    <a:pt x="160" y="204"/>
                  </a:lnTo>
                  <a:lnTo>
                    <a:pt x="164" y="200"/>
                  </a:lnTo>
                  <a:lnTo>
                    <a:pt x="166" y="176"/>
                  </a:lnTo>
                  <a:lnTo>
                    <a:pt x="166" y="176"/>
                  </a:lnTo>
                  <a:lnTo>
                    <a:pt x="168" y="172"/>
                  </a:lnTo>
                  <a:lnTo>
                    <a:pt x="174" y="168"/>
                  </a:lnTo>
                  <a:lnTo>
                    <a:pt x="176" y="158"/>
                  </a:lnTo>
                  <a:lnTo>
                    <a:pt x="186" y="146"/>
                  </a:lnTo>
                  <a:lnTo>
                    <a:pt x="192" y="142"/>
                  </a:lnTo>
                  <a:lnTo>
                    <a:pt x="196" y="128"/>
                  </a:lnTo>
                  <a:lnTo>
                    <a:pt x="196" y="124"/>
                  </a:lnTo>
                  <a:lnTo>
                    <a:pt x="194" y="116"/>
                  </a:lnTo>
                  <a:lnTo>
                    <a:pt x="202" y="86"/>
                  </a:lnTo>
                  <a:lnTo>
                    <a:pt x="206" y="84"/>
                  </a:lnTo>
                  <a:lnTo>
                    <a:pt x="210" y="82"/>
                  </a:lnTo>
                  <a:lnTo>
                    <a:pt x="220" y="78"/>
                  </a:lnTo>
                  <a:lnTo>
                    <a:pt x="222" y="72"/>
                  </a:lnTo>
                  <a:lnTo>
                    <a:pt x="220" y="68"/>
                  </a:lnTo>
                  <a:lnTo>
                    <a:pt x="218" y="68"/>
                  </a:lnTo>
                  <a:lnTo>
                    <a:pt x="216" y="64"/>
                  </a:lnTo>
                  <a:lnTo>
                    <a:pt x="210" y="62"/>
                  </a:lnTo>
                  <a:lnTo>
                    <a:pt x="206" y="60"/>
                  </a:lnTo>
                  <a:lnTo>
                    <a:pt x="204" y="46"/>
                  </a:lnTo>
                  <a:lnTo>
                    <a:pt x="204" y="28"/>
                  </a:lnTo>
                  <a:lnTo>
                    <a:pt x="200" y="22"/>
                  </a:lnTo>
                  <a:lnTo>
                    <a:pt x="200" y="16"/>
                  </a:lnTo>
                  <a:lnTo>
                    <a:pt x="192" y="8"/>
                  </a:lnTo>
                  <a:lnTo>
                    <a:pt x="186" y="4"/>
                  </a:lnTo>
                  <a:lnTo>
                    <a:pt x="184" y="0"/>
                  </a:lnTo>
                  <a:lnTo>
                    <a:pt x="178" y="4"/>
                  </a:lnTo>
                  <a:lnTo>
                    <a:pt x="174" y="4"/>
                  </a:lnTo>
                  <a:lnTo>
                    <a:pt x="172" y="10"/>
                  </a:lnTo>
                  <a:lnTo>
                    <a:pt x="164" y="12"/>
                  </a:lnTo>
                  <a:lnTo>
                    <a:pt x="162" y="18"/>
                  </a:lnTo>
                  <a:lnTo>
                    <a:pt x="156" y="20"/>
                  </a:lnTo>
                  <a:lnTo>
                    <a:pt x="152" y="16"/>
                  </a:lnTo>
                  <a:lnTo>
                    <a:pt x="140" y="16"/>
                  </a:lnTo>
                  <a:lnTo>
                    <a:pt x="128" y="16"/>
                  </a:lnTo>
                  <a:lnTo>
                    <a:pt x="128" y="14"/>
                  </a:lnTo>
                  <a:lnTo>
                    <a:pt x="126" y="12"/>
                  </a:lnTo>
                  <a:lnTo>
                    <a:pt x="126" y="16"/>
                  </a:lnTo>
                  <a:lnTo>
                    <a:pt x="114" y="16"/>
                  </a:lnTo>
                  <a:lnTo>
                    <a:pt x="104" y="16"/>
                  </a:lnTo>
                  <a:lnTo>
                    <a:pt x="94" y="16"/>
                  </a:lnTo>
                  <a:lnTo>
                    <a:pt x="84" y="16"/>
                  </a:lnTo>
                  <a:lnTo>
                    <a:pt x="74" y="16"/>
                  </a:lnTo>
                  <a:lnTo>
                    <a:pt x="62" y="16"/>
                  </a:lnTo>
                  <a:lnTo>
                    <a:pt x="52" y="16"/>
                  </a:lnTo>
                  <a:lnTo>
                    <a:pt x="42" y="16"/>
                  </a:lnTo>
                  <a:lnTo>
                    <a:pt x="42" y="28"/>
                  </a:lnTo>
                  <a:lnTo>
                    <a:pt x="42" y="44"/>
                  </a:lnTo>
                  <a:lnTo>
                    <a:pt x="28" y="44"/>
                  </a:lnTo>
                  <a:lnTo>
                    <a:pt x="28" y="52"/>
                  </a:lnTo>
                  <a:lnTo>
                    <a:pt x="28" y="5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06" name="Freeform 382"/>
            <p:cNvSpPr>
              <a:spLocks/>
            </p:cNvSpPr>
            <p:nvPr/>
          </p:nvSpPr>
          <p:spPr bwMode="auto">
            <a:xfrm>
              <a:off x="5098923" y="3899542"/>
              <a:ext cx="154780" cy="204130"/>
            </a:xfrm>
            <a:custGeom>
              <a:avLst/>
              <a:gdLst/>
              <a:ahLst/>
              <a:cxnLst>
                <a:cxn ang="0">
                  <a:pos x="82" y="66"/>
                </a:cxn>
                <a:cxn ang="0">
                  <a:pos x="64" y="84"/>
                </a:cxn>
                <a:cxn ang="0">
                  <a:pos x="38" y="94"/>
                </a:cxn>
                <a:cxn ang="0">
                  <a:pos x="26" y="102"/>
                </a:cxn>
                <a:cxn ang="0">
                  <a:pos x="16" y="104"/>
                </a:cxn>
                <a:cxn ang="0">
                  <a:pos x="6" y="116"/>
                </a:cxn>
                <a:cxn ang="0">
                  <a:pos x="0" y="134"/>
                </a:cxn>
                <a:cxn ang="0">
                  <a:pos x="0" y="160"/>
                </a:cxn>
                <a:cxn ang="0">
                  <a:pos x="8" y="182"/>
                </a:cxn>
                <a:cxn ang="0">
                  <a:pos x="22" y="162"/>
                </a:cxn>
                <a:cxn ang="0">
                  <a:pos x="34" y="152"/>
                </a:cxn>
                <a:cxn ang="0">
                  <a:pos x="64" y="130"/>
                </a:cxn>
                <a:cxn ang="0">
                  <a:pos x="88" y="106"/>
                </a:cxn>
                <a:cxn ang="0">
                  <a:pos x="106" y="84"/>
                </a:cxn>
                <a:cxn ang="0">
                  <a:pos x="118" y="58"/>
                </a:cxn>
                <a:cxn ang="0">
                  <a:pos x="122" y="50"/>
                </a:cxn>
                <a:cxn ang="0">
                  <a:pos x="132" y="24"/>
                </a:cxn>
                <a:cxn ang="0">
                  <a:pos x="136" y="20"/>
                </a:cxn>
                <a:cxn ang="0">
                  <a:pos x="136" y="20"/>
                </a:cxn>
                <a:cxn ang="0">
                  <a:pos x="134" y="8"/>
                </a:cxn>
                <a:cxn ang="0">
                  <a:pos x="128" y="0"/>
                </a:cxn>
                <a:cxn ang="0">
                  <a:pos x="110" y="8"/>
                </a:cxn>
                <a:cxn ang="0">
                  <a:pos x="100" y="8"/>
                </a:cxn>
                <a:cxn ang="0">
                  <a:pos x="84" y="12"/>
                </a:cxn>
                <a:cxn ang="0">
                  <a:pos x="64" y="16"/>
                </a:cxn>
                <a:cxn ang="0">
                  <a:pos x="46" y="22"/>
                </a:cxn>
                <a:cxn ang="0">
                  <a:pos x="30" y="6"/>
                </a:cxn>
                <a:cxn ang="0">
                  <a:pos x="24" y="16"/>
                </a:cxn>
                <a:cxn ang="0">
                  <a:pos x="34" y="34"/>
                </a:cxn>
                <a:cxn ang="0">
                  <a:pos x="50" y="42"/>
                </a:cxn>
                <a:cxn ang="0">
                  <a:pos x="72" y="50"/>
                </a:cxn>
                <a:cxn ang="0">
                  <a:pos x="94" y="52"/>
                </a:cxn>
                <a:cxn ang="0">
                  <a:pos x="92" y="56"/>
                </a:cxn>
              </a:cxnLst>
              <a:rect l="0" t="0" r="r" b="b"/>
              <a:pathLst>
                <a:path w="138" h="182">
                  <a:moveTo>
                    <a:pt x="92" y="56"/>
                  </a:moveTo>
                  <a:lnTo>
                    <a:pt x="82" y="66"/>
                  </a:lnTo>
                  <a:lnTo>
                    <a:pt x="72" y="74"/>
                  </a:lnTo>
                  <a:lnTo>
                    <a:pt x="64" y="84"/>
                  </a:lnTo>
                  <a:lnTo>
                    <a:pt x="54" y="94"/>
                  </a:lnTo>
                  <a:lnTo>
                    <a:pt x="38" y="94"/>
                  </a:lnTo>
                  <a:lnTo>
                    <a:pt x="32" y="96"/>
                  </a:lnTo>
                  <a:lnTo>
                    <a:pt x="26" y="102"/>
                  </a:lnTo>
                  <a:lnTo>
                    <a:pt x="16" y="104"/>
                  </a:lnTo>
                  <a:lnTo>
                    <a:pt x="16" y="104"/>
                  </a:lnTo>
                  <a:lnTo>
                    <a:pt x="12" y="108"/>
                  </a:lnTo>
                  <a:lnTo>
                    <a:pt x="6" y="116"/>
                  </a:lnTo>
                  <a:lnTo>
                    <a:pt x="0" y="122"/>
                  </a:lnTo>
                  <a:lnTo>
                    <a:pt x="0" y="134"/>
                  </a:lnTo>
                  <a:lnTo>
                    <a:pt x="0" y="148"/>
                  </a:lnTo>
                  <a:lnTo>
                    <a:pt x="0" y="160"/>
                  </a:lnTo>
                  <a:lnTo>
                    <a:pt x="0" y="172"/>
                  </a:lnTo>
                  <a:lnTo>
                    <a:pt x="8" y="182"/>
                  </a:lnTo>
                  <a:lnTo>
                    <a:pt x="20" y="168"/>
                  </a:lnTo>
                  <a:lnTo>
                    <a:pt x="22" y="162"/>
                  </a:lnTo>
                  <a:lnTo>
                    <a:pt x="26" y="162"/>
                  </a:lnTo>
                  <a:lnTo>
                    <a:pt x="34" y="152"/>
                  </a:lnTo>
                  <a:lnTo>
                    <a:pt x="52" y="136"/>
                  </a:lnTo>
                  <a:lnTo>
                    <a:pt x="64" y="130"/>
                  </a:lnTo>
                  <a:lnTo>
                    <a:pt x="72" y="122"/>
                  </a:lnTo>
                  <a:lnTo>
                    <a:pt x="88" y="106"/>
                  </a:lnTo>
                  <a:lnTo>
                    <a:pt x="96" y="94"/>
                  </a:lnTo>
                  <a:lnTo>
                    <a:pt x="106" y="84"/>
                  </a:lnTo>
                  <a:lnTo>
                    <a:pt x="110" y="74"/>
                  </a:lnTo>
                  <a:lnTo>
                    <a:pt x="118" y="58"/>
                  </a:lnTo>
                  <a:lnTo>
                    <a:pt x="118" y="54"/>
                  </a:lnTo>
                  <a:lnTo>
                    <a:pt x="122" y="50"/>
                  </a:lnTo>
                  <a:lnTo>
                    <a:pt x="130" y="38"/>
                  </a:lnTo>
                  <a:lnTo>
                    <a:pt x="132" y="24"/>
                  </a:lnTo>
                  <a:lnTo>
                    <a:pt x="138" y="22"/>
                  </a:lnTo>
                  <a:lnTo>
                    <a:pt x="136" y="20"/>
                  </a:lnTo>
                  <a:lnTo>
                    <a:pt x="134" y="22"/>
                  </a:lnTo>
                  <a:lnTo>
                    <a:pt x="136" y="20"/>
                  </a:lnTo>
                  <a:lnTo>
                    <a:pt x="136" y="12"/>
                  </a:lnTo>
                  <a:lnTo>
                    <a:pt x="134" y="8"/>
                  </a:lnTo>
                  <a:lnTo>
                    <a:pt x="136" y="2"/>
                  </a:lnTo>
                  <a:lnTo>
                    <a:pt x="128" y="0"/>
                  </a:lnTo>
                  <a:lnTo>
                    <a:pt x="122" y="6"/>
                  </a:lnTo>
                  <a:lnTo>
                    <a:pt x="110" y="8"/>
                  </a:lnTo>
                  <a:lnTo>
                    <a:pt x="106" y="10"/>
                  </a:lnTo>
                  <a:lnTo>
                    <a:pt x="100" y="8"/>
                  </a:lnTo>
                  <a:lnTo>
                    <a:pt x="96" y="12"/>
                  </a:lnTo>
                  <a:lnTo>
                    <a:pt x="84" y="12"/>
                  </a:lnTo>
                  <a:lnTo>
                    <a:pt x="74" y="18"/>
                  </a:lnTo>
                  <a:lnTo>
                    <a:pt x="64" y="16"/>
                  </a:lnTo>
                  <a:lnTo>
                    <a:pt x="52" y="22"/>
                  </a:lnTo>
                  <a:lnTo>
                    <a:pt x="46" y="22"/>
                  </a:lnTo>
                  <a:lnTo>
                    <a:pt x="40" y="18"/>
                  </a:lnTo>
                  <a:lnTo>
                    <a:pt x="30" y="6"/>
                  </a:lnTo>
                  <a:lnTo>
                    <a:pt x="26" y="14"/>
                  </a:lnTo>
                  <a:lnTo>
                    <a:pt x="24" y="16"/>
                  </a:lnTo>
                  <a:lnTo>
                    <a:pt x="26" y="22"/>
                  </a:lnTo>
                  <a:lnTo>
                    <a:pt x="34" y="34"/>
                  </a:lnTo>
                  <a:lnTo>
                    <a:pt x="40" y="38"/>
                  </a:lnTo>
                  <a:lnTo>
                    <a:pt x="50" y="42"/>
                  </a:lnTo>
                  <a:lnTo>
                    <a:pt x="60" y="46"/>
                  </a:lnTo>
                  <a:lnTo>
                    <a:pt x="72" y="50"/>
                  </a:lnTo>
                  <a:lnTo>
                    <a:pt x="82" y="52"/>
                  </a:lnTo>
                  <a:lnTo>
                    <a:pt x="94" y="52"/>
                  </a:lnTo>
                  <a:lnTo>
                    <a:pt x="92" y="56"/>
                  </a:lnTo>
                  <a:lnTo>
                    <a:pt x="92" y="5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07" name="Freeform 383"/>
            <p:cNvSpPr>
              <a:spLocks/>
            </p:cNvSpPr>
            <p:nvPr/>
          </p:nvSpPr>
          <p:spPr bwMode="auto">
            <a:xfrm>
              <a:off x="4977790" y="3854678"/>
              <a:ext cx="226563" cy="172726"/>
            </a:xfrm>
            <a:custGeom>
              <a:avLst/>
              <a:gdLst/>
              <a:ahLst/>
              <a:cxnLst>
                <a:cxn ang="0">
                  <a:pos x="190" y="106"/>
                </a:cxn>
                <a:cxn ang="0">
                  <a:pos x="172" y="124"/>
                </a:cxn>
                <a:cxn ang="0">
                  <a:pos x="146" y="134"/>
                </a:cxn>
                <a:cxn ang="0">
                  <a:pos x="134" y="142"/>
                </a:cxn>
                <a:cxn ang="0">
                  <a:pos x="124" y="144"/>
                </a:cxn>
                <a:cxn ang="0">
                  <a:pos x="114" y="148"/>
                </a:cxn>
                <a:cxn ang="0">
                  <a:pos x="96" y="146"/>
                </a:cxn>
                <a:cxn ang="0">
                  <a:pos x="86" y="154"/>
                </a:cxn>
                <a:cxn ang="0">
                  <a:pos x="66" y="150"/>
                </a:cxn>
                <a:cxn ang="0">
                  <a:pos x="38" y="138"/>
                </a:cxn>
                <a:cxn ang="0">
                  <a:pos x="30" y="126"/>
                </a:cxn>
                <a:cxn ang="0">
                  <a:pos x="16" y="106"/>
                </a:cxn>
                <a:cxn ang="0">
                  <a:pos x="0" y="94"/>
                </a:cxn>
                <a:cxn ang="0">
                  <a:pos x="4" y="88"/>
                </a:cxn>
                <a:cxn ang="0">
                  <a:pos x="16" y="84"/>
                </a:cxn>
                <a:cxn ang="0">
                  <a:pos x="18" y="60"/>
                </a:cxn>
                <a:cxn ang="0">
                  <a:pos x="26" y="52"/>
                </a:cxn>
                <a:cxn ang="0">
                  <a:pos x="38" y="30"/>
                </a:cxn>
                <a:cxn ang="0">
                  <a:pos x="48" y="12"/>
                </a:cxn>
                <a:cxn ang="0">
                  <a:pos x="54" y="8"/>
                </a:cxn>
                <a:cxn ang="0">
                  <a:pos x="58" y="6"/>
                </a:cxn>
                <a:cxn ang="0">
                  <a:pos x="66" y="0"/>
                </a:cxn>
                <a:cxn ang="0">
                  <a:pos x="72" y="6"/>
                </a:cxn>
                <a:cxn ang="0">
                  <a:pos x="80" y="4"/>
                </a:cxn>
                <a:cxn ang="0">
                  <a:pos x="86" y="4"/>
                </a:cxn>
                <a:cxn ang="0">
                  <a:pos x="96" y="6"/>
                </a:cxn>
                <a:cxn ang="0">
                  <a:pos x="110" y="18"/>
                </a:cxn>
                <a:cxn ang="0">
                  <a:pos x="120" y="28"/>
                </a:cxn>
                <a:cxn ang="0">
                  <a:pos x="124" y="36"/>
                </a:cxn>
                <a:cxn ang="0">
                  <a:pos x="118" y="50"/>
                </a:cxn>
                <a:cxn ang="0">
                  <a:pos x="126" y="54"/>
                </a:cxn>
                <a:cxn ang="0">
                  <a:pos x="134" y="54"/>
                </a:cxn>
                <a:cxn ang="0">
                  <a:pos x="134" y="62"/>
                </a:cxn>
                <a:cxn ang="0">
                  <a:pos x="148" y="78"/>
                </a:cxn>
                <a:cxn ang="0">
                  <a:pos x="168" y="86"/>
                </a:cxn>
                <a:cxn ang="0">
                  <a:pos x="190" y="92"/>
                </a:cxn>
                <a:cxn ang="0">
                  <a:pos x="200" y="96"/>
                </a:cxn>
              </a:cxnLst>
              <a:rect l="0" t="0" r="r" b="b"/>
              <a:pathLst>
                <a:path w="202" h="154">
                  <a:moveTo>
                    <a:pt x="200" y="96"/>
                  </a:moveTo>
                  <a:lnTo>
                    <a:pt x="190" y="106"/>
                  </a:lnTo>
                  <a:lnTo>
                    <a:pt x="180" y="114"/>
                  </a:lnTo>
                  <a:lnTo>
                    <a:pt x="172" y="124"/>
                  </a:lnTo>
                  <a:lnTo>
                    <a:pt x="162" y="134"/>
                  </a:lnTo>
                  <a:lnTo>
                    <a:pt x="146" y="134"/>
                  </a:lnTo>
                  <a:lnTo>
                    <a:pt x="140" y="136"/>
                  </a:lnTo>
                  <a:lnTo>
                    <a:pt x="134" y="142"/>
                  </a:lnTo>
                  <a:lnTo>
                    <a:pt x="124" y="144"/>
                  </a:lnTo>
                  <a:lnTo>
                    <a:pt x="124" y="144"/>
                  </a:lnTo>
                  <a:lnTo>
                    <a:pt x="120" y="148"/>
                  </a:lnTo>
                  <a:lnTo>
                    <a:pt x="114" y="148"/>
                  </a:lnTo>
                  <a:lnTo>
                    <a:pt x="106" y="144"/>
                  </a:lnTo>
                  <a:lnTo>
                    <a:pt x="96" y="146"/>
                  </a:lnTo>
                  <a:lnTo>
                    <a:pt x="92" y="150"/>
                  </a:lnTo>
                  <a:lnTo>
                    <a:pt x="86" y="154"/>
                  </a:lnTo>
                  <a:lnTo>
                    <a:pt x="80" y="154"/>
                  </a:lnTo>
                  <a:lnTo>
                    <a:pt x="66" y="150"/>
                  </a:lnTo>
                  <a:lnTo>
                    <a:pt x="50" y="140"/>
                  </a:lnTo>
                  <a:lnTo>
                    <a:pt x="38" y="138"/>
                  </a:lnTo>
                  <a:lnTo>
                    <a:pt x="40" y="130"/>
                  </a:lnTo>
                  <a:lnTo>
                    <a:pt x="30" y="126"/>
                  </a:lnTo>
                  <a:lnTo>
                    <a:pt x="24" y="112"/>
                  </a:lnTo>
                  <a:lnTo>
                    <a:pt x="16" y="106"/>
                  </a:lnTo>
                  <a:lnTo>
                    <a:pt x="12" y="98"/>
                  </a:lnTo>
                  <a:lnTo>
                    <a:pt x="0" y="94"/>
                  </a:lnTo>
                  <a:lnTo>
                    <a:pt x="4" y="92"/>
                  </a:lnTo>
                  <a:lnTo>
                    <a:pt x="4" y="88"/>
                  </a:lnTo>
                  <a:lnTo>
                    <a:pt x="12" y="88"/>
                  </a:lnTo>
                  <a:lnTo>
                    <a:pt x="16" y="84"/>
                  </a:lnTo>
                  <a:lnTo>
                    <a:pt x="18" y="60"/>
                  </a:lnTo>
                  <a:lnTo>
                    <a:pt x="18" y="60"/>
                  </a:lnTo>
                  <a:lnTo>
                    <a:pt x="20" y="56"/>
                  </a:lnTo>
                  <a:lnTo>
                    <a:pt x="26" y="52"/>
                  </a:lnTo>
                  <a:lnTo>
                    <a:pt x="28" y="42"/>
                  </a:lnTo>
                  <a:lnTo>
                    <a:pt x="38" y="30"/>
                  </a:lnTo>
                  <a:lnTo>
                    <a:pt x="44" y="26"/>
                  </a:lnTo>
                  <a:lnTo>
                    <a:pt x="48" y="12"/>
                  </a:lnTo>
                  <a:lnTo>
                    <a:pt x="48" y="8"/>
                  </a:lnTo>
                  <a:lnTo>
                    <a:pt x="54" y="8"/>
                  </a:lnTo>
                  <a:lnTo>
                    <a:pt x="56" y="6"/>
                  </a:lnTo>
                  <a:lnTo>
                    <a:pt x="58" y="6"/>
                  </a:lnTo>
                  <a:lnTo>
                    <a:pt x="60" y="10"/>
                  </a:lnTo>
                  <a:lnTo>
                    <a:pt x="66" y="0"/>
                  </a:lnTo>
                  <a:lnTo>
                    <a:pt x="70" y="4"/>
                  </a:lnTo>
                  <a:lnTo>
                    <a:pt x="72" y="6"/>
                  </a:lnTo>
                  <a:lnTo>
                    <a:pt x="78" y="6"/>
                  </a:lnTo>
                  <a:lnTo>
                    <a:pt x="80" y="4"/>
                  </a:lnTo>
                  <a:lnTo>
                    <a:pt x="82" y="6"/>
                  </a:lnTo>
                  <a:lnTo>
                    <a:pt x="86" y="4"/>
                  </a:lnTo>
                  <a:lnTo>
                    <a:pt x="92" y="6"/>
                  </a:lnTo>
                  <a:lnTo>
                    <a:pt x="96" y="6"/>
                  </a:lnTo>
                  <a:lnTo>
                    <a:pt x="104" y="10"/>
                  </a:lnTo>
                  <a:lnTo>
                    <a:pt x="110" y="18"/>
                  </a:lnTo>
                  <a:lnTo>
                    <a:pt x="116" y="22"/>
                  </a:lnTo>
                  <a:lnTo>
                    <a:pt x="120" y="28"/>
                  </a:lnTo>
                  <a:lnTo>
                    <a:pt x="126" y="34"/>
                  </a:lnTo>
                  <a:lnTo>
                    <a:pt x="124" y="36"/>
                  </a:lnTo>
                  <a:lnTo>
                    <a:pt x="122" y="44"/>
                  </a:lnTo>
                  <a:lnTo>
                    <a:pt x="118" y="50"/>
                  </a:lnTo>
                  <a:lnTo>
                    <a:pt x="120" y="54"/>
                  </a:lnTo>
                  <a:lnTo>
                    <a:pt x="126" y="54"/>
                  </a:lnTo>
                  <a:lnTo>
                    <a:pt x="130" y="52"/>
                  </a:lnTo>
                  <a:lnTo>
                    <a:pt x="134" y="54"/>
                  </a:lnTo>
                  <a:lnTo>
                    <a:pt x="132" y="56"/>
                  </a:lnTo>
                  <a:lnTo>
                    <a:pt x="134" y="62"/>
                  </a:lnTo>
                  <a:lnTo>
                    <a:pt x="142" y="74"/>
                  </a:lnTo>
                  <a:lnTo>
                    <a:pt x="148" y="78"/>
                  </a:lnTo>
                  <a:lnTo>
                    <a:pt x="158" y="82"/>
                  </a:lnTo>
                  <a:lnTo>
                    <a:pt x="168" y="86"/>
                  </a:lnTo>
                  <a:lnTo>
                    <a:pt x="180" y="90"/>
                  </a:lnTo>
                  <a:lnTo>
                    <a:pt x="190" y="92"/>
                  </a:lnTo>
                  <a:lnTo>
                    <a:pt x="202" y="92"/>
                  </a:lnTo>
                  <a:lnTo>
                    <a:pt x="200" y="96"/>
                  </a:lnTo>
                  <a:lnTo>
                    <a:pt x="200" y="9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08" name="Freeform 384"/>
            <p:cNvSpPr>
              <a:spLocks/>
            </p:cNvSpPr>
            <p:nvPr/>
          </p:nvSpPr>
          <p:spPr bwMode="auto">
            <a:xfrm>
              <a:off x="5002465" y="3569792"/>
              <a:ext cx="316291" cy="273670"/>
            </a:xfrm>
            <a:custGeom>
              <a:avLst/>
              <a:gdLst/>
              <a:ahLst/>
              <a:cxnLst>
                <a:cxn ang="0">
                  <a:pos x="264" y="144"/>
                </a:cxn>
                <a:cxn ang="0">
                  <a:pos x="244" y="142"/>
                </a:cxn>
                <a:cxn ang="0">
                  <a:pos x="228" y="128"/>
                </a:cxn>
                <a:cxn ang="0">
                  <a:pos x="220" y="118"/>
                </a:cxn>
                <a:cxn ang="0">
                  <a:pos x="214" y="108"/>
                </a:cxn>
                <a:cxn ang="0">
                  <a:pos x="208" y="98"/>
                </a:cxn>
                <a:cxn ang="0">
                  <a:pos x="206" y="88"/>
                </a:cxn>
                <a:cxn ang="0">
                  <a:pos x="198" y="78"/>
                </a:cxn>
                <a:cxn ang="0">
                  <a:pos x="190" y="68"/>
                </a:cxn>
                <a:cxn ang="0">
                  <a:pos x="176" y="56"/>
                </a:cxn>
                <a:cxn ang="0">
                  <a:pos x="160" y="48"/>
                </a:cxn>
                <a:cxn ang="0">
                  <a:pos x="122" y="40"/>
                </a:cxn>
                <a:cxn ang="0">
                  <a:pos x="114" y="28"/>
                </a:cxn>
                <a:cxn ang="0">
                  <a:pos x="96" y="18"/>
                </a:cxn>
                <a:cxn ang="0">
                  <a:pos x="60" y="0"/>
                </a:cxn>
                <a:cxn ang="0">
                  <a:pos x="30" y="10"/>
                </a:cxn>
                <a:cxn ang="0">
                  <a:pos x="40" y="28"/>
                </a:cxn>
                <a:cxn ang="0">
                  <a:pos x="28" y="36"/>
                </a:cxn>
                <a:cxn ang="0">
                  <a:pos x="20" y="48"/>
                </a:cxn>
                <a:cxn ang="0">
                  <a:pos x="4" y="44"/>
                </a:cxn>
                <a:cxn ang="0">
                  <a:pos x="0" y="64"/>
                </a:cxn>
                <a:cxn ang="0">
                  <a:pos x="8" y="64"/>
                </a:cxn>
                <a:cxn ang="0">
                  <a:pos x="22" y="86"/>
                </a:cxn>
                <a:cxn ang="0">
                  <a:pos x="32" y="104"/>
                </a:cxn>
                <a:cxn ang="0">
                  <a:pos x="38" y="120"/>
                </a:cxn>
                <a:cxn ang="0">
                  <a:pos x="50" y="128"/>
                </a:cxn>
                <a:cxn ang="0">
                  <a:pos x="58" y="154"/>
                </a:cxn>
                <a:cxn ang="0">
                  <a:pos x="78" y="182"/>
                </a:cxn>
                <a:cxn ang="0">
                  <a:pos x="88" y="200"/>
                </a:cxn>
                <a:cxn ang="0">
                  <a:pos x="102" y="218"/>
                </a:cxn>
                <a:cxn ang="0">
                  <a:pos x="108" y="228"/>
                </a:cxn>
                <a:cxn ang="0">
                  <a:pos x="112" y="232"/>
                </a:cxn>
                <a:cxn ang="0">
                  <a:pos x="118" y="224"/>
                </a:cxn>
                <a:cxn ang="0">
                  <a:pos x="144" y="224"/>
                </a:cxn>
                <a:cxn ang="0">
                  <a:pos x="156" y="244"/>
                </a:cxn>
                <a:cxn ang="0">
                  <a:pos x="174" y="226"/>
                </a:cxn>
                <a:cxn ang="0">
                  <a:pos x="190" y="206"/>
                </a:cxn>
                <a:cxn ang="0">
                  <a:pos x="212" y="202"/>
                </a:cxn>
                <a:cxn ang="0">
                  <a:pos x="232" y="196"/>
                </a:cxn>
                <a:cxn ang="0">
                  <a:pos x="254" y="190"/>
                </a:cxn>
                <a:cxn ang="0">
                  <a:pos x="274" y="182"/>
                </a:cxn>
                <a:cxn ang="0">
                  <a:pos x="278" y="168"/>
                </a:cxn>
                <a:cxn ang="0">
                  <a:pos x="282" y="154"/>
                </a:cxn>
                <a:cxn ang="0">
                  <a:pos x="274" y="146"/>
                </a:cxn>
              </a:cxnLst>
              <a:rect l="0" t="0" r="r" b="b"/>
              <a:pathLst>
                <a:path w="282" h="244">
                  <a:moveTo>
                    <a:pt x="274" y="146"/>
                  </a:moveTo>
                  <a:lnTo>
                    <a:pt x="264" y="144"/>
                  </a:lnTo>
                  <a:lnTo>
                    <a:pt x="254" y="144"/>
                  </a:lnTo>
                  <a:lnTo>
                    <a:pt x="244" y="142"/>
                  </a:lnTo>
                  <a:lnTo>
                    <a:pt x="232" y="140"/>
                  </a:lnTo>
                  <a:lnTo>
                    <a:pt x="228" y="128"/>
                  </a:lnTo>
                  <a:lnTo>
                    <a:pt x="220" y="120"/>
                  </a:lnTo>
                  <a:lnTo>
                    <a:pt x="220" y="118"/>
                  </a:lnTo>
                  <a:lnTo>
                    <a:pt x="216" y="114"/>
                  </a:lnTo>
                  <a:lnTo>
                    <a:pt x="214" y="108"/>
                  </a:lnTo>
                  <a:lnTo>
                    <a:pt x="212" y="104"/>
                  </a:lnTo>
                  <a:lnTo>
                    <a:pt x="208" y="98"/>
                  </a:lnTo>
                  <a:lnTo>
                    <a:pt x="208" y="92"/>
                  </a:lnTo>
                  <a:lnTo>
                    <a:pt x="206" y="88"/>
                  </a:lnTo>
                  <a:lnTo>
                    <a:pt x="206" y="84"/>
                  </a:lnTo>
                  <a:lnTo>
                    <a:pt x="198" y="78"/>
                  </a:lnTo>
                  <a:lnTo>
                    <a:pt x="196" y="74"/>
                  </a:lnTo>
                  <a:lnTo>
                    <a:pt x="190" y="68"/>
                  </a:lnTo>
                  <a:lnTo>
                    <a:pt x="184" y="58"/>
                  </a:lnTo>
                  <a:lnTo>
                    <a:pt x="176" y="56"/>
                  </a:lnTo>
                  <a:lnTo>
                    <a:pt x="172" y="52"/>
                  </a:lnTo>
                  <a:lnTo>
                    <a:pt x="160" y="48"/>
                  </a:lnTo>
                  <a:lnTo>
                    <a:pt x="136" y="46"/>
                  </a:lnTo>
                  <a:lnTo>
                    <a:pt x="122" y="40"/>
                  </a:lnTo>
                  <a:lnTo>
                    <a:pt x="120" y="30"/>
                  </a:lnTo>
                  <a:lnTo>
                    <a:pt x="114" y="28"/>
                  </a:lnTo>
                  <a:lnTo>
                    <a:pt x="110" y="22"/>
                  </a:lnTo>
                  <a:lnTo>
                    <a:pt x="96" y="18"/>
                  </a:lnTo>
                  <a:lnTo>
                    <a:pt x="80" y="6"/>
                  </a:lnTo>
                  <a:lnTo>
                    <a:pt x="60" y="0"/>
                  </a:lnTo>
                  <a:lnTo>
                    <a:pt x="56" y="6"/>
                  </a:lnTo>
                  <a:lnTo>
                    <a:pt x="30" y="10"/>
                  </a:lnTo>
                  <a:lnTo>
                    <a:pt x="46" y="26"/>
                  </a:lnTo>
                  <a:lnTo>
                    <a:pt x="40" y="28"/>
                  </a:lnTo>
                  <a:lnTo>
                    <a:pt x="38" y="36"/>
                  </a:lnTo>
                  <a:lnTo>
                    <a:pt x="28" y="36"/>
                  </a:lnTo>
                  <a:lnTo>
                    <a:pt x="24" y="44"/>
                  </a:lnTo>
                  <a:lnTo>
                    <a:pt x="20" y="48"/>
                  </a:lnTo>
                  <a:lnTo>
                    <a:pt x="4" y="46"/>
                  </a:lnTo>
                  <a:lnTo>
                    <a:pt x="4" y="44"/>
                  </a:lnTo>
                  <a:lnTo>
                    <a:pt x="2" y="58"/>
                  </a:lnTo>
                  <a:lnTo>
                    <a:pt x="0" y="64"/>
                  </a:lnTo>
                  <a:lnTo>
                    <a:pt x="2" y="64"/>
                  </a:lnTo>
                  <a:lnTo>
                    <a:pt x="8" y="64"/>
                  </a:lnTo>
                  <a:lnTo>
                    <a:pt x="14" y="78"/>
                  </a:lnTo>
                  <a:lnTo>
                    <a:pt x="22" y="86"/>
                  </a:lnTo>
                  <a:lnTo>
                    <a:pt x="26" y="98"/>
                  </a:lnTo>
                  <a:lnTo>
                    <a:pt x="32" y="104"/>
                  </a:lnTo>
                  <a:lnTo>
                    <a:pt x="34" y="114"/>
                  </a:lnTo>
                  <a:lnTo>
                    <a:pt x="38" y="120"/>
                  </a:lnTo>
                  <a:lnTo>
                    <a:pt x="42" y="120"/>
                  </a:lnTo>
                  <a:lnTo>
                    <a:pt x="50" y="128"/>
                  </a:lnTo>
                  <a:lnTo>
                    <a:pt x="60" y="148"/>
                  </a:lnTo>
                  <a:lnTo>
                    <a:pt x="58" y="154"/>
                  </a:lnTo>
                  <a:lnTo>
                    <a:pt x="64" y="172"/>
                  </a:lnTo>
                  <a:lnTo>
                    <a:pt x="78" y="182"/>
                  </a:lnTo>
                  <a:lnTo>
                    <a:pt x="84" y="190"/>
                  </a:lnTo>
                  <a:lnTo>
                    <a:pt x="88" y="200"/>
                  </a:lnTo>
                  <a:lnTo>
                    <a:pt x="94" y="210"/>
                  </a:lnTo>
                  <a:lnTo>
                    <a:pt x="102" y="218"/>
                  </a:lnTo>
                  <a:lnTo>
                    <a:pt x="102" y="222"/>
                  </a:lnTo>
                  <a:lnTo>
                    <a:pt x="108" y="228"/>
                  </a:lnTo>
                  <a:lnTo>
                    <a:pt x="108" y="232"/>
                  </a:lnTo>
                  <a:lnTo>
                    <a:pt x="112" y="232"/>
                  </a:lnTo>
                  <a:lnTo>
                    <a:pt x="112" y="228"/>
                  </a:lnTo>
                  <a:lnTo>
                    <a:pt x="118" y="224"/>
                  </a:lnTo>
                  <a:lnTo>
                    <a:pt x="132" y="220"/>
                  </a:lnTo>
                  <a:lnTo>
                    <a:pt x="144" y="224"/>
                  </a:lnTo>
                  <a:lnTo>
                    <a:pt x="156" y="228"/>
                  </a:lnTo>
                  <a:lnTo>
                    <a:pt x="156" y="244"/>
                  </a:lnTo>
                  <a:lnTo>
                    <a:pt x="164" y="234"/>
                  </a:lnTo>
                  <a:lnTo>
                    <a:pt x="174" y="226"/>
                  </a:lnTo>
                  <a:lnTo>
                    <a:pt x="182" y="216"/>
                  </a:lnTo>
                  <a:lnTo>
                    <a:pt x="190" y="206"/>
                  </a:lnTo>
                  <a:lnTo>
                    <a:pt x="200" y="204"/>
                  </a:lnTo>
                  <a:lnTo>
                    <a:pt x="212" y="202"/>
                  </a:lnTo>
                  <a:lnTo>
                    <a:pt x="222" y="198"/>
                  </a:lnTo>
                  <a:lnTo>
                    <a:pt x="232" y="196"/>
                  </a:lnTo>
                  <a:lnTo>
                    <a:pt x="242" y="192"/>
                  </a:lnTo>
                  <a:lnTo>
                    <a:pt x="254" y="190"/>
                  </a:lnTo>
                  <a:lnTo>
                    <a:pt x="264" y="186"/>
                  </a:lnTo>
                  <a:lnTo>
                    <a:pt x="274" y="182"/>
                  </a:lnTo>
                  <a:lnTo>
                    <a:pt x="276" y="176"/>
                  </a:lnTo>
                  <a:lnTo>
                    <a:pt x="278" y="168"/>
                  </a:lnTo>
                  <a:lnTo>
                    <a:pt x="280" y="162"/>
                  </a:lnTo>
                  <a:lnTo>
                    <a:pt x="282" y="154"/>
                  </a:lnTo>
                  <a:lnTo>
                    <a:pt x="276" y="144"/>
                  </a:lnTo>
                  <a:lnTo>
                    <a:pt x="274" y="146"/>
                  </a:lnTo>
                  <a:lnTo>
                    <a:pt x="274" y="14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09" name="Freeform 385"/>
            <p:cNvSpPr>
              <a:spLocks/>
            </p:cNvSpPr>
            <p:nvPr/>
          </p:nvSpPr>
          <p:spPr bwMode="auto">
            <a:xfrm>
              <a:off x="5323242" y="3309582"/>
              <a:ext cx="257968" cy="168239"/>
            </a:xfrm>
            <a:custGeom>
              <a:avLst/>
              <a:gdLst/>
              <a:ahLst/>
              <a:cxnLst>
                <a:cxn ang="0">
                  <a:pos x="110" y="36"/>
                </a:cxn>
                <a:cxn ang="0">
                  <a:pos x="90" y="38"/>
                </a:cxn>
                <a:cxn ang="0">
                  <a:pos x="74" y="32"/>
                </a:cxn>
                <a:cxn ang="0">
                  <a:pos x="62" y="20"/>
                </a:cxn>
                <a:cxn ang="0">
                  <a:pos x="42" y="4"/>
                </a:cxn>
                <a:cxn ang="0">
                  <a:pos x="26" y="4"/>
                </a:cxn>
                <a:cxn ang="0">
                  <a:pos x="8" y="10"/>
                </a:cxn>
                <a:cxn ang="0">
                  <a:pos x="0" y="30"/>
                </a:cxn>
                <a:cxn ang="0">
                  <a:pos x="0" y="62"/>
                </a:cxn>
                <a:cxn ang="0">
                  <a:pos x="14" y="80"/>
                </a:cxn>
                <a:cxn ang="0">
                  <a:pos x="12" y="70"/>
                </a:cxn>
                <a:cxn ang="0">
                  <a:pos x="18" y="64"/>
                </a:cxn>
                <a:cxn ang="0">
                  <a:pos x="26" y="60"/>
                </a:cxn>
                <a:cxn ang="0">
                  <a:pos x="32" y="60"/>
                </a:cxn>
                <a:cxn ang="0">
                  <a:pos x="34" y="56"/>
                </a:cxn>
                <a:cxn ang="0">
                  <a:pos x="44" y="62"/>
                </a:cxn>
                <a:cxn ang="0">
                  <a:pos x="54" y="68"/>
                </a:cxn>
                <a:cxn ang="0">
                  <a:pos x="54" y="70"/>
                </a:cxn>
                <a:cxn ang="0">
                  <a:pos x="56" y="78"/>
                </a:cxn>
                <a:cxn ang="0">
                  <a:pos x="74" y="78"/>
                </a:cxn>
                <a:cxn ang="0">
                  <a:pos x="82" y="90"/>
                </a:cxn>
                <a:cxn ang="0">
                  <a:pos x="86" y="100"/>
                </a:cxn>
                <a:cxn ang="0">
                  <a:pos x="102" y="112"/>
                </a:cxn>
                <a:cxn ang="0">
                  <a:pos x="116" y="122"/>
                </a:cxn>
                <a:cxn ang="0">
                  <a:pos x="132" y="132"/>
                </a:cxn>
                <a:cxn ang="0">
                  <a:pos x="142" y="138"/>
                </a:cxn>
                <a:cxn ang="0">
                  <a:pos x="142" y="148"/>
                </a:cxn>
                <a:cxn ang="0">
                  <a:pos x="158" y="148"/>
                </a:cxn>
                <a:cxn ang="0">
                  <a:pos x="160" y="142"/>
                </a:cxn>
                <a:cxn ang="0">
                  <a:pos x="162" y="126"/>
                </a:cxn>
                <a:cxn ang="0">
                  <a:pos x="156" y="118"/>
                </a:cxn>
                <a:cxn ang="0">
                  <a:pos x="154" y="114"/>
                </a:cxn>
                <a:cxn ang="0">
                  <a:pos x="168" y="110"/>
                </a:cxn>
                <a:cxn ang="0">
                  <a:pos x="178" y="100"/>
                </a:cxn>
                <a:cxn ang="0">
                  <a:pos x="180" y="90"/>
                </a:cxn>
                <a:cxn ang="0">
                  <a:pos x="194" y="84"/>
                </a:cxn>
                <a:cxn ang="0">
                  <a:pos x="198" y="90"/>
                </a:cxn>
                <a:cxn ang="0">
                  <a:pos x="194" y="96"/>
                </a:cxn>
                <a:cxn ang="0">
                  <a:pos x="200" y="98"/>
                </a:cxn>
                <a:cxn ang="0">
                  <a:pos x="216" y="94"/>
                </a:cxn>
                <a:cxn ang="0">
                  <a:pos x="230" y="88"/>
                </a:cxn>
                <a:cxn ang="0">
                  <a:pos x="212" y="80"/>
                </a:cxn>
                <a:cxn ang="0">
                  <a:pos x="210" y="76"/>
                </a:cxn>
                <a:cxn ang="0">
                  <a:pos x="198" y="80"/>
                </a:cxn>
                <a:cxn ang="0">
                  <a:pos x="192" y="76"/>
                </a:cxn>
                <a:cxn ang="0">
                  <a:pos x="204" y="64"/>
                </a:cxn>
                <a:cxn ang="0">
                  <a:pos x="200" y="60"/>
                </a:cxn>
                <a:cxn ang="0">
                  <a:pos x="192" y="66"/>
                </a:cxn>
                <a:cxn ang="0">
                  <a:pos x="180" y="74"/>
                </a:cxn>
                <a:cxn ang="0">
                  <a:pos x="160" y="80"/>
                </a:cxn>
                <a:cxn ang="0">
                  <a:pos x="144" y="70"/>
                </a:cxn>
                <a:cxn ang="0">
                  <a:pos x="136" y="62"/>
                </a:cxn>
                <a:cxn ang="0">
                  <a:pos x="136" y="50"/>
                </a:cxn>
                <a:cxn ang="0">
                  <a:pos x="130" y="42"/>
                </a:cxn>
                <a:cxn ang="0">
                  <a:pos x="120" y="36"/>
                </a:cxn>
              </a:cxnLst>
              <a:rect l="0" t="0" r="r" b="b"/>
              <a:pathLst>
                <a:path w="230" h="150">
                  <a:moveTo>
                    <a:pt x="120" y="36"/>
                  </a:moveTo>
                  <a:lnTo>
                    <a:pt x="110" y="36"/>
                  </a:lnTo>
                  <a:lnTo>
                    <a:pt x="100" y="38"/>
                  </a:lnTo>
                  <a:lnTo>
                    <a:pt x="90" y="38"/>
                  </a:lnTo>
                  <a:lnTo>
                    <a:pt x="80" y="40"/>
                  </a:lnTo>
                  <a:lnTo>
                    <a:pt x="74" y="32"/>
                  </a:lnTo>
                  <a:lnTo>
                    <a:pt x="68" y="26"/>
                  </a:lnTo>
                  <a:lnTo>
                    <a:pt x="62" y="20"/>
                  </a:lnTo>
                  <a:lnTo>
                    <a:pt x="54" y="12"/>
                  </a:lnTo>
                  <a:lnTo>
                    <a:pt x="42" y="4"/>
                  </a:lnTo>
                  <a:lnTo>
                    <a:pt x="34" y="0"/>
                  </a:lnTo>
                  <a:lnTo>
                    <a:pt x="26" y="4"/>
                  </a:lnTo>
                  <a:lnTo>
                    <a:pt x="18" y="6"/>
                  </a:lnTo>
                  <a:lnTo>
                    <a:pt x="8" y="10"/>
                  </a:lnTo>
                  <a:lnTo>
                    <a:pt x="0" y="12"/>
                  </a:lnTo>
                  <a:lnTo>
                    <a:pt x="0" y="30"/>
                  </a:lnTo>
                  <a:lnTo>
                    <a:pt x="0" y="46"/>
                  </a:lnTo>
                  <a:lnTo>
                    <a:pt x="0" y="62"/>
                  </a:lnTo>
                  <a:lnTo>
                    <a:pt x="0" y="78"/>
                  </a:lnTo>
                  <a:lnTo>
                    <a:pt x="14" y="80"/>
                  </a:lnTo>
                  <a:lnTo>
                    <a:pt x="16" y="80"/>
                  </a:lnTo>
                  <a:lnTo>
                    <a:pt x="12" y="70"/>
                  </a:lnTo>
                  <a:lnTo>
                    <a:pt x="14" y="68"/>
                  </a:lnTo>
                  <a:lnTo>
                    <a:pt x="18" y="64"/>
                  </a:lnTo>
                  <a:lnTo>
                    <a:pt x="26" y="62"/>
                  </a:lnTo>
                  <a:lnTo>
                    <a:pt x="26" y="60"/>
                  </a:lnTo>
                  <a:lnTo>
                    <a:pt x="28" y="58"/>
                  </a:lnTo>
                  <a:lnTo>
                    <a:pt x="32" y="60"/>
                  </a:lnTo>
                  <a:lnTo>
                    <a:pt x="30" y="56"/>
                  </a:lnTo>
                  <a:lnTo>
                    <a:pt x="34" y="56"/>
                  </a:lnTo>
                  <a:lnTo>
                    <a:pt x="36" y="52"/>
                  </a:lnTo>
                  <a:lnTo>
                    <a:pt x="44" y="62"/>
                  </a:lnTo>
                  <a:lnTo>
                    <a:pt x="52" y="62"/>
                  </a:lnTo>
                  <a:lnTo>
                    <a:pt x="54" y="68"/>
                  </a:lnTo>
                  <a:lnTo>
                    <a:pt x="56" y="70"/>
                  </a:lnTo>
                  <a:lnTo>
                    <a:pt x="54" y="70"/>
                  </a:lnTo>
                  <a:lnTo>
                    <a:pt x="54" y="76"/>
                  </a:lnTo>
                  <a:lnTo>
                    <a:pt x="56" y="78"/>
                  </a:lnTo>
                  <a:lnTo>
                    <a:pt x="72" y="82"/>
                  </a:lnTo>
                  <a:lnTo>
                    <a:pt x="74" y="78"/>
                  </a:lnTo>
                  <a:lnTo>
                    <a:pt x="80" y="82"/>
                  </a:lnTo>
                  <a:lnTo>
                    <a:pt x="82" y="90"/>
                  </a:lnTo>
                  <a:lnTo>
                    <a:pt x="86" y="94"/>
                  </a:lnTo>
                  <a:lnTo>
                    <a:pt x="86" y="100"/>
                  </a:lnTo>
                  <a:lnTo>
                    <a:pt x="90" y="106"/>
                  </a:lnTo>
                  <a:lnTo>
                    <a:pt x="102" y="112"/>
                  </a:lnTo>
                  <a:lnTo>
                    <a:pt x="108" y="120"/>
                  </a:lnTo>
                  <a:lnTo>
                    <a:pt x="116" y="122"/>
                  </a:lnTo>
                  <a:lnTo>
                    <a:pt x="128" y="132"/>
                  </a:lnTo>
                  <a:lnTo>
                    <a:pt x="132" y="132"/>
                  </a:lnTo>
                  <a:lnTo>
                    <a:pt x="142" y="136"/>
                  </a:lnTo>
                  <a:lnTo>
                    <a:pt x="142" y="138"/>
                  </a:lnTo>
                  <a:lnTo>
                    <a:pt x="142" y="140"/>
                  </a:lnTo>
                  <a:lnTo>
                    <a:pt x="142" y="148"/>
                  </a:lnTo>
                  <a:lnTo>
                    <a:pt x="158" y="150"/>
                  </a:lnTo>
                  <a:lnTo>
                    <a:pt x="158" y="148"/>
                  </a:lnTo>
                  <a:lnTo>
                    <a:pt x="158" y="146"/>
                  </a:lnTo>
                  <a:lnTo>
                    <a:pt x="160" y="142"/>
                  </a:lnTo>
                  <a:lnTo>
                    <a:pt x="166" y="134"/>
                  </a:lnTo>
                  <a:lnTo>
                    <a:pt x="162" y="126"/>
                  </a:lnTo>
                  <a:lnTo>
                    <a:pt x="162" y="120"/>
                  </a:lnTo>
                  <a:lnTo>
                    <a:pt x="156" y="118"/>
                  </a:lnTo>
                  <a:lnTo>
                    <a:pt x="152" y="114"/>
                  </a:lnTo>
                  <a:lnTo>
                    <a:pt x="154" y="114"/>
                  </a:lnTo>
                  <a:lnTo>
                    <a:pt x="154" y="110"/>
                  </a:lnTo>
                  <a:lnTo>
                    <a:pt x="168" y="110"/>
                  </a:lnTo>
                  <a:lnTo>
                    <a:pt x="170" y="102"/>
                  </a:lnTo>
                  <a:lnTo>
                    <a:pt x="178" y="100"/>
                  </a:lnTo>
                  <a:lnTo>
                    <a:pt x="178" y="94"/>
                  </a:lnTo>
                  <a:lnTo>
                    <a:pt x="180" y="90"/>
                  </a:lnTo>
                  <a:lnTo>
                    <a:pt x="184" y="90"/>
                  </a:lnTo>
                  <a:lnTo>
                    <a:pt x="194" y="84"/>
                  </a:lnTo>
                  <a:lnTo>
                    <a:pt x="196" y="84"/>
                  </a:lnTo>
                  <a:lnTo>
                    <a:pt x="198" y="90"/>
                  </a:lnTo>
                  <a:lnTo>
                    <a:pt x="194" y="94"/>
                  </a:lnTo>
                  <a:lnTo>
                    <a:pt x="194" y="96"/>
                  </a:lnTo>
                  <a:lnTo>
                    <a:pt x="196" y="98"/>
                  </a:lnTo>
                  <a:lnTo>
                    <a:pt x="200" y="98"/>
                  </a:lnTo>
                  <a:lnTo>
                    <a:pt x="212" y="98"/>
                  </a:lnTo>
                  <a:lnTo>
                    <a:pt x="216" y="94"/>
                  </a:lnTo>
                  <a:lnTo>
                    <a:pt x="222" y="94"/>
                  </a:lnTo>
                  <a:lnTo>
                    <a:pt x="230" y="88"/>
                  </a:lnTo>
                  <a:lnTo>
                    <a:pt x="218" y="84"/>
                  </a:lnTo>
                  <a:lnTo>
                    <a:pt x="212" y="80"/>
                  </a:lnTo>
                  <a:lnTo>
                    <a:pt x="212" y="78"/>
                  </a:lnTo>
                  <a:lnTo>
                    <a:pt x="210" y="76"/>
                  </a:lnTo>
                  <a:lnTo>
                    <a:pt x="206" y="82"/>
                  </a:lnTo>
                  <a:lnTo>
                    <a:pt x="198" y="80"/>
                  </a:lnTo>
                  <a:lnTo>
                    <a:pt x="196" y="76"/>
                  </a:lnTo>
                  <a:lnTo>
                    <a:pt x="192" y="76"/>
                  </a:lnTo>
                  <a:lnTo>
                    <a:pt x="192" y="74"/>
                  </a:lnTo>
                  <a:lnTo>
                    <a:pt x="204" y="64"/>
                  </a:lnTo>
                  <a:lnTo>
                    <a:pt x="204" y="62"/>
                  </a:lnTo>
                  <a:lnTo>
                    <a:pt x="200" y="60"/>
                  </a:lnTo>
                  <a:lnTo>
                    <a:pt x="196" y="66"/>
                  </a:lnTo>
                  <a:lnTo>
                    <a:pt x="192" y="66"/>
                  </a:lnTo>
                  <a:lnTo>
                    <a:pt x="190" y="70"/>
                  </a:lnTo>
                  <a:lnTo>
                    <a:pt x="180" y="74"/>
                  </a:lnTo>
                  <a:lnTo>
                    <a:pt x="170" y="84"/>
                  </a:lnTo>
                  <a:lnTo>
                    <a:pt x="160" y="80"/>
                  </a:lnTo>
                  <a:lnTo>
                    <a:pt x="146" y="82"/>
                  </a:lnTo>
                  <a:lnTo>
                    <a:pt x="144" y="70"/>
                  </a:lnTo>
                  <a:lnTo>
                    <a:pt x="136" y="68"/>
                  </a:lnTo>
                  <a:lnTo>
                    <a:pt x="136" y="62"/>
                  </a:lnTo>
                  <a:lnTo>
                    <a:pt x="138" y="60"/>
                  </a:lnTo>
                  <a:lnTo>
                    <a:pt x="136" y="50"/>
                  </a:lnTo>
                  <a:lnTo>
                    <a:pt x="134" y="50"/>
                  </a:lnTo>
                  <a:lnTo>
                    <a:pt x="130" y="42"/>
                  </a:lnTo>
                  <a:lnTo>
                    <a:pt x="120" y="36"/>
                  </a:lnTo>
                  <a:lnTo>
                    <a:pt x="120" y="3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10" name="Freeform 386"/>
            <p:cNvSpPr>
              <a:spLocks/>
            </p:cNvSpPr>
            <p:nvPr/>
          </p:nvSpPr>
          <p:spPr bwMode="auto">
            <a:xfrm>
              <a:off x="5679910" y="3930946"/>
              <a:ext cx="31405" cy="58323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2"/>
                </a:cxn>
                <a:cxn ang="0">
                  <a:pos x="8" y="6"/>
                </a:cxn>
                <a:cxn ang="0">
                  <a:pos x="6" y="6"/>
                </a:cxn>
                <a:cxn ang="0">
                  <a:pos x="2" y="24"/>
                </a:cxn>
                <a:cxn ang="0">
                  <a:pos x="0" y="24"/>
                </a:cxn>
                <a:cxn ang="0">
                  <a:pos x="2" y="42"/>
                </a:cxn>
                <a:cxn ang="0">
                  <a:pos x="6" y="52"/>
                </a:cxn>
                <a:cxn ang="0">
                  <a:pos x="14" y="52"/>
                </a:cxn>
                <a:cxn ang="0">
                  <a:pos x="24" y="46"/>
                </a:cxn>
                <a:cxn ang="0">
                  <a:pos x="28" y="42"/>
                </a:cxn>
                <a:cxn ang="0">
                  <a:pos x="28" y="32"/>
                </a:cxn>
                <a:cxn ang="0">
                  <a:pos x="22" y="20"/>
                </a:cxn>
                <a:cxn ang="0">
                  <a:pos x="16" y="10"/>
                </a:cxn>
                <a:cxn ang="0">
                  <a:pos x="8" y="2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28" h="52">
                  <a:moveTo>
                    <a:pt x="4" y="0"/>
                  </a:moveTo>
                  <a:lnTo>
                    <a:pt x="4" y="2"/>
                  </a:lnTo>
                  <a:lnTo>
                    <a:pt x="8" y="6"/>
                  </a:lnTo>
                  <a:lnTo>
                    <a:pt x="6" y="6"/>
                  </a:lnTo>
                  <a:lnTo>
                    <a:pt x="2" y="24"/>
                  </a:lnTo>
                  <a:lnTo>
                    <a:pt x="0" y="24"/>
                  </a:lnTo>
                  <a:lnTo>
                    <a:pt x="2" y="42"/>
                  </a:lnTo>
                  <a:lnTo>
                    <a:pt x="6" y="52"/>
                  </a:lnTo>
                  <a:lnTo>
                    <a:pt x="14" y="52"/>
                  </a:lnTo>
                  <a:lnTo>
                    <a:pt x="24" y="46"/>
                  </a:lnTo>
                  <a:lnTo>
                    <a:pt x="28" y="42"/>
                  </a:lnTo>
                  <a:lnTo>
                    <a:pt x="28" y="32"/>
                  </a:lnTo>
                  <a:lnTo>
                    <a:pt x="22" y="20"/>
                  </a:lnTo>
                  <a:lnTo>
                    <a:pt x="16" y="10"/>
                  </a:lnTo>
                  <a:lnTo>
                    <a:pt x="8" y="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11" name="Freeform 418"/>
            <p:cNvSpPr>
              <a:spLocks/>
            </p:cNvSpPr>
            <p:nvPr/>
          </p:nvSpPr>
          <p:spPr bwMode="auto">
            <a:xfrm>
              <a:off x="5206595" y="2611949"/>
              <a:ext cx="31405" cy="35891"/>
            </a:xfrm>
            <a:custGeom>
              <a:avLst/>
              <a:gdLst/>
              <a:ahLst/>
              <a:cxnLst>
                <a:cxn ang="0">
                  <a:pos x="6" y="2"/>
                </a:cxn>
                <a:cxn ang="0">
                  <a:pos x="14" y="0"/>
                </a:cxn>
                <a:cxn ang="0">
                  <a:pos x="24" y="14"/>
                </a:cxn>
                <a:cxn ang="0">
                  <a:pos x="26" y="10"/>
                </a:cxn>
                <a:cxn ang="0">
                  <a:pos x="28" y="16"/>
                </a:cxn>
                <a:cxn ang="0">
                  <a:pos x="28" y="20"/>
                </a:cxn>
                <a:cxn ang="0">
                  <a:pos x="26" y="16"/>
                </a:cxn>
                <a:cxn ang="0">
                  <a:pos x="18" y="26"/>
                </a:cxn>
                <a:cxn ang="0">
                  <a:pos x="12" y="30"/>
                </a:cxn>
                <a:cxn ang="0">
                  <a:pos x="6" y="32"/>
                </a:cxn>
                <a:cxn ang="0">
                  <a:pos x="2" y="26"/>
                </a:cxn>
                <a:cxn ang="0">
                  <a:pos x="2" y="32"/>
                </a:cxn>
                <a:cxn ang="0">
                  <a:pos x="0" y="26"/>
                </a:cxn>
                <a:cxn ang="0">
                  <a:pos x="0" y="14"/>
                </a:cxn>
                <a:cxn ang="0">
                  <a:pos x="6" y="2"/>
                </a:cxn>
                <a:cxn ang="0">
                  <a:pos x="6" y="2"/>
                </a:cxn>
              </a:cxnLst>
              <a:rect l="0" t="0" r="r" b="b"/>
              <a:pathLst>
                <a:path w="28" h="32">
                  <a:moveTo>
                    <a:pt x="6" y="2"/>
                  </a:moveTo>
                  <a:lnTo>
                    <a:pt x="14" y="0"/>
                  </a:lnTo>
                  <a:lnTo>
                    <a:pt x="24" y="14"/>
                  </a:lnTo>
                  <a:lnTo>
                    <a:pt x="26" y="10"/>
                  </a:lnTo>
                  <a:lnTo>
                    <a:pt x="28" y="16"/>
                  </a:lnTo>
                  <a:lnTo>
                    <a:pt x="28" y="20"/>
                  </a:lnTo>
                  <a:lnTo>
                    <a:pt x="26" y="16"/>
                  </a:lnTo>
                  <a:lnTo>
                    <a:pt x="18" y="26"/>
                  </a:lnTo>
                  <a:lnTo>
                    <a:pt x="12" y="30"/>
                  </a:lnTo>
                  <a:lnTo>
                    <a:pt x="6" y="32"/>
                  </a:lnTo>
                  <a:lnTo>
                    <a:pt x="2" y="26"/>
                  </a:lnTo>
                  <a:lnTo>
                    <a:pt x="2" y="32"/>
                  </a:lnTo>
                  <a:lnTo>
                    <a:pt x="0" y="26"/>
                  </a:lnTo>
                  <a:lnTo>
                    <a:pt x="0" y="14"/>
                  </a:lnTo>
                  <a:lnTo>
                    <a:pt x="6" y="2"/>
                  </a:lnTo>
                  <a:lnTo>
                    <a:pt x="6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12" name="Freeform 419"/>
            <p:cNvSpPr>
              <a:spLocks/>
            </p:cNvSpPr>
            <p:nvPr/>
          </p:nvSpPr>
          <p:spPr bwMode="auto">
            <a:xfrm>
              <a:off x="5255946" y="2430251"/>
              <a:ext cx="91971" cy="139078"/>
            </a:xfrm>
            <a:custGeom>
              <a:avLst/>
              <a:gdLst/>
              <a:ahLst/>
              <a:cxnLst>
                <a:cxn ang="0">
                  <a:pos x="30" y="4"/>
                </a:cxn>
                <a:cxn ang="0">
                  <a:pos x="48" y="0"/>
                </a:cxn>
                <a:cxn ang="0">
                  <a:pos x="68" y="10"/>
                </a:cxn>
                <a:cxn ang="0">
                  <a:pos x="60" y="16"/>
                </a:cxn>
                <a:cxn ang="0">
                  <a:pos x="66" y="18"/>
                </a:cxn>
                <a:cxn ang="0">
                  <a:pos x="64" y="20"/>
                </a:cxn>
                <a:cxn ang="0">
                  <a:pos x="64" y="24"/>
                </a:cxn>
                <a:cxn ang="0">
                  <a:pos x="54" y="30"/>
                </a:cxn>
                <a:cxn ang="0">
                  <a:pos x="60" y="32"/>
                </a:cxn>
                <a:cxn ang="0">
                  <a:pos x="54" y="42"/>
                </a:cxn>
                <a:cxn ang="0">
                  <a:pos x="54" y="54"/>
                </a:cxn>
                <a:cxn ang="0">
                  <a:pos x="54" y="64"/>
                </a:cxn>
                <a:cxn ang="0">
                  <a:pos x="56" y="80"/>
                </a:cxn>
                <a:cxn ang="0">
                  <a:pos x="62" y="96"/>
                </a:cxn>
                <a:cxn ang="0">
                  <a:pos x="82" y="116"/>
                </a:cxn>
                <a:cxn ang="0">
                  <a:pos x="78" y="122"/>
                </a:cxn>
                <a:cxn ang="0">
                  <a:pos x="76" y="124"/>
                </a:cxn>
                <a:cxn ang="0">
                  <a:pos x="68" y="118"/>
                </a:cxn>
                <a:cxn ang="0">
                  <a:pos x="70" y="114"/>
                </a:cxn>
                <a:cxn ang="0">
                  <a:pos x="64" y="118"/>
                </a:cxn>
                <a:cxn ang="0">
                  <a:pos x="68" y="122"/>
                </a:cxn>
                <a:cxn ang="0">
                  <a:pos x="54" y="116"/>
                </a:cxn>
                <a:cxn ang="0">
                  <a:pos x="50" y="122"/>
                </a:cxn>
                <a:cxn ang="0">
                  <a:pos x="44" y="114"/>
                </a:cxn>
                <a:cxn ang="0">
                  <a:pos x="32" y="112"/>
                </a:cxn>
                <a:cxn ang="0">
                  <a:pos x="30" y="104"/>
                </a:cxn>
                <a:cxn ang="0">
                  <a:pos x="38" y="100"/>
                </a:cxn>
                <a:cxn ang="0">
                  <a:pos x="28" y="94"/>
                </a:cxn>
                <a:cxn ang="0">
                  <a:pos x="34" y="84"/>
                </a:cxn>
                <a:cxn ang="0">
                  <a:pos x="26" y="92"/>
                </a:cxn>
                <a:cxn ang="0">
                  <a:pos x="26" y="82"/>
                </a:cxn>
                <a:cxn ang="0">
                  <a:pos x="18" y="86"/>
                </a:cxn>
                <a:cxn ang="0">
                  <a:pos x="18" y="80"/>
                </a:cxn>
                <a:cxn ang="0">
                  <a:pos x="16" y="78"/>
                </a:cxn>
                <a:cxn ang="0">
                  <a:pos x="14" y="84"/>
                </a:cxn>
                <a:cxn ang="0">
                  <a:pos x="12" y="80"/>
                </a:cxn>
                <a:cxn ang="0">
                  <a:pos x="8" y="84"/>
                </a:cxn>
                <a:cxn ang="0">
                  <a:pos x="2" y="80"/>
                </a:cxn>
                <a:cxn ang="0">
                  <a:pos x="0" y="72"/>
                </a:cxn>
                <a:cxn ang="0">
                  <a:pos x="2" y="60"/>
                </a:cxn>
                <a:cxn ang="0">
                  <a:pos x="10" y="56"/>
                </a:cxn>
                <a:cxn ang="0">
                  <a:pos x="12" y="60"/>
                </a:cxn>
                <a:cxn ang="0">
                  <a:pos x="14" y="50"/>
                </a:cxn>
                <a:cxn ang="0">
                  <a:pos x="16" y="50"/>
                </a:cxn>
                <a:cxn ang="0">
                  <a:pos x="16" y="46"/>
                </a:cxn>
                <a:cxn ang="0">
                  <a:pos x="22" y="36"/>
                </a:cxn>
                <a:cxn ang="0">
                  <a:pos x="18" y="38"/>
                </a:cxn>
                <a:cxn ang="0">
                  <a:pos x="18" y="36"/>
                </a:cxn>
                <a:cxn ang="0">
                  <a:pos x="18" y="34"/>
                </a:cxn>
                <a:cxn ang="0">
                  <a:pos x="12" y="30"/>
                </a:cxn>
                <a:cxn ang="0">
                  <a:pos x="14" y="26"/>
                </a:cxn>
                <a:cxn ang="0">
                  <a:pos x="26" y="20"/>
                </a:cxn>
                <a:cxn ang="0">
                  <a:pos x="22" y="20"/>
                </a:cxn>
                <a:cxn ang="0">
                  <a:pos x="24" y="18"/>
                </a:cxn>
                <a:cxn ang="0">
                  <a:pos x="22" y="12"/>
                </a:cxn>
                <a:cxn ang="0">
                  <a:pos x="30" y="4"/>
                </a:cxn>
                <a:cxn ang="0">
                  <a:pos x="30" y="4"/>
                </a:cxn>
              </a:cxnLst>
              <a:rect l="0" t="0" r="r" b="b"/>
              <a:pathLst>
                <a:path w="82" h="124">
                  <a:moveTo>
                    <a:pt x="30" y="4"/>
                  </a:moveTo>
                  <a:lnTo>
                    <a:pt x="48" y="0"/>
                  </a:lnTo>
                  <a:lnTo>
                    <a:pt x="68" y="10"/>
                  </a:lnTo>
                  <a:lnTo>
                    <a:pt x="60" y="16"/>
                  </a:lnTo>
                  <a:lnTo>
                    <a:pt x="66" y="18"/>
                  </a:lnTo>
                  <a:lnTo>
                    <a:pt x="64" y="20"/>
                  </a:lnTo>
                  <a:lnTo>
                    <a:pt x="64" y="24"/>
                  </a:lnTo>
                  <a:lnTo>
                    <a:pt x="54" y="30"/>
                  </a:lnTo>
                  <a:lnTo>
                    <a:pt x="60" y="32"/>
                  </a:lnTo>
                  <a:lnTo>
                    <a:pt x="54" y="42"/>
                  </a:lnTo>
                  <a:lnTo>
                    <a:pt x="54" y="54"/>
                  </a:lnTo>
                  <a:lnTo>
                    <a:pt x="54" y="64"/>
                  </a:lnTo>
                  <a:lnTo>
                    <a:pt x="56" y="80"/>
                  </a:lnTo>
                  <a:lnTo>
                    <a:pt x="62" y="96"/>
                  </a:lnTo>
                  <a:lnTo>
                    <a:pt x="82" y="116"/>
                  </a:lnTo>
                  <a:lnTo>
                    <a:pt x="78" y="122"/>
                  </a:lnTo>
                  <a:lnTo>
                    <a:pt x="76" y="124"/>
                  </a:lnTo>
                  <a:lnTo>
                    <a:pt x="68" y="118"/>
                  </a:lnTo>
                  <a:lnTo>
                    <a:pt x="70" y="114"/>
                  </a:lnTo>
                  <a:lnTo>
                    <a:pt x="64" y="118"/>
                  </a:lnTo>
                  <a:lnTo>
                    <a:pt x="68" y="122"/>
                  </a:lnTo>
                  <a:lnTo>
                    <a:pt x="54" y="116"/>
                  </a:lnTo>
                  <a:lnTo>
                    <a:pt x="50" y="122"/>
                  </a:lnTo>
                  <a:lnTo>
                    <a:pt x="44" y="114"/>
                  </a:lnTo>
                  <a:lnTo>
                    <a:pt x="32" y="112"/>
                  </a:lnTo>
                  <a:lnTo>
                    <a:pt x="30" y="104"/>
                  </a:lnTo>
                  <a:lnTo>
                    <a:pt x="38" y="100"/>
                  </a:lnTo>
                  <a:lnTo>
                    <a:pt x="28" y="94"/>
                  </a:lnTo>
                  <a:lnTo>
                    <a:pt x="34" y="84"/>
                  </a:lnTo>
                  <a:lnTo>
                    <a:pt x="26" y="92"/>
                  </a:lnTo>
                  <a:lnTo>
                    <a:pt x="26" y="82"/>
                  </a:lnTo>
                  <a:lnTo>
                    <a:pt x="18" y="86"/>
                  </a:lnTo>
                  <a:lnTo>
                    <a:pt x="18" y="80"/>
                  </a:lnTo>
                  <a:lnTo>
                    <a:pt x="16" y="78"/>
                  </a:lnTo>
                  <a:lnTo>
                    <a:pt x="14" y="84"/>
                  </a:lnTo>
                  <a:lnTo>
                    <a:pt x="12" y="80"/>
                  </a:lnTo>
                  <a:lnTo>
                    <a:pt x="8" y="84"/>
                  </a:lnTo>
                  <a:lnTo>
                    <a:pt x="2" y="80"/>
                  </a:lnTo>
                  <a:lnTo>
                    <a:pt x="0" y="72"/>
                  </a:lnTo>
                  <a:lnTo>
                    <a:pt x="2" y="60"/>
                  </a:lnTo>
                  <a:lnTo>
                    <a:pt x="10" y="56"/>
                  </a:lnTo>
                  <a:lnTo>
                    <a:pt x="12" y="60"/>
                  </a:lnTo>
                  <a:lnTo>
                    <a:pt x="14" y="50"/>
                  </a:lnTo>
                  <a:lnTo>
                    <a:pt x="16" y="50"/>
                  </a:lnTo>
                  <a:lnTo>
                    <a:pt x="16" y="46"/>
                  </a:lnTo>
                  <a:lnTo>
                    <a:pt x="22" y="36"/>
                  </a:lnTo>
                  <a:lnTo>
                    <a:pt x="18" y="38"/>
                  </a:lnTo>
                  <a:lnTo>
                    <a:pt x="18" y="36"/>
                  </a:lnTo>
                  <a:lnTo>
                    <a:pt x="18" y="34"/>
                  </a:lnTo>
                  <a:lnTo>
                    <a:pt x="12" y="30"/>
                  </a:lnTo>
                  <a:lnTo>
                    <a:pt x="14" y="26"/>
                  </a:lnTo>
                  <a:lnTo>
                    <a:pt x="26" y="20"/>
                  </a:lnTo>
                  <a:lnTo>
                    <a:pt x="22" y="20"/>
                  </a:lnTo>
                  <a:lnTo>
                    <a:pt x="24" y="18"/>
                  </a:lnTo>
                  <a:lnTo>
                    <a:pt x="22" y="12"/>
                  </a:lnTo>
                  <a:lnTo>
                    <a:pt x="30" y="4"/>
                  </a:lnTo>
                  <a:lnTo>
                    <a:pt x="30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13" name="Freeform 420"/>
            <p:cNvSpPr>
              <a:spLocks/>
            </p:cNvSpPr>
            <p:nvPr/>
          </p:nvSpPr>
          <p:spPr bwMode="auto">
            <a:xfrm>
              <a:off x="5289594" y="2219390"/>
              <a:ext cx="231049" cy="217590"/>
            </a:xfrm>
            <a:custGeom>
              <a:avLst/>
              <a:gdLst/>
              <a:ahLst/>
              <a:cxnLst>
                <a:cxn ang="0">
                  <a:pos x="14" y="160"/>
                </a:cxn>
                <a:cxn ang="0">
                  <a:pos x="14" y="156"/>
                </a:cxn>
                <a:cxn ang="0">
                  <a:pos x="18" y="148"/>
                </a:cxn>
                <a:cxn ang="0">
                  <a:pos x="20" y="140"/>
                </a:cxn>
                <a:cxn ang="0">
                  <a:pos x="24" y="134"/>
                </a:cxn>
                <a:cxn ang="0">
                  <a:pos x="26" y="122"/>
                </a:cxn>
                <a:cxn ang="0">
                  <a:pos x="24" y="112"/>
                </a:cxn>
                <a:cxn ang="0">
                  <a:pos x="26" y="100"/>
                </a:cxn>
                <a:cxn ang="0">
                  <a:pos x="36" y="102"/>
                </a:cxn>
                <a:cxn ang="0">
                  <a:pos x="50" y="94"/>
                </a:cxn>
                <a:cxn ang="0">
                  <a:pos x="54" y="82"/>
                </a:cxn>
                <a:cxn ang="0">
                  <a:pos x="66" y="74"/>
                </a:cxn>
                <a:cxn ang="0">
                  <a:pos x="90" y="48"/>
                </a:cxn>
                <a:cxn ang="0">
                  <a:pos x="90" y="56"/>
                </a:cxn>
                <a:cxn ang="0">
                  <a:pos x="100" y="48"/>
                </a:cxn>
                <a:cxn ang="0">
                  <a:pos x="100" y="40"/>
                </a:cxn>
                <a:cxn ang="0">
                  <a:pos x="114" y="40"/>
                </a:cxn>
                <a:cxn ang="0">
                  <a:pos x="118" y="46"/>
                </a:cxn>
                <a:cxn ang="0">
                  <a:pos x="160" y="26"/>
                </a:cxn>
                <a:cxn ang="0">
                  <a:pos x="162" y="16"/>
                </a:cxn>
                <a:cxn ang="0">
                  <a:pos x="182" y="0"/>
                </a:cxn>
                <a:cxn ang="0">
                  <a:pos x="202" y="8"/>
                </a:cxn>
                <a:cxn ang="0">
                  <a:pos x="202" y="26"/>
                </a:cxn>
                <a:cxn ang="0">
                  <a:pos x="194" y="42"/>
                </a:cxn>
                <a:cxn ang="0">
                  <a:pos x="190" y="44"/>
                </a:cxn>
                <a:cxn ang="0">
                  <a:pos x="158" y="60"/>
                </a:cxn>
                <a:cxn ang="0">
                  <a:pos x="132" y="70"/>
                </a:cxn>
                <a:cxn ang="0">
                  <a:pos x="114" y="88"/>
                </a:cxn>
                <a:cxn ang="0">
                  <a:pos x="90" y="104"/>
                </a:cxn>
                <a:cxn ang="0">
                  <a:pos x="94" y="114"/>
                </a:cxn>
                <a:cxn ang="0">
                  <a:pos x="86" y="124"/>
                </a:cxn>
                <a:cxn ang="0">
                  <a:pos x="82" y="132"/>
                </a:cxn>
                <a:cxn ang="0">
                  <a:pos x="74" y="134"/>
                </a:cxn>
                <a:cxn ang="0">
                  <a:pos x="72" y="138"/>
                </a:cxn>
                <a:cxn ang="0">
                  <a:pos x="60" y="132"/>
                </a:cxn>
                <a:cxn ang="0">
                  <a:pos x="64" y="150"/>
                </a:cxn>
                <a:cxn ang="0">
                  <a:pos x="64" y="154"/>
                </a:cxn>
                <a:cxn ang="0">
                  <a:pos x="62" y="158"/>
                </a:cxn>
                <a:cxn ang="0">
                  <a:pos x="52" y="146"/>
                </a:cxn>
                <a:cxn ang="0">
                  <a:pos x="50" y="154"/>
                </a:cxn>
                <a:cxn ang="0">
                  <a:pos x="56" y="162"/>
                </a:cxn>
                <a:cxn ang="0">
                  <a:pos x="54" y="170"/>
                </a:cxn>
                <a:cxn ang="0">
                  <a:pos x="50" y="176"/>
                </a:cxn>
                <a:cxn ang="0">
                  <a:pos x="42" y="174"/>
                </a:cxn>
                <a:cxn ang="0">
                  <a:pos x="40" y="194"/>
                </a:cxn>
                <a:cxn ang="0">
                  <a:pos x="6" y="190"/>
                </a:cxn>
                <a:cxn ang="0">
                  <a:pos x="8" y="184"/>
                </a:cxn>
                <a:cxn ang="0">
                  <a:pos x="18" y="174"/>
                </a:cxn>
                <a:cxn ang="0">
                  <a:pos x="0" y="168"/>
                </a:cxn>
              </a:cxnLst>
              <a:rect l="0" t="0" r="r" b="b"/>
              <a:pathLst>
                <a:path w="206" h="194">
                  <a:moveTo>
                    <a:pt x="0" y="168"/>
                  </a:moveTo>
                  <a:lnTo>
                    <a:pt x="14" y="160"/>
                  </a:lnTo>
                  <a:lnTo>
                    <a:pt x="12" y="160"/>
                  </a:lnTo>
                  <a:lnTo>
                    <a:pt x="14" y="156"/>
                  </a:lnTo>
                  <a:lnTo>
                    <a:pt x="18" y="152"/>
                  </a:lnTo>
                  <a:lnTo>
                    <a:pt x="18" y="148"/>
                  </a:lnTo>
                  <a:lnTo>
                    <a:pt x="26" y="144"/>
                  </a:lnTo>
                  <a:lnTo>
                    <a:pt x="20" y="140"/>
                  </a:lnTo>
                  <a:lnTo>
                    <a:pt x="30" y="138"/>
                  </a:lnTo>
                  <a:lnTo>
                    <a:pt x="24" y="134"/>
                  </a:lnTo>
                  <a:lnTo>
                    <a:pt x="24" y="126"/>
                  </a:lnTo>
                  <a:lnTo>
                    <a:pt x="26" y="122"/>
                  </a:lnTo>
                  <a:lnTo>
                    <a:pt x="30" y="112"/>
                  </a:lnTo>
                  <a:lnTo>
                    <a:pt x="24" y="112"/>
                  </a:lnTo>
                  <a:lnTo>
                    <a:pt x="24" y="106"/>
                  </a:lnTo>
                  <a:lnTo>
                    <a:pt x="26" y="100"/>
                  </a:lnTo>
                  <a:lnTo>
                    <a:pt x="32" y="106"/>
                  </a:lnTo>
                  <a:lnTo>
                    <a:pt x="36" y="102"/>
                  </a:lnTo>
                  <a:lnTo>
                    <a:pt x="40" y="94"/>
                  </a:lnTo>
                  <a:lnTo>
                    <a:pt x="50" y="94"/>
                  </a:lnTo>
                  <a:lnTo>
                    <a:pt x="56" y="88"/>
                  </a:lnTo>
                  <a:lnTo>
                    <a:pt x="54" y="82"/>
                  </a:lnTo>
                  <a:lnTo>
                    <a:pt x="56" y="78"/>
                  </a:lnTo>
                  <a:lnTo>
                    <a:pt x="66" y="74"/>
                  </a:lnTo>
                  <a:lnTo>
                    <a:pt x="68" y="66"/>
                  </a:lnTo>
                  <a:lnTo>
                    <a:pt x="90" y="48"/>
                  </a:lnTo>
                  <a:lnTo>
                    <a:pt x="94" y="48"/>
                  </a:lnTo>
                  <a:lnTo>
                    <a:pt x="90" y="56"/>
                  </a:lnTo>
                  <a:lnTo>
                    <a:pt x="98" y="52"/>
                  </a:lnTo>
                  <a:lnTo>
                    <a:pt x="100" y="48"/>
                  </a:lnTo>
                  <a:lnTo>
                    <a:pt x="96" y="44"/>
                  </a:lnTo>
                  <a:lnTo>
                    <a:pt x="100" y="40"/>
                  </a:lnTo>
                  <a:lnTo>
                    <a:pt x="98" y="38"/>
                  </a:lnTo>
                  <a:lnTo>
                    <a:pt x="114" y="40"/>
                  </a:lnTo>
                  <a:lnTo>
                    <a:pt x="114" y="46"/>
                  </a:lnTo>
                  <a:lnTo>
                    <a:pt x="118" y="46"/>
                  </a:lnTo>
                  <a:lnTo>
                    <a:pt x="142" y="38"/>
                  </a:lnTo>
                  <a:lnTo>
                    <a:pt x="160" y="26"/>
                  </a:lnTo>
                  <a:lnTo>
                    <a:pt x="162" y="24"/>
                  </a:lnTo>
                  <a:lnTo>
                    <a:pt x="162" y="16"/>
                  </a:lnTo>
                  <a:lnTo>
                    <a:pt x="162" y="14"/>
                  </a:lnTo>
                  <a:lnTo>
                    <a:pt x="182" y="0"/>
                  </a:lnTo>
                  <a:lnTo>
                    <a:pt x="198" y="2"/>
                  </a:lnTo>
                  <a:lnTo>
                    <a:pt x="202" y="8"/>
                  </a:lnTo>
                  <a:lnTo>
                    <a:pt x="206" y="18"/>
                  </a:lnTo>
                  <a:lnTo>
                    <a:pt x="202" y="26"/>
                  </a:lnTo>
                  <a:lnTo>
                    <a:pt x="206" y="28"/>
                  </a:lnTo>
                  <a:lnTo>
                    <a:pt x="194" y="42"/>
                  </a:lnTo>
                  <a:lnTo>
                    <a:pt x="196" y="46"/>
                  </a:lnTo>
                  <a:lnTo>
                    <a:pt x="190" y="44"/>
                  </a:lnTo>
                  <a:lnTo>
                    <a:pt x="178" y="54"/>
                  </a:lnTo>
                  <a:lnTo>
                    <a:pt x="158" y="60"/>
                  </a:lnTo>
                  <a:lnTo>
                    <a:pt x="136" y="76"/>
                  </a:lnTo>
                  <a:lnTo>
                    <a:pt x="132" y="70"/>
                  </a:lnTo>
                  <a:lnTo>
                    <a:pt x="130" y="78"/>
                  </a:lnTo>
                  <a:lnTo>
                    <a:pt x="114" y="88"/>
                  </a:lnTo>
                  <a:lnTo>
                    <a:pt x="102" y="104"/>
                  </a:lnTo>
                  <a:lnTo>
                    <a:pt x="90" y="104"/>
                  </a:lnTo>
                  <a:lnTo>
                    <a:pt x="90" y="108"/>
                  </a:lnTo>
                  <a:lnTo>
                    <a:pt x="94" y="114"/>
                  </a:lnTo>
                  <a:lnTo>
                    <a:pt x="88" y="120"/>
                  </a:lnTo>
                  <a:lnTo>
                    <a:pt x="86" y="124"/>
                  </a:lnTo>
                  <a:lnTo>
                    <a:pt x="76" y="122"/>
                  </a:lnTo>
                  <a:lnTo>
                    <a:pt x="82" y="132"/>
                  </a:lnTo>
                  <a:lnTo>
                    <a:pt x="72" y="126"/>
                  </a:lnTo>
                  <a:lnTo>
                    <a:pt x="74" y="134"/>
                  </a:lnTo>
                  <a:lnTo>
                    <a:pt x="72" y="132"/>
                  </a:lnTo>
                  <a:lnTo>
                    <a:pt x="72" y="138"/>
                  </a:lnTo>
                  <a:lnTo>
                    <a:pt x="68" y="140"/>
                  </a:lnTo>
                  <a:lnTo>
                    <a:pt x="60" y="132"/>
                  </a:lnTo>
                  <a:lnTo>
                    <a:pt x="68" y="148"/>
                  </a:lnTo>
                  <a:lnTo>
                    <a:pt x="64" y="150"/>
                  </a:lnTo>
                  <a:lnTo>
                    <a:pt x="64" y="154"/>
                  </a:lnTo>
                  <a:lnTo>
                    <a:pt x="64" y="154"/>
                  </a:lnTo>
                  <a:lnTo>
                    <a:pt x="60" y="152"/>
                  </a:lnTo>
                  <a:lnTo>
                    <a:pt x="62" y="158"/>
                  </a:lnTo>
                  <a:lnTo>
                    <a:pt x="60" y="160"/>
                  </a:lnTo>
                  <a:lnTo>
                    <a:pt x="52" y="146"/>
                  </a:lnTo>
                  <a:lnTo>
                    <a:pt x="50" y="152"/>
                  </a:lnTo>
                  <a:lnTo>
                    <a:pt x="50" y="154"/>
                  </a:lnTo>
                  <a:lnTo>
                    <a:pt x="48" y="156"/>
                  </a:lnTo>
                  <a:lnTo>
                    <a:pt x="56" y="162"/>
                  </a:lnTo>
                  <a:lnTo>
                    <a:pt x="54" y="164"/>
                  </a:lnTo>
                  <a:lnTo>
                    <a:pt x="54" y="170"/>
                  </a:lnTo>
                  <a:lnTo>
                    <a:pt x="46" y="168"/>
                  </a:lnTo>
                  <a:lnTo>
                    <a:pt x="50" y="176"/>
                  </a:lnTo>
                  <a:lnTo>
                    <a:pt x="48" y="180"/>
                  </a:lnTo>
                  <a:lnTo>
                    <a:pt x="42" y="174"/>
                  </a:lnTo>
                  <a:lnTo>
                    <a:pt x="46" y="186"/>
                  </a:lnTo>
                  <a:lnTo>
                    <a:pt x="40" y="194"/>
                  </a:lnTo>
                  <a:lnTo>
                    <a:pt x="20" y="186"/>
                  </a:lnTo>
                  <a:lnTo>
                    <a:pt x="6" y="190"/>
                  </a:lnTo>
                  <a:lnTo>
                    <a:pt x="10" y="184"/>
                  </a:lnTo>
                  <a:lnTo>
                    <a:pt x="8" y="184"/>
                  </a:lnTo>
                  <a:lnTo>
                    <a:pt x="8" y="180"/>
                  </a:lnTo>
                  <a:lnTo>
                    <a:pt x="18" y="174"/>
                  </a:lnTo>
                  <a:lnTo>
                    <a:pt x="4" y="176"/>
                  </a:lnTo>
                  <a:lnTo>
                    <a:pt x="0" y="168"/>
                  </a:lnTo>
                  <a:lnTo>
                    <a:pt x="0" y="16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14" name="Freeform 421"/>
            <p:cNvSpPr>
              <a:spLocks/>
            </p:cNvSpPr>
            <p:nvPr/>
          </p:nvSpPr>
          <p:spPr bwMode="auto">
            <a:xfrm>
              <a:off x="5269405" y="2531194"/>
              <a:ext cx="13460" cy="20188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8" y="0"/>
                </a:cxn>
                <a:cxn ang="0">
                  <a:pos x="10" y="6"/>
                </a:cxn>
                <a:cxn ang="0">
                  <a:pos x="12" y="18"/>
                </a:cxn>
                <a:cxn ang="0">
                  <a:pos x="6" y="6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2" h="18">
                  <a:moveTo>
                    <a:pt x="0" y="2"/>
                  </a:moveTo>
                  <a:lnTo>
                    <a:pt x="8" y="0"/>
                  </a:lnTo>
                  <a:lnTo>
                    <a:pt x="10" y="6"/>
                  </a:lnTo>
                  <a:lnTo>
                    <a:pt x="12" y="18"/>
                  </a:lnTo>
                  <a:lnTo>
                    <a:pt x="6" y="6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15" name="Freeform 422"/>
            <p:cNvSpPr>
              <a:spLocks/>
            </p:cNvSpPr>
            <p:nvPr/>
          </p:nvSpPr>
          <p:spPr bwMode="auto">
            <a:xfrm>
              <a:off x="5361376" y="2571571"/>
              <a:ext cx="31405" cy="33648"/>
            </a:xfrm>
            <a:custGeom>
              <a:avLst/>
              <a:gdLst/>
              <a:ahLst/>
              <a:cxnLst>
                <a:cxn ang="0">
                  <a:pos x="4" y="18"/>
                </a:cxn>
                <a:cxn ang="0">
                  <a:pos x="0" y="10"/>
                </a:cxn>
                <a:cxn ang="0">
                  <a:pos x="6" y="10"/>
                </a:cxn>
                <a:cxn ang="0">
                  <a:pos x="2" y="6"/>
                </a:cxn>
                <a:cxn ang="0">
                  <a:pos x="8" y="0"/>
                </a:cxn>
                <a:cxn ang="0">
                  <a:pos x="28" y="26"/>
                </a:cxn>
                <a:cxn ang="0">
                  <a:pos x="26" y="30"/>
                </a:cxn>
                <a:cxn ang="0">
                  <a:pos x="18" y="30"/>
                </a:cxn>
                <a:cxn ang="0">
                  <a:pos x="6" y="20"/>
                </a:cxn>
                <a:cxn ang="0">
                  <a:pos x="10" y="28"/>
                </a:cxn>
                <a:cxn ang="0">
                  <a:pos x="4" y="18"/>
                </a:cxn>
                <a:cxn ang="0">
                  <a:pos x="4" y="18"/>
                </a:cxn>
              </a:cxnLst>
              <a:rect l="0" t="0" r="r" b="b"/>
              <a:pathLst>
                <a:path w="28" h="30">
                  <a:moveTo>
                    <a:pt x="4" y="18"/>
                  </a:moveTo>
                  <a:lnTo>
                    <a:pt x="0" y="10"/>
                  </a:lnTo>
                  <a:lnTo>
                    <a:pt x="6" y="10"/>
                  </a:lnTo>
                  <a:lnTo>
                    <a:pt x="2" y="6"/>
                  </a:lnTo>
                  <a:lnTo>
                    <a:pt x="8" y="0"/>
                  </a:lnTo>
                  <a:lnTo>
                    <a:pt x="28" y="26"/>
                  </a:lnTo>
                  <a:lnTo>
                    <a:pt x="26" y="30"/>
                  </a:lnTo>
                  <a:lnTo>
                    <a:pt x="18" y="30"/>
                  </a:lnTo>
                  <a:lnTo>
                    <a:pt x="6" y="20"/>
                  </a:lnTo>
                  <a:lnTo>
                    <a:pt x="10" y="28"/>
                  </a:lnTo>
                  <a:lnTo>
                    <a:pt x="4" y="18"/>
                  </a:lnTo>
                  <a:lnTo>
                    <a:pt x="4" y="1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16" name="Freeform 423"/>
            <p:cNvSpPr>
              <a:spLocks/>
            </p:cNvSpPr>
            <p:nvPr/>
          </p:nvSpPr>
          <p:spPr bwMode="auto">
            <a:xfrm>
              <a:off x="5536346" y="2425764"/>
              <a:ext cx="22432" cy="22432"/>
            </a:xfrm>
            <a:custGeom>
              <a:avLst/>
              <a:gdLst/>
              <a:ahLst/>
              <a:cxnLst>
                <a:cxn ang="0">
                  <a:pos x="2" y="20"/>
                </a:cxn>
                <a:cxn ang="0">
                  <a:pos x="0" y="20"/>
                </a:cxn>
                <a:cxn ang="0">
                  <a:pos x="2" y="14"/>
                </a:cxn>
                <a:cxn ang="0">
                  <a:pos x="2" y="8"/>
                </a:cxn>
                <a:cxn ang="0">
                  <a:pos x="4" y="0"/>
                </a:cxn>
                <a:cxn ang="0">
                  <a:pos x="12" y="0"/>
                </a:cxn>
                <a:cxn ang="0">
                  <a:pos x="14" y="4"/>
                </a:cxn>
                <a:cxn ang="0">
                  <a:pos x="12" y="10"/>
                </a:cxn>
                <a:cxn ang="0">
                  <a:pos x="20" y="12"/>
                </a:cxn>
                <a:cxn ang="0">
                  <a:pos x="6" y="18"/>
                </a:cxn>
                <a:cxn ang="0">
                  <a:pos x="4" y="16"/>
                </a:cxn>
                <a:cxn ang="0">
                  <a:pos x="2" y="20"/>
                </a:cxn>
                <a:cxn ang="0">
                  <a:pos x="2" y="20"/>
                </a:cxn>
              </a:cxnLst>
              <a:rect l="0" t="0" r="r" b="b"/>
              <a:pathLst>
                <a:path w="20" h="20">
                  <a:moveTo>
                    <a:pt x="2" y="20"/>
                  </a:moveTo>
                  <a:lnTo>
                    <a:pt x="0" y="20"/>
                  </a:lnTo>
                  <a:lnTo>
                    <a:pt x="2" y="14"/>
                  </a:lnTo>
                  <a:lnTo>
                    <a:pt x="2" y="8"/>
                  </a:lnTo>
                  <a:lnTo>
                    <a:pt x="4" y="0"/>
                  </a:lnTo>
                  <a:lnTo>
                    <a:pt x="12" y="0"/>
                  </a:lnTo>
                  <a:lnTo>
                    <a:pt x="14" y="4"/>
                  </a:lnTo>
                  <a:lnTo>
                    <a:pt x="12" y="10"/>
                  </a:lnTo>
                  <a:lnTo>
                    <a:pt x="20" y="12"/>
                  </a:lnTo>
                  <a:lnTo>
                    <a:pt x="6" y="18"/>
                  </a:lnTo>
                  <a:lnTo>
                    <a:pt x="4" y="16"/>
                  </a:lnTo>
                  <a:lnTo>
                    <a:pt x="2" y="20"/>
                  </a:lnTo>
                  <a:lnTo>
                    <a:pt x="2" y="2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17" name="Freeform 424"/>
            <p:cNvSpPr>
              <a:spLocks/>
            </p:cNvSpPr>
            <p:nvPr/>
          </p:nvSpPr>
          <p:spPr bwMode="auto">
            <a:xfrm>
              <a:off x="5664207" y="2448196"/>
              <a:ext cx="13460" cy="15702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2" y="6"/>
                </a:cxn>
                <a:cxn ang="0">
                  <a:pos x="12" y="14"/>
                </a:cxn>
                <a:cxn ang="0">
                  <a:pos x="0" y="10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2" h="14">
                  <a:moveTo>
                    <a:pt x="8" y="0"/>
                  </a:moveTo>
                  <a:lnTo>
                    <a:pt x="12" y="6"/>
                  </a:lnTo>
                  <a:lnTo>
                    <a:pt x="12" y="14"/>
                  </a:lnTo>
                  <a:lnTo>
                    <a:pt x="0" y="10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18" name="Freeform 425"/>
            <p:cNvSpPr>
              <a:spLocks/>
            </p:cNvSpPr>
            <p:nvPr/>
          </p:nvSpPr>
          <p:spPr bwMode="auto">
            <a:xfrm>
              <a:off x="5639532" y="2470627"/>
              <a:ext cx="20188" cy="15702"/>
            </a:xfrm>
            <a:custGeom>
              <a:avLst/>
              <a:gdLst/>
              <a:ahLst/>
              <a:cxnLst>
                <a:cxn ang="0">
                  <a:pos x="4" y="4"/>
                </a:cxn>
                <a:cxn ang="0">
                  <a:pos x="8" y="0"/>
                </a:cxn>
                <a:cxn ang="0">
                  <a:pos x="18" y="4"/>
                </a:cxn>
                <a:cxn ang="0">
                  <a:pos x="12" y="12"/>
                </a:cxn>
                <a:cxn ang="0">
                  <a:pos x="0" y="14"/>
                </a:cxn>
                <a:cxn ang="0">
                  <a:pos x="0" y="12"/>
                </a:cxn>
                <a:cxn ang="0">
                  <a:pos x="0" y="8"/>
                </a:cxn>
                <a:cxn ang="0">
                  <a:pos x="4" y="4"/>
                </a:cxn>
                <a:cxn ang="0">
                  <a:pos x="4" y="4"/>
                </a:cxn>
              </a:cxnLst>
              <a:rect l="0" t="0" r="r" b="b"/>
              <a:pathLst>
                <a:path w="18" h="14">
                  <a:moveTo>
                    <a:pt x="4" y="4"/>
                  </a:moveTo>
                  <a:lnTo>
                    <a:pt x="8" y="0"/>
                  </a:lnTo>
                  <a:lnTo>
                    <a:pt x="18" y="4"/>
                  </a:lnTo>
                  <a:lnTo>
                    <a:pt x="12" y="12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4" y="4"/>
                  </a:lnTo>
                  <a:lnTo>
                    <a:pt x="4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19" name="Freeform 426"/>
            <p:cNvSpPr>
              <a:spLocks/>
            </p:cNvSpPr>
            <p:nvPr/>
          </p:nvSpPr>
          <p:spPr bwMode="auto">
            <a:xfrm>
              <a:off x="5706828" y="2309118"/>
              <a:ext cx="11216" cy="20188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10" y="10"/>
                </a:cxn>
                <a:cxn ang="0">
                  <a:pos x="8" y="8"/>
                </a:cxn>
                <a:cxn ang="0">
                  <a:pos x="8" y="18"/>
                </a:cxn>
                <a:cxn ang="0">
                  <a:pos x="6" y="8"/>
                </a:cxn>
                <a:cxn ang="0">
                  <a:pos x="2" y="8"/>
                </a:cxn>
                <a:cxn ang="0">
                  <a:pos x="2" y="16"/>
                </a:cxn>
                <a:cxn ang="0">
                  <a:pos x="0" y="8"/>
                </a:cxn>
                <a:cxn ang="0">
                  <a:pos x="4" y="4"/>
                </a:cxn>
                <a:cxn ang="0">
                  <a:pos x="4" y="0"/>
                </a:cxn>
                <a:cxn ang="0">
                  <a:pos x="10" y="2"/>
                </a:cxn>
                <a:cxn ang="0">
                  <a:pos x="10" y="6"/>
                </a:cxn>
                <a:cxn ang="0">
                  <a:pos x="10" y="6"/>
                </a:cxn>
              </a:cxnLst>
              <a:rect l="0" t="0" r="r" b="b"/>
              <a:pathLst>
                <a:path w="10" h="18">
                  <a:moveTo>
                    <a:pt x="10" y="6"/>
                  </a:moveTo>
                  <a:lnTo>
                    <a:pt x="10" y="10"/>
                  </a:lnTo>
                  <a:lnTo>
                    <a:pt x="8" y="8"/>
                  </a:lnTo>
                  <a:lnTo>
                    <a:pt x="8" y="18"/>
                  </a:lnTo>
                  <a:lnTo>
                    <a:pt x="6" y="8"/>
                  </a:lnTo>
                  <a:lnTo>
                    <a:pt x="2" y="8"/>
                  </a:lnTo>
                  <a:lnTo>
                    <a:pt x="2" y="16"/>
                  </a:lnTo>
                  <a:lnTo>
                    <a:pt x="0" y="8"/>
                  </a:lnTo>
                  <a:lnTo>
                    <a:pt x="4" y="4"/>
                  </a:lnTo>
                  <a:lnTo>
                    <a:pt x="4" y="0"/>
                  </a:lnTo>
                  <a:lnTo>
                    <a:pt x="10" y="2"/>
                  </a:lnTo>
                  <a:lnTo>
                    <a:pt x="10" y="6"/>
                  </a:lnTo>
                  <a:lnTo>
                    <a:pt x="10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20" name="Freeform 427"/>
            <p:cNvSpPr>
              <a:spLocks/>
            </p:cNvSpPr>
            <p:nvPr/>
          </p:nvSpPr>
          <p:spPr bwMode="auto">
            <a:xfrm>
              <a:off x="5720287" y="2567085"/>
              <a:ext cx="6730" cy="15702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2" y="0"/>
                </a:cxn>
                <a:cxn ang="0">
                  <a:pos x="6" y="12"/>
                </a:cxn>
                <a:cxn ang="0">
                  <a:pos x="2" y="14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6" h="14">
                  <a:moveTo>
                    <a:pt x="0" y="6"/>
                  </a:moveTo>
                  <a:lnTo>
                    <a:pt x="2" y="0"/>
                  </a:lnTo>
                  <a:lnTo>
                    <a:pt x="6" y="12"/>
                  </a:lnTo>
                  <a:lnTo>
                    <a:pt x="2" y="14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21" name="Freeform 428"/>
            <p:cNvSpPr>
              <a:spLocks/>
            </p:cNvSpPr>
            <p:nvPr/>
          </p:nvSpPr>
          <p:spPr bwMode="auto">
            <a:xfrm>
              <a:off x="5314269" y="3661763"/>
              <a:ext cx="11216" cy="6730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6" y="0"/>
                </a:cxn>
                <a:cxn ang="0">
                  <a:pos x="0" y="6"/>
                </a:cxn>
                <a:cxn ang="0">
                  <a:pos x="6" y="4"/>
                </a:cxn>
                <a:cxn ang="0">
                  <a:pos x="10" y="0"/>
                </a:cxn>
                <a:cxn ang="0">
                  <a:pos x="10" y="0"/>
                </a:cxn>
              </a:cxnLst>
              <a:rect l="0" t="0" r="r" b="b"/>
              <a:pathLst>
                <a:path w="10" h="6">
                  <a:moveTo>
                    <a:pt x="10" y="0"/>
                  </a:moveTo>
                  <a:lnTo>
                    <a:pt x="6" y="0"/>
                  </a:lnTo>
                  <a:lnTo>
                    <a:pt x="0" y="6"/>
                  </a:lnTo>
                  <a:lnTo>
                    <a:pt x="6" y="4"/>
                  </a:lnTo>
                  <a:lnTo>
                    <a:pt x="10" y="0"/>
                  </a:lnTo>
                  <a:lnTo>
                    <a:pt x="1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22" name="Freeform 429"/>
            <p:cNvSpPr>
              <a:spLocks/>
            </p:cNvSpPr>
            <p:nvPr/>
          </p:nvSpPr>
          <p:spPr bwMode="auto">
            <a:xfrm>
              <a:off x="5363619" y="3762707"/>
              <a:ext cx="4487" cy="6730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4" y="2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4" h="6">
                  <a:moveTo>
                    <a:pt x="0" y="6"/>
                  </a:moveTo>
                  <a:lnTo>
                    <a:pt x="4" y="2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23" name="Freeform 430"/>
            <p:cNvSpPr>
              <a:spLocks/>
            </p:cNvSpPr>
            <p:nvPr/>
          </p:nvSpPr>
          <p:spPr bwMode="auto">
            <a:xfrm>
              <a:off x="5287351" y="3704384"/>
              <a:ext cx="4487" cy="224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4" y="2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4" h="2">
                  <a:moveTo>
                    <a:pt x="0" y="2"/>
                  </a:moveTo>
                  <a:lnTo>
                    <a:pt x="4" y="2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24" name="Freeform 431"/>
            <p:cNvSpPr>
              <a:spLocks/>
            </p:cNvSpPr>
            <p:nvPr/>
          </p:nvSpPr>
          <p:spPr bwMode="auto">
            <a:xfrm>
              <a:off x="5123598" y="3872623"/>
              <a:ext cx="1122" cy="22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25" name="Freeform 432"/>
            <p:cNvSpPr>
              <a:spLocks/>
            </p:cNvSpPr>
            <p:nvPr/>
          </p:nvSpPr>
          <p:spPr bwMode="auto">
            <a:xfrm>
              <a:off x="5123598" y="3868137"/>
              <a:ext cx="2243" cy="224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27" name="Freeform 435"/>
            <p:cNvSpPr>
              <a:spLocks/>
            </p:cNvSpPr>
            <p:nvPr/>
          </p:nvSpPr>
          <p:spPr bwMode="auto">
            <a:xfrm>
              <a:off x="5110139" y="3823274"/>
              <a:ext cx="2243" cy="2243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lnTo>
                    <a:pt x="0" y="0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28" name="Freeform 436"/>
            <p:cNvSpPr>
              <a:spLocks/>
            </p:cNvSpPr>
            <p:nvPr/>
          </p:nvSpPr>
          <p:spPr bwMode="auto">
            <a:xfrm>
              <a:off x="5110139" y="3823274"/>
              <a:ext cx="2243" cy="22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29" name="Freeform 437"/>
            <p:cNvSpPr>
              <a:spLocks/>
            </p:cNvSpPr>
            <p:nvPr/>
          </p:nvSpPr>
          <p:spPr bwMode="auto">
            <a:xfrm>
              <a:off x="5112381" y="3825517"/>
              <a:ext cx="2243" cy="2243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lnTo>
                    <a:pt x="0" y="0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30" name="Freeform 438"/>
            <p:cNvSpPr>
              <a:spLocks/>
            </p:cNvSpPr>
            <p:nvPr/>
          </p:nvSpPr>
          <p:spPr bwMode="auto">
            <a:xfrm>
              <a:off x="4872360" y="3437444"/>
              <a:ext cx="11216" cy="6730"/>
            </a:xfrm>
            <a:custGeom>
              <a:avLst/>
              <a:gdLst/>
              <a:ahLst/>
              <a:cxnLst>
                <a:cxn ang="0">
                  <a:pos x="8" y="6"/>
                </a:cxn>
                <a:cxn ang="0">
                  <a:pos x="10" y="6"/>
                </a:cxn>
                <a:cxn ang="0">
                  <a:pos x="6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4" y="4"/>
                </a:cxn>
                <a:cxn ang="0">
                  <a:pos x="4" y="6"/>
                </a:cxn>
                <a:cxn ang="0">
                  <a:pos x="8" y="6"/>
                </a:cxn>
                <a:cxn ang="0">
                  <a:pos x="8" y="6"/>
                </a:cxn>
              </a:cxnLst>
              <a:rect l="0" t="0" r="r" b="b"/>
              <a:pathLst>
                <a:path w="10" h="6">
                  <a:moveTo>
                    <a:pt x="8" y="6"/>
                  </a:moveTo>
                  <a:lnTo>
                    <a:pt x="10" y="6"/>
                  </a:lnTo>
                  <a:lnTo>
                    <a:pt x="6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4" y="4"/>
                  </a:lnTo>
                  <a:lnTo>
                    <a:pt x="4" y="6"/>
                  </a:lnTo>
                  <a:lnTo>
                    <a:pt x="8" y="6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31" name="Freeform 439"/>
            <p:cNvSpPr>
              <a:spLocks/>
            </p:cNvSpPr>
            <p:nvPr/>
          </p:nvSpPr>
          <p:spPr bwMode="auto">
            <a:xfrm>
              <a:off x="4872360" y="3453146"/>
              <a:ext cx="2243" cy="6730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2" y="6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2" h="6">
                  <a:moveTo>
                    <a:pt x="0" y="6"/>
                  </a:moveTo>
                  <a:lnTo>
                    <a:pt x="2" y="6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32" name="Freeform 440"/>
            <p:cNvSpPr>
              <a:spLocks/>
            </p:cNvSpPr>
            <p:nvPr/>
          </p:nvSpPr>
          <p:spPr bwMode="auto">
            <a:xfrm>
              <a:off x="4899278" y="3493524"/>
              <a:ext cx="8973" cy="8973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8" y="0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8" h="8">
                  <a:moveTo>
                    <a:pt x="6" y="6"/>
                  </a:moveTo>
                  <a:lnTo>
                    <a:pt x="8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33" name="Freeform 441"/>
            <p:cNvSpPr>
              <a:spLocks/>
            </p:cNvSpPr>
            <p:nvPr/>
          </p:nvSpPr>
          <p:spPr bwMode="auto">
            <a:xfrm>
              <a:off x="4968817" y="3506983"/>
              <a:ext cx="33648" cy="20188"/>
            </a:xfrm>
            <a:custGeom>
              <a:avLst/>
              <a:gdLst/>
              <a:ahLst/>
              <a:cxnLst>
                <a:cxn ang="0">
                  <a:pos x="22" y="4"/>
                </a:cxn>
                <a:cxn ang="0">
                  <a:pos x="30" y="0"/>
                </a:cxn>
                <a:cxn ang="0">
                  <a:pos x="26" y="6"/>
                </a:cxn>
                <a:cxn ang="0">
                  <a:pos x="22" y="12"/>
                </a:cxn>
                <a:cxn ang="0">
                  <a:pos x="10" y="18"/>
                </a:cxn>
                <a:cxn ang="0">
                  <a:pos x="4" y="16"/>
                </a:cxn>
                <a:cxn ang="0">
                  <a:pos x="0" y="12"/>
                </a:cxn>
                <a:cxn ang="0">
                  <a:pos x="10" y="8"/>
                </a:cxn>
                <a:cxn ang="0">
                  <a:pos x="10" y="6"/>
                </a:cxn>
                <a:cxn ang="0">
                  <a:pos x="22" y="4"/>
                </a:cxn>
                <a:cxn ang="0">
                  <a:pos x="22" y="4"/>
                </a:cxn>
              </a:cxnLst>
              <a:rect l="0" t="0" r="r" b="b"/>
              <a:pathLst>
                <a:path w="30" h="18">
                  <a:moveTo>
                    <a:pt x="22" y="4"/>
                  </a:moveTo>
                  <a:lnTo>
                    <a:pt x="30" y="0"/>
                  </a:lnTo>
                  <a:lnTo>
                    <a:pt x="26" y="6"/>
                  </a:lnTo>
                  <a:lnTo>
                    <a:pt x="22" y="12"/>
                  </a:lnTo>
                  <a:lnTo>
                    <a:pt x="10" y="18"/>
                  </a:lnTo>
                  <a:lnTo>
                    <a:pt x="4" y="16"/>
                  </a:lnTo>
                  <a:lnTo>
                    <a:pt x="0" y="12"/>
                  </a:lnTo>
                  <a:lnTo>
                    <a:pt x="10" y="8"/>
                  </a:lnTo>
                  <a:lnTo>
                    <a:pt x="10" y="6"/>
                  </a:lnTo>
                  <a:lnTo>
                    <a:pt x="22" y="4"/>
                  </a:lnTo>
                  <a:lnTo>
                    <a:pt x="22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34" name="Freeform 442"/>
            <p:cNvSpPr>
              <a:spLocks/>
            </p:cNvSpPr>
            <p:nvPr/>
          </p:nvSpPr>
          <p:spPr bwMode="auto">
            <a:xfrm>
              <a:off x="4852171" y="3410525"/>
              <a:ext cx="4487" cy="4487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4" y="2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2" y="4"/>
                </a:cxn>
              </a:cxnLst>
              <a:rect l="0" t="0" r="r" b="b"/>
              <a:pathLst>
                <a:path w="4" h="4">
                  <a:moveTo>
                    <a:pt x="2" y="4"/>
                  </a:moveTo>
                  <a:lnTo>
                    <a:pt x="4" y="2"/>
                  </a:lnTo>
                  <a:lnTo>
                    <a:pt x="2" y="0"/>
                  </a:lnTo>
                  <a:lnTo>
                    <a:pt x="0" y="2"/>
                  </a:lnTo>
                  <a:lnTo>
                    <a:pt x="2" y="4"/>
                  </a:lnTo>
                  <a:lnTo>
                    <a:pt x="2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35" name="Freeform 443"/>
            <p:cNvSpPr>
              <a:spLocks/>
            </p:cNvSpPr>
            <p:nvPr/>
          </p:nvSpPr>
          <p:spPr bwMode="auto">
            <a:xfrm>
              <a:off x="4858901" y="3426228"/>
              <a:ext cx="4487" cy="4487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4" y="4"/>
                </a:cxn>
                <a:cxn ang="0">
                  <a:pos x="4" y="2"/>
                </a:cxn>
                <a:cxn ang="0">
                  <a:pos x="4" y="2"/>
                </a:cxn>
              </a:cxnLst>
              <a:rect l="0" t="0" r="r" b="b"/>
              <a:pathLst>
                <a:path w="4" h="4">
                  <a:moveTo>
                    <a:pt x="4" y="2"/>
                  </a:moveTo>
                  <a:lnTo>
                    <a:pt x="4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4" y="4"/>
                  </a:lnTo>
                  <a:lnTo>
                    <a:pt x="4" y="2"/>
                  </a:lnTo>
                  <a:lnTo>
                    <a:pt x="4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36" name="Freeform 444"/>
            <p:cNvSpPr>
              <a:spLocks/>
            </p:cNvSpPr>
            <p:nvPr/>
          </p:nvSpPr>
          <p:spPr bwMode="auto">
            <a:xfrm>
              <a:off x="4836469" y="3509226"/>
              <a:ext cx="40378" cy="13460"/>
            </a:xfrm>
            <a:custGeom>
              <a:avLst/>
              <a:gdLst/>
              <a:ahLst/>
              <a:cxnLst>
                <a:cxn ang="0">
                  <a:pos x="20" y="4"/>
                </a:cxn>
                <a:cxn ang="0">
                  <a:pos x="12" y="4"/>
                </a:cxn>
                <a:cxn ang="0">
                  <a:pos x="8" y="2"/>
                </a:cxn>
                <a:cxn ang="0">
                  <a:pos x="8" y="0"/>
                </a:cxn>
                <a:cxn ang="0">
                  <a:pos x="6" y="2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12" y="8"/>
                </a:cxn>
                <a:cxn ang="0">
                  <a:pos x="18" y="12"/>
                </a:cxn>
                <a:cxn ang="0">
                  <a:pos x="32" y="10"/>
                </a:cxn>
                <a:cxn ang="0">
                  <a:pos x="36" y="10"/>
                </a:cxn>
                <a:cxn ang="0">
                  <a:pos x="36" y="6"/>
                </a:cxn>
                <a:cxn ang="0">
                  <a:pos x="32" y="8"/>
                </a:cxn>
                <a:cxn ang="0">
                  <a:pos x="28" y="4"/>
                </a:cxn>
                <a:cxn ang="0">
                  <a:pos x="20" y="4"/>
                </a:cxn>
                <a:cxn ang="0">
                  <a:pos x="20" y="4"/>
                </a:cxn>
              </a:cxnLst>
              <a:rect l="0" t="0" r="r" b="b"/>
              <a:pathLst>
                <a:path w="36" h="12">
                  <a:moveTo>
                    <a:pt x="20" y="4"/>
                  </a:moveTo>
                  <a:lnTo>
                    <a:pt x="12" y="4"/>
                  </a:lnTo>
                  <a:lnTo>
                    <a:pt x="8" y="2"/>
                  </a:lnTo>
                  <a:lnTo>
                    <a:pt x="8" y="0"/>
                  </a:lnTo>
                  <a:lnTo>
                    <a:pt x="6" y="2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6"/>
                  </a:lnTo>
                  <a:lnTo>
                    <a:pt x="12" y="8"/>
                  </a:lnTo>
                  <a:lnTo>
                    <a:pt x="18" y="12"/>
                  </a:lnTo>
                  <a:lnTo>
                    <a:pt x="32" y="10"/>
                  </a:lnTo>
                  <a:lnTo>
                    <a:pt x="36" y="10"/>
                  </a:lnTo>
                  <a:lnTo>
                    <a:pt x="36" y="6"/>
                  </a:lnTo>
                  <a:lnTo>
                    <a:pt x="32" y="8"/>
                  </a:lnTo>
                  <a:lnTo>
                    <a:pt x="28" y="4"/>
                  </a:lnTo>
                  <a:lnTo>
                    <a:pt x="20" y="4"/>
                  </a:lnTo>
                  <a:lnTo>
                    <a:pt x="20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37" name="Freeform 445"/>
            <p:cNvSpPr>
              <a:spLocks/>
            </p:cNvSpPr>
            <p:nvPr/>
          </p:nvSpPr>
          <p:spPr bwMode="auto">
            <a:xfrm>
              <a:off x="4854415" y="3464363"/>
              <a:ext cx="4487" cy="6730"/>
            </a:xfrm>
            <a:custGeom>
              <a:avLst/>
              <a:gdLst/>
              <a:ahLst/>
              <a:cxnLst>
                <a:cxn ang="0">
                  <a:pos x="2" y="6"/>
                </a:cxn>
                <a:cxn ang="0">
                  <a:pos x="4" y="2"/>
                </a:cxn>
                <a:cxn ang="0">
                  <a:pos x="0" y="0"/>
                </a:cxn>
                <a:cxn ang="0">
                  <a:pos x="2" y="6"/>
                </a:cxn>
                <a:cxn ang="0">
                  <a:pos x="2" y="6"/>
                </a:cxn>
              </a:cxnLst>
              <a:rect l="0" t="0" r="r" b="b"/>
              <a:pathLst>
                <a:path w="4" h="6">
                  <a:moveTo>
                    <a:pt x="2" y="6"/>
                  </a:moveTo>
                  <a:lnTo>
                    <a:pt x="4" y="2"/>
                  </a:lnTo>
                  <a:lnTo>
                    <a:pt x="0" y="0"/>
                  </a:lnTo>
                  <a:lnTo>
                    <a:pt x="2" y="6"/>
                  </a:lnTo>
                  <a:lnTo>
                    <a:pt x="2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38" name="Freeform 446"/>
            <p:cNvSpPr>
              <a:spLocks/>
            </p:cNvSpPr>
            <p:nvPr/>
          </p:nvSpPr>
          <p:spPr bwMode="auto">
            <a:xfrm>
              <a:off x="4863388" y="3480065"/>
              <a:ext cx="4487" cy="4487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2" y="4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2" y="4"/>
                </a:cxn>
              </a:cxnLst>
              <a:rect l="0" t="0" r="r" b="b"/>
              <a:pathLst>
                <a:path w="4" h="4">
                  <a:moveTo>
                    <a:pt x="2" y="4"/>
                  </a:moveTo>
                  <a:lnTo>
                    <a:pt x="2" y="4"/>
                  </a:lnTo>
                  <a:lnTo>
                    <a:pt x="4" y="0"/>
                  </a:lnTo>
                  <a:lnTo>
                    <a:pt x="0" y="2"/>
                  </a:lnTo>
                  <a:lnTo>
                    <a:pt x="2" y="4"/>
                  </a:lnTo>
                  <a:lnTo>
                    <a:pt x="2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39" name="Freeform 447"/>
            <p:cNvSpPr>
              <a:spLocks/>
            </p:cNvSpPr>
            <p:nvPr/>
          </p:nvSpPr>
          <p:spPr bwMode="auto">
            <a:xfrm>
              <a:off x="4800578" y="3459876"/>
              <a:ext cx="35891" cy="33648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6" y="2"/>
                </a:cxn>
                <a:cxn ang="0">
                  <a:pos x="4" y="2"/>
                </a:cxn>
                <a:cxn ang="0">
                  <a:pos x="0" y="8"/>
                </a:cxn>
                <a:cxn ang="0">
                  <a:pos x="6" y="16"/>
                </a:cxn>
                <a:cxn ang="0">
                  <a:pos x="6" y="24"/>
                </a:cxn>
                <a:cxn ang="0">
                  <a:pos x="10" y="26"/>
                </a:cxn>
                <a:cxn ang="0">
                  <a:pos x="12" y="20"/>
                </a:cxn>
                <a:cxn ang="0">
                  <a:pos x="14" y="24"/>
                </a:cxn>
                <a:cxn ang="0">
                  <a:pos x="16" y="30"/>
                </a:cxn>
                <a:cxn ang="0">
                  <a:pos x="18" y="30"/>
                </a:cxn>
                <a:cxn ang="0">
                  <a:pos x="18" y="26"/>
                </a:cxn>
                <a:cxn ang="0">
                  <a:pos x="20" y="26"/>
                </a:cxn>
                <a:cxn ang="0">
                  <a:pos x="26" y="30"/>
                </a:cxn>
                <a:cxn ang="0">
                  <a:pos x="24" y="18"/>
                </a:cxn>
                <a:cxn ang="0">
                  <a:pos x="22" y="12"/>
                </a:cxn>
                <a:cxn ang="0">
                  <a:pos x="26" y="16"/>
                </a:cxn>
                <a:cxn ang="0">
                  <a:pos x="32" y="14"/>
                </a:cxn>
                <a:cxn ang="0">
                  <a:pos x="30" y="12"/>
                </a:cxn>
                <a:cxn ang="0">
                  <a:pos x="28" y="10"/>
                </a:cxn>
                <a:cxn ang="0">
                  <a:pos x="26" y="6"/>
                </a:cxn>
                <a:cxn ang="0">
                  <a:pos x="24" y="4"/>
                </a:cxn>
                <a:cxn ang="0">
                  <a:pos x="12" y="0"/>
                </a:cxn>
                <a:cxn ang="0">
                  <a:pos x="12" y="0"/>
                </a:cxn>
              </a:cxnLst>
              <a:rect l="0" t="0" r="r" b="b"/>
              <a:pathLst>
                <a:path w="32" h="30">
                  <a:moveTo>
                    <a:pt x="12" y="0"/>
                  </a:moveTo>
                  <a:lnTo>
                    <a:pt x="6" y="2"/>
                  </a:lnTo>
                  <a:lnTo>
                    <a:pt x="4" y="2"/>
                  </a:lnTo>
                  <a:lnTo>
                    <a:pt x="0" y="8"/>
                  </a:lnTo>
                  <a:lnTo>
                    <a:pt x="6" y="16"/>
                  </a:lnTo>
                  <a:lnTo>
                    <a:pt x="6" y="24"/>
                  </a:lnTo>
                  <a:lnTo>
                    <a:pt x="10" y="26"/>
                  </a:lnTo>
                  <a:lnTo>
                    <a:pt x="12" y="20"/>
                  </a:lnTo>
                  <a:lnTo>
                    <a:pt x="14" y="24"/>
                  </a:lnTo>
                  <a:lnTo>
                    <a:pt x="16" y="30"/>
                  </a:lnTo>
                  <a:lnTo>
                    <a:pt x="18" y="30"/>
                  </a:lnTo>
                  <a:lnTo>
                    <a:pt x="18" y="26"/>
                  </a:lnTo>
                  <a:lnTo>
                    <a:pt x="20" y="26"/>
                  </a:lnTo>
                  <a:lnTo>
                    <a:pt x="26" y="30"/>
                  </a:lnTo>
                  <a:lnTo>
                    <a:pt x="24" y="18"/>
                  </a:lnTo>
                  <a:lnTo>
                    <a:pt x="22" y="12"/>
                  </a:lnTo>
                  <a:lnTo>
                    <a:pt x="26" y="16"/>
                  </a:lnTo>
                  <a:lnTo>
                    <a:pt x="32" y="14"/>
                  </a:lnTo>
                  <a:lnTo>
                    <a:pt x="30" y="12"/>
                  </a:lnTo>
                  <a:lnTo>
                    <a:pt x="28" y="10"/>
                  </a:lnTo>
                  <a:lnTo>
                    <a:pt x="26" y="6"/>
                  </a:lnTo>
                  <a:lnTo>
                    <a:pt x="24" y="4"/>
                  </a:lnTo>
                  <a:lnTo>
                    <a:pt x="12" y="0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40" name="Freeform 448"/>
            <p:cNvSpPr>
              <a:spLocks/>
            </p:cNvSpPr>
            <p:nvPr/>
          </p:nvSpPr>
          <p:spPr bwMode="auto">
            <a:xfrm>
              <a:off x="4789362" y="3457633"/>
              <a:ext cx="4487" cy="6730"/>
            </a:xfrm>
            <a:custGeom>
              <a:avLst/>
              <a:gdLst/>
              <a:ahLst/>
              <a:cxnLst>
                <a:cxn ang="0">
                  <a:pos x="4" y="6"/>
                </a:cxn>
                <a:cxn ang="0">
                  <a:pos x="4" y="4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4" y="6"/>
                </a:cxn>
                <a:cxn ang="0">
                  <a:pos x="4" y="6"/>
                </a:cxn>
              </a:cxnLst>
              <a:rect l="0" t="0" r="r" b="b"/>
              <a:pathLst>
                <a:path w="4" h="6">
                  <a:moveTo>
                    <a:pt x="4" y="6"/>
                  </a:moveTo>
                  <a:lnTo>
                    <a:pt x="4" y="4"/>
                  </a:lnTo>
                  <a:lnTo>
                    <a:pt x="2" y="0"/>
                  </a:lnTo>
                  <a:lnTo>
                    <a:pt x="0" y="2"/>
                  </a:lnTo>
                  <a:lnTo>
                    <a:pt x="4" y="6"/>
                  </a:lnTo>
                  <a:lnTo>
                    <a:pt x="4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41" name="Freeform 449"/>
            <p:cNvSpPr>
              <a:spLocks/>
            </p:cNvSpPr>
            <p:nvPr/>
          </p:nvSpPr>
          <p:spPr bwMode="auto">
            <a:xfrm>
              <a:off x="4827496" y="3444173"/>
              <a:ext cx="24675" cy="22432"/>
            </a:xfrm>
            <a:custGeom>
              <a:avLst/>
              <a:gdLst/>
              <a:ahLst/>
              <a:cxnLst>
                <a:cxn ang="0">
                  <a:pos x="22" y="18"/>
                </a:cxn>
                <a:cxn ang="0">
                  <a:pos x="22" y="16"/>
                </a:cxn>
                <a:cxn ang="0">
                  <a:pos x="18" y="14"/>
                </a:cxn>
                <a:cxn ang="0">
                  <a:pos x="16" y="8"/>
                </a:cxn>
                <a:cxn ang="0">
                  <a:pos x="10" y="6"/>
                </a:cxn>
                <a:cxn ang="0">
                  <a:pos x="6" y="0"/>
                </a:cxn>
                <a:cxn ang="0">
                  <a:pos x="0" y="4"/>
                </a:cxn>
                <a:cxn ang="0">
                  <a:pos x="2" y="4"/>
                </a:cxn>
                <a:cxn ang="0">
                  <a:pos x="8" y="10"/>
                </a:cxn>
                <a:cxn ang="0">
                  <a:pos x="16" y="14"/>
                </a:cxn>
                <a:cxn ang="0">
                  <a:pos x="18" y="18"/>
                </a:cxn>
                <a:cxn ang="0">
                  <a:pos x="22" y="20"/>
                </a:cxn>
                <a:cxn ang="0">
                  <a:pos x="22" y="18"/>
                </a:cxn>
                <a:cxn ang="0">
                  <a:pos x="22" y="18"/>
                </a:cxn>
              </a:cxnLst>
              <a:rect l="0" t="0" r="r" b="b"/>
              <a:pathLst>
                <a:path w="22" h="20">
                  <a:moveTo>
                    <a:pt x="22" y="18"/>
                  </a:moveTo>
                  <a:lnTo>
                    <a:pt x="22" y="16"/>
                  </a:lnTo>
                  <a:lnTo>
                    <a:pt x="18" y="14"/>
                  </a:lnTo>
                  <a:lnTo>
                    <a:pt x="16" y="8"/>
                  </a:lnTo>
                  <a:lnTo>
                    <a:pt x="10" y="6"/>
                  </a:lnTo>
                  <a:lnTo>
                    <a:pt x="6" y="0"/>
                  </a:lnTo>
                  <a:lnTo>
                    <a:pt x="0" y="4"/>
                  </a:lnTo>
                  <a:lnTo>
                    <a:pt x="2" y="4"/>
                  </a:lnTo>
                  <a:lnTo>
                    <a:pt x="8" y="10"/>
                  </a:lnTo>
                  <a:lnTo>
                    <a:pt x="16" y="14"/>
                  </a:lnTo>
                  <a:lnTo>
                    <a:pt x="18" y="18"/>
                  </a:lnTo>
                  <a:lnTo>
                    <a:pt x="22" y="20"/>
                  </a:lnTo>
                  <a:lnTo>
                    <a:pt x="22" y="18"/>
                  </a:lnTo>
                  <a:lnTo>
                    <a:pt x="22" y="1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42" name="Freeform 450"/>
            <p:cNvSpPr>
              <a:spLocks/>
            </p:cNvSpPr>
            <p:nvPr/>
          </p:nvSpPr>
          <p:spPr bwMode="auto">
            <a:xfrm>
              <a:off x="4778145" y="3430715"/>
              <a:ext cx="6730" cy="6730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2" y="4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4" y="0"/>
                  </a:lnTo>
                  <a:lnTo>
                    <a:pt x="0" y="0"/>
                  </a:lnTo>
                  <a:lnTo>
                    <a:pt x="2" y="4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43" name="Freeform 451"/>
            <p:cNvSpPr>
              <a:spLocks/>
            </p:cNvSpPr>
            <p:nvPr/>
          </p:nvSpPr>
          <p:spPr bwMode="auto">
            <a:xfrm>
              <a:off x="4699634" y="3318554"/>
              <a:ext cx="4487" cy="673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4" y="6"/>
                </a:cxn>
                <a:cxn ang="0">
                  <a:pos x="0" y="4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4" h="6">
                  <a:moveTo>
                    <a:pt x="2" y="0"/>
                  </a:moveTo>
                  <a:lnTo>
                    <a:pt x="4" y="6"/>
                  </a:lnTo>
                  <a:lnTo>
                    <a:pt x="0" y="4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44" name="Freeform 452"/>
            <p:cNvSpPr>
              <a:spLocks/>
            </p:cNvSpPr>
            <p:nvPr/>
          </p:nvSpPr>
          <p:spPr bwMode="auto">
            <a:xfrm>
              <a:off x="4697391" y="3320798"/>
              <a:ext cx="2243" cy="112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0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10">
                  <a:moveTo>
                    <a:pt x="0" y="0"/>
                  </a:moveTo>
                  <a:lnTo>
                    <a:pt x="2" y="10"/>
                  </a:lnTo>
                  <a:lnTo>
                    <a:pt x="0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45" name="Freeform 453"/>
            <p:cNvSpPr>
              <a:spLocks/>
            </p:cNvSpPr>
            <p:nvPr/>
          </p:nvSpPr>
          <p:spPr bwMode="auto">
            <a:xfrm>
              <a:off x="4728796" y="3356689"/>
              <a:ext cx="6730" cy="44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2"/>
                </a:cxn>
                <a:cxn ang="0">
                  <a:pos x="6" y="4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4">
                  <a:moveTo>
                    <a:pt x="0" y="0"/>
                  </a:moveTo>
                  <a:lnTo>
                    <a:pt x="6" y="2"/>
                  </a:lnTo>
                  <a:lnTo>
                    <a:pt x="6" y="4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46" name="Freeform 454"/>
            <p:cNvSpPr>
              <a:spLocks/>
            </p:cNvSpPr>
            <p:nvPr/>
          </p:nvSpPr>
          <p:spPr bwMode="auto">
            <a:xfrm>
              <a:off x="4670473" y="3457633"/>
              <a:ext cx="47107" cy="31405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34" y="16"/>
                </a:cxn>
                <a:cxn ang="0">
                  <a:pos x="38" y="22"/>
                </a:cxn>
                <a:cxn ang="0">
                  <a:pos x="36" y="28"/>
                </a:cxn>
                <a:cxn ang="0">
                  <a:pos x="28" y="28"/>
                </a:cxn>
                <a:cxn ang="0">
                  <a:pos x="24" y="22"/>
                </a:cxn>
                <a:cxn ang="0">
                  <a:pos x="2" y="12"/>
                </a:cxn>
                <a:cxn ang="0">
                  <a:pos x="0" y="8"/>
                </a:cxn>
                <a:cxn ang="0">
                  <a:pos x="2" y="2"/>
                </a:cxn>
                <a:cxn ang="0">
                  <a:pos x="4" y="4"/>
                </a:cxn>
                <a:cxn ang="0">
                  <a:pos x="10" y="2"/>
                </a:cxn>
                <a:cxn ang="0">
                  <a:pos x="16" y="6"/>
                </a:cxn>
                <a:cxn ang="0">
                  <a:pos x="42" y="0"/>
                </a:cxn>
                <a:cxn ang="0">
                  <a:pos x="42" y="0"/>
                </a:cxn>
              </a:cxnLst>
              <a:rect l="0" t="0" r="r" b="b"/>
              <a:pathLst>
                <a:path w="42" h="28">
                  <a:moveTo>
                    <a:pt x="42" y="0"/>
                  </a:moveTo>
                  <a:lnTo>
                    <a:pt x="34" y="16"/>
                  </a:lnTo>
                  <a:lnTo>
                    <a:pt x="38" y="22"/>
                  </a:lnTo>
                  <a:lnTo>
                    <a:pt x="36" y="28"/>
                  </a:lnTo>
                  <a:lnTo>
                    <a:pt x="28" y="28"/>
                  </a:lnTo>
                  <a:lnTo>
                    <a:pt x="24" y="22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2"/>
                  </a:lnTo>
                  <a:lnTo>
                    <a:pt x="4" y="4"/>
                  </a:lnTo>
                  <a:lnTo>
                    <a:pt x="10" y="2"/>
                  </a:lnTo>
                  <a:lnTo>
                    <a:pt x="16" y="6"/>
                  </a:lnTo>
                  <a:lnTo>
                    <a:pt x="42" y="0"/>
                  </a:lnTo>
                  <a:lnTo>
                    <a:pt x="4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47" name="Freeform 455"/>
            <p:cNvSpPr>
              <a:spLocks/>
            </p:cNvSpPr>
            <p:nvPr/>
          </p:nvSpPr>
          <p:spPr bwMode="auto">
            <a:xfrm>
              <a:off x="4605420" y="3399310"/>
              <a:ext cx="22432" cy="49350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8" y="4"/>
                </a:cxn>
                <a:cxn ang="0">
                  <a:pos x="20" y="12"/>
                </a:cxn>
                <a:cxn ang="0">
                  <a:pos x="20" y="34"/>
                </a:cxn>
                <a:cxn ang="0">
                  <a:pos x="18" y="38"/>
                </a:cxn>
                <a:cxn ang="0">
                  <a:pos x="14" y="38"/>
                </a:cxn>
                <a:cxn ang="0">
                  <a:pos x="12" y="40"/>
                </a:cxn>
                <a:cxn ang="0">
                  <a:pos x="8" y="44"/>
                </a:cxn>
                <a:cxn ang="0">
                  <a:pos x="4" y="36"/>
                </a:cxn>
                <a:cxn ang="0">
                  <a:pos x="4" y="32"/>
                </a:cxn>
                <a:cxn ang="0">
                  <a:pos x="6" y="26"/>
                </a:cxn>
                <a:cxn ang="0">
                  <a:pos x="4" y="16"/>
                </a:cxn>
                <a:cxn ang="0">
                  <a:pos x="0" y="12"/>
                </a:cxn>
                <a:cxn ang="0">
                  <a:pos x="0" y="8"/>
                </a:cxn>
                <a:cxn ang="0">
                  <a:pos x="6" y="8"/>
                </a:cxn>
                <a:cxn ang="0">
                  <a:pos x="14" y="0"/>
                </a:cxn>
                <a:cxn ang="0">
                  <a:pos x="14" y="0"/>
                </a:cxn>
              </a:cxnLst>
              <a:rect l="0" t="0" r="r" b="b"/>
              <a:pathLst>
                <a:path w="20" h="44">
                  <a:moveTo>
                    <a:pt x="14" y="0"/>
                  </a:moveTo>
                  <a:lnTo>
                    <a:pt x="18" y="4"/>
                  </a:lnTo>
                  <a:lnTo>
                    <a:pt x="20" y="12"/>
                  </a:lnTo>
                  <a:lnTo>
                    <a:pt x="20" y="34"/>
                  </a:lnTo>
                  <a:lnTo>
                    <a:pt x="18" y="38"/>
                  </a:lnTo>
                  <a:lnTo>
                    <a:pt x="14" y="38"/>
                  </a:lnTo>
                  <a:lnTo>
                    <a:pt x="12" y="40"/>
                  </a:lnTo>
                  <a:lnTo>
                    <a:pt x="8" y="44"/>
                  </a:lnTo>
                  <a:lnTo>
                    <a:pt x="4" y="36"/>
                  </a:lnTo>
                  <a:lnTo>
                    <a:pt x="4" y="32"/>
                  </a:lnTo>
                  <a:lnTo>
                    <a:pt x="6" y="26"/>
                  </a:lnTo>
                  <a:lnTo>
                    <a:pt x="4" y="16"/>
                  </a:lnTo>
                  <a:lnTo>
                    <a:pt x="0" y="12"/>
                  </a:lnTo>
                  <a:lnTo>
                    <a:pt x="0" y="8"/>
                  </a:lnTo>
                  <a:lnTo>
                    <a:pt x="6" y="8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48" name="Freeform 456"/>
            <p:cNvSpPr>
              <a:spLocks/>
            </p:cNvSpPr>
            <p:nvPr/>
          </p:nvSpPr>
          <p:spPr bwMode="auto">
            <a:xfrm>
              <a:off x="4612150" y="3365662"/>
              <a:ext cx="13460" cy="33648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2" y="0"/>
                </a:cxn>
                <a:cxn ang="0">
                  <a:pos x="12" y="14"/>
                </a:cxn>
                <a:cxn ang="0">
                  <a:pos x="8" y="30"/>
                </a:cxn>
                <a:cxn ang="0">
                  <a:pos x="2" y="22"/>
                </a:cxn>
                <a:cxn ang="0">
                  <a:pos x="0" y="10"/>
                </a:cxn>
                <a:cxn ang="0">
                  <a:pos x="2" y="8"/>
                </a:cxn>
                <a:cxn ang="0">
                  <a:pos x="8" y="4"/>
                </a:cxn>
                <a:cxn ang="0">
                  <a:pos x="10" y="0"/>
                </a:cxn>
                <a:cxn ang="0">
                  <a:pos x="10" y="0"/>
                </a:cxn>
              </a:cxnLst>
              <a:rect l="0" t="0" r="r" b="b"/>
              <a:pathLst>
                <a:path w="12" h="30">
                  <a:moveTo>
                    <a:pt x="10" y="0"/>
                  </a:moveTo>
                  <a:lnTo>
                    <a:pt x="12" y="0"/>
                  </a:lnTo>
                  <a:lnTo>
                    <a:pt x="12" y="14"/>
                  </a:lnTo>
                  <a:lnTo>
                    <a:pt x="8" y="30"/>
                  </a:lnTo>
                  <a:lnTo>
                    <a:pt x="2" y="22"/>
                  </a:lnTo>
                  <a:lnTo>
                    <a:pt x="0" y="10"/>
                  </a:lnTo>
                  <a:lnTo>
                    <a:pt x="2" y="8"/>
                  </a:lnTo>
                  <a:lnTo>
                    <a:pt x="8" y="4"/>
                  </a:lnTo>
                  <a:lnTo>
                    <a:pt x="10" y="0"/>
                  </a:lnTo>
                  <a:lnTo>
                    <a:pt x="1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49" name="Freeform 457"/>
            <p:cNvSpPr>
              <a:spLocks/>
            </p:cNvSpPr>
            <p:nvPr/>
          </p:nvSpPr>
          <p:spPr bwMode="auto">
            <a:xfrm>
              <a:off x="4502234" y="3444173"/>
              <a:ext cx="6730" cy="2243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6" y="2"/>
                </a:cxn>
                <a:cxn ang="0">
                  <a:pos x="4" y="2"/>
                </a:cxn>
                <a:cxn ang="0">
                  <a:pos x="0" y="2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6" h="2">
                  <a:moveTo>
                    <a:pt x="4" y="0"/>
                  </a:moveTo>
                  <a:lnTo>
                    <a:pt x="6" y="2"/>
                  </a:lnTo>
                  <a:lnTo>
                    <a:pt x="4" y="2"/>
                  </a:lnTo>
                  <a:lnTo>
                    <a:pt x="0" y="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50" name="Freeform 458"/>
            <p:cNvSpPr>
              <a:spLocks/>
            </p:cNvSpPr>
            <p:nvPr/>
          </p:nvSpPr>
          <p:spPr bwMode="auto">
            <a:xfrm>
              <a:off x="4520179" y="3426228"/>
              <a:ext cx="15702" cy="13460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0" y="4"/>
                </a:cxn>
                <a:cxn ang="0">
                  <a:pos x="14" y="6"/>
                </a:cxn>
                <a:cxn ang="0">
                  <a:pos x="10" y="12"/>
                </a:cxn>
                <a:cxn ang="0">
                  <a:pos x="6" y="8"/>
                </a:cxn>
                <a:cxn ang="0">
                  <a:pos x="2" y="8"/>
                </a:cxn>
                <a:cxn ang="0">
                  <a:pos x="0" y="8"/>
                </a:cxn>
                <a:cxn ang="0">
                  <a:pos x="2" y="4"/>
                </a:cxn>
                <a:cxn ang="0">
                  <a:pos x="10" y="0"/>
                </a:cxn>
                <a:cxn ang="0">
                  <a:pos x="10" y="0"/>
                </a:cxn>
              </a:cxnLst>
              <a:rect l="0" t="0" r="r" b="b"/>
              <a:pathLst>
                <a:path w="14" h="12">
                  <a:moveTo>
                    <a:pt x="10" y="0"/>
                  </a:moveTo>
                  <a:lnTo>
                    <a:pt x="10" y="4"/>
                  </a:lnTo>
                  <a:lnTo>
                    <a:pt x="14" y="6"/>
                  </a:lnTo>
                  <a:lnTo>
                    <a:pt x="10" y="12"/>
                  </a:lnTo>
                  <a:lnTo>
                    <a:pt x="6" y="8"/>
                  </a:lnTo>
                  <a:lnTo>
                    <a:pt x="2" y="8"/>
                  </a:lnTo>
                  <a:lnTo>
                    <a:pt x="0" y="8"/>
                  </a:lnTo>
                  <a:lnTo>
                    <a:pt x="2" y="4"/>
                  </a:lnTo>
                  <a:lnTo>
                    <a:pt x="10" y="0"/>
                  </a:lnTo>
                  <a:lnTo>
                    <a:pt x="1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51" name="Freeform 459"/>
            <p:cNvSpPr>
              <a:spLocks/>
            </p:cNvSpPr>
            <p:nvPr/>
          </p:nvSpPr>
          <p:spPr bwMode="auto">
            <a:xfrm>
              <a:off x="4542610" y="3426228"/>
              <a:ext cx="6730" cy="2243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6" y="2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6" h="2">
                  <a:moveTo>
                    <a:pt x="4" y="0"/>
                  </a:moveTo>
                  <a:lnTo>
                    <a:pt x="6" y="2"/>
                  </a:lnTo>
                  <a:lnTo>
                    <a:pt x="0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52" name="Freeform 460"/>
            <p:cNvSpPr>
              <a:spLocks/>
            </p:cNvSpPr>
            <p:nvPr/>
          </p:nvSpPr>
          <p:spPr bwMode="auto">
            <a:xfrm>
              <a:off x="4504476" y="3374635"/>
              <a:ext cx="4487" cy="4487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4" y="2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4" h="4">
                  <a:moveTo>
                    <a:pt x="2" y="0"/>
                  </a:moveTo>
                  <a:lnTo>
                    <a:pt x="4" y="2"/>
                  </a:lnTo>
                  <a:lnTo>
                    <a:pt x="2" y="4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53" name="Freeform 461"/>
            <p:cNvSpPr>
              <a:spLocks/>
            </p:cNvSpPr>
            <p:nvPr/>
          </p:nvSpPr>
          <p:spPr bwMode="auto">
            <a:xfrm>
              <a:off x="4553827" y="3136856"/>
              <a:ext cx="4487" cy="673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6"/>
                </a:cxn>
                <a:cxn ang="0">
                  <a:pos x="2" y="4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" h="6">
                  <a:moveTo>
                    <a:pt x="4" y="0"/>
                  </a:moveTo>
                  <a:lnTo>
                    <a:pt x="0" y="6"/>
                  </a:lnTo>
                  <a:lnTo>
                    <a:pt x="2" y="4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54" name="Freeform 462"/>
            <p:cNvSpPr>
              <a:spLocks/>
            </p:cNvSpPr>
            <p:nvPr/>
          </p:nvSpPr>
          <p:spPr bwMode="auto">
            <a:xfrm>
              <a:off x="4538124" y="3177234"/>
              <a:ext cx="2243" cy="22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0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55" name="Freeform 463"/>
            <p:cNvSpPr>
              <a:spLocks/>
            </p:cNvSpPr>
            <p:nvPr/>
          </p:nvSpPr>
          <p:spPr bwMode="auto">
            <a:xfrm>
              <a:off x="4726552" y="3026940"/>
              <a:ext cx="11216" cy="29161"/>
            </a:xfrm>
            <a:custGeom>
              <a:avLst/>
              <a:gdLst/>
              <a:ahLst/>
              <a:cxnLst>
                <a:cxn ang="0">
                  <a:pos x="0" y="26"/>
                </a:cxn>
                <a:cxn ang="0">
                  <a:pos x="4" y="22"/>
                </a:cxn>
                <a:cxn ang="0">
                  <a:pos x="10" y="0"/>
                </a:cxn>
                <a:cxn ang="0">
                  <a:pos x="2" y="16"/>
                </a:cxn>
                <a:cxn ang="0">
                  <a:pos x="0" y="26"/>
                </a:cxn>
                <a:cxn ang="0">
                  <a:pos x="0" y="26"/>
                </a:cxn>
              </a:cxnLst>
              <a:rect l="0" t="0" r="r" b="b"/>
              <a:pathLst>
                <a:path w="10" h="26">
                  <a:moveTo>
                    <a:pt x="0" y="26"/>
                  </a:moveTo>
                  <a:lnTo>
                    <a:pt x="4" y="22"/>
                  </a:lnTo>
                  <a:lnTo>
                    <a:pt x="10" y="0"/>
                  </a:lnTo>
                  <a:lnTo>
                    <a:pt x="2" y="16"/>
                  </a:lnTo>
                  <a:lnTo>
                    <a:pt x="0" y="26"/>
                  </a:lnTo>
                  <a:lnTo>
                    <a:pt x="0" y="2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56" name="Freeform 464"/>
            <p:cNvSpPr>
              <a:spLocks/>
            </p:cNvSpPr>
            <p:nvPr/>
          </p:nvSpPr>
          <p:spPr bwMode="auto">
            <a:xfrm>
              <a:off x="4753471" y="3011237"/>
              <a:ext cx="13460" cy="26918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10" y="12"/>
                </a:cxn>
                <a:cxn ang="0">
                  <a:pos x="10" y="4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8"/>
                </a:cxn>
                <a:cxn ang="0">
                  <a:pos x="0" y="18"/>
                </a:cxn>
                <a:cxn ang="0">
                  <a:pos x="2" y="20"/>
                </a:cxn>
                <a:cxn ang="0">
                  <a:pos x="0" y="24"/>
                </a:cxn>
                <a:cxn ang="0">
                  <a:pos x="0" y="24"/>
                </a:cxn>
              </a:cxnLst>
              <a:rect l="0" t="0" r="r" b="b"/>
              <a:pathLst>
                <a:path w="12" h="24">
                  <a:moveTo>
                    <a:pt x="0" y="24"/>
                  </a:moveTo>
                  <a:lnTo>
                    <a:pt x="10" y="12"/>
                  </a:lnTo>
                  <a:lnTo>
                    <a:pt x="10" y="4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8"/>
                  </a:lnTo>
                  <a:lnTo>
                    <a:pt x="0" y="18"/>
                  </a:lnTo>
                  <a:lnTo>
                    <a:pt x="2" y="20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57" name="Freeform 465"/>
            <p:cNvSpPr>
              <a:spLocks/>
            </p:cNvSpPr>
            <p:nvPr/>
          </p:nvSpPr>
          <p:spPr bwMode="auto">
            <a:xfrm>
              <a:off x="4778145" y="2939455"/>
              <a:ext cx="6730" cy="11216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4" y="10"/>
                </a:cxn>
                <a:cxn ang="0">
                  <a:pos x="6" y="8"/>
                </a:cxn>
                <a:cxn ang="0">
                  <a:pos x="4" y="4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6" h="10">
                  <a:moveTo>
                    <a:pt x="4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6"/>
                  </a:lnTo>
                  <a:lnTo>
                    <a:pt x="4" y="10"/>
                  </a:lnTo>
                  <a:lnTo>
                    <a:pt x="6" y="8"/>
                  </a:lnTo>
                  <a:lnTo>
                    <a:pt x="4" y="4"/>
                  </a:lnTo>
                  <a:lnTo>
                    <a:pt x="6" y="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58" name="Freeform 466"/>
            <p:cNvSpPr>
              <a:spLocks/>
            </p:cNvSpPr>
            <p:nvPr/>
          </p:nvSpPr>
          <p:spPr bwMode="auto">
            <a:xfrm>
              <a:off x="4701877" y="3083019"/>
              <a:ext cx="6730" cy="6730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4" y="2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4" y="2"/>
                  </a:lnTo>
                  <a:lnTo>
                    <a:pt x="0" y="0"/>
                  </a:lnTo>
                  <a:lnTo>
                    <a:pt x="0" y="4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59" name="Freeform 467"/>
            <p:cNvSpPr>
              <a:spLocks/>
            </p:cNvSpPr>
            <p:nvPr/>
          </p:nvSpPr>
          <p:spPr bwMode="auto">
            <a:xfrm>
              <a:off x="4648041" y="3060588"/>
              <a:ext cx="26918" cy="29161"/>
            </a:xfrm>
            <a:custGeom>
              <a:avLst/>
              <a:gdLst/>
              <a:ahLst/>
              <a:cxnLst>
                <a:cxn ang="0">
                  <a:pos x="6" y="4"/>
                </a:cxn>
                <a:cxn ang="0">
                  <a:pos x="12" y="4"/>
                </a:cxn>
                <a:cxn ang="0">
                  <a:pos x="10" y="8"/>
                </a:cxn>
                <a:cxn ang="0">
                  <a:pos x="10" y="10"/>
                </a:cxn>
                <a:cxn ang="0">
                  <a:pos x="14" y="4"/>
                </a:cxn>
                <a:cxn ang="0">
                  <a:pos x="14" y="8"/>
                </a:cxn>
                <a:cxn ang="0">
                  <a:pos x="14" y="10"/>
                </a:cxn>
                <a:cxn ang="0">
                  <a:pos x="14" y="10"/>
                </a:cxn>
                <a:cxn ang="0">
                  <a:pos x="14" y="4"/>
                </a:cxn>
                <a:cxn ang="0">
                  <a:pos x="12" y="2"/>
                </a:cxn>
                <a:cxn ang="0">
                  <a:pos x="18" y="0"/>
                </a:cxn>
                <a:cxn ang="0">
                  <a:pos x="22" y="4"/>
                </a:cxn>
                <a:cxn ang="0">
                  <a:pos x="24" y="10"/>
                </a:cxn>
                <a:cxn ang="0">
                  <a:pos x="18" y="14"/>
                </a:cxn>
                <a:cxn ang="0">
                  <a:pos x="20" y="20"/>
                </a:cxn>
                <a:cxn ang="0">
                  <a:pos x="16" y="22"/>
                </a:cxn>
                <a:cxn ang="0">
                  <a:pos x="16" y="26"/>
                </a:cxn>
                <a:cxn ang="0">
                  <a:pos x="10" y="26"/>
                </a:cxn>
                <a:cxn ang="0">
                  <a:pos x="10" y="24"/>
                </a:cxn>
                <a:cxn ang="0">
                  <a:pos x="10" y="22"/>
                </a:cxn>
                <a:cxn ang="0">
                  <a:pos x="4" y="22"/>
                </a:cxn>
                <a:cxn ang="0">
                  <a:pos x="2" y="18"/>
                </a:cxn>
                <a:cxn ang="0">
                  <a:pos x="2" y="12"/>
                </a:cxn>
                <a:cxn ang="0">
                  <a:pos x="0" y="10"/>
                </a:cxn>
                <a:cxn ang="0">
                  <a:pos x="8" y="6"/>
                </a:cxn>
                <a:cxn ang="0">
                  <a:pos x="6" y="4"/>
                </a:cxn>
                <a:cxn ang="0">
                  <a:pos x="6" y="4"/>
                </a:cxn>
              </a:cxnLst>
              <a:rect l="0" t="0" r="r" b="b"/>
              <a:pathLst>
                <a:path w="24" h="26">
                  <a:moveTo>
                    <a:pt x="6" y="4"/>
                  </a:moveTo>
                  <a:lnTo>
                    <a:pt x="12" y="4"/>
                  </a:lnTo>
                  <a:lnTo>
                    <a:pt x="10" y="8"/>
                  </a:lnTo>
                  <a:lnTo>
                    <a:pt x="10" y="10"/>
                  </a:lnTo>
                  <a:lnTo>
                    <a:pt x="14" y="4"/>
                  </a:lnTo>
                  <a:lnTo>
                    <a:pt x="14" y="8"/>
                  </a:lnTo>
                  <a:lnTo>
                    <a:pt x="14" y="10"/>
                  </a:lnTo>
                  <a:lnTo>
                    <a:pt x="14" y="10"/>
                  </a:lnTo>
                  <a:lnTo>
                    <a:pt x="14" y="4"/>
                  </a:lnTo>
                  <a:lnTo>
                    <a:pt x="12" y="2"/>
                  </a:lnTo>
                  <a:lnTo>
                    <a:pt x="18" y="0"/>
                  </a:lnTo>
                  <a:lnTo>
                    <a:pt x="22" y="4"/>
                  </a:lnTo>
                  <a:lnTo>
                    <a:pt x="24" y="10"/>
                  </a:lnTo>
                  <a:lnTo>
                    <a:pt x="18" y="14"/>
                  </a:lnTo>
                  <a:lnTo>
                    <a:pt x="20" y="20"/>
                  </a:lnTo>
                  <a:lnTo>
                    <a:pt x="16" y="22"/>
                  </a:lnTo>
                  <a:lnTo>
                    <a:pt x="16" y="26"/>
                  </a:lnTo>
                  <a:lnTo>
                    <a:pt x="10" y="26"/>
                  </a:lnTo>
                  <a:lnTo>
                    <a:pt x="10" y="24"/>
                  </a:lnTo>
                  <a:lnTo>
                    <a:pt x="10" y="22"/>
                  </a:lnTo>
                  <a:lnTo>
                    <a:pt x="4" y="22"/>
                  </a:lnTo>
                  <a:lnTo>
                    <a:pt x="2" y="18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8" y="6"/>
                  </a:lnTo>
                  <a:lnTo>
                    <a:pt x="6" y="4"/>
                  </a:lnTo>
                  <a:lnTo>
                    <a:pt x="6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60" name="Freeform 468"/>
            <p:cNvSpPr>
              <a:spLocks/>
            </p:cNvSpPr>
            <p:nvPr/>
          </p:nvSpPr>
          <p:spPr bwMode="auto">
            <a:xfrm>
              <a:off x="4659256" y="3091992"/>
              <a:ext cx="6730" cy="897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6" y="2"/>
                </a:cxn>
                <a:cxn ang="0">
                  <a:pos x="4" y="8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6" h="8">
                  <a:moveTo>
                    <a:pt x="2" y="0"/>
                  </a:moveTo>
                  <a:lnTo>
                    <a:pt x="6" y="2"/>
                  </a:lnTo>
                  <a:lnTo>
                    <a:pt x="4" y="8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61" name="Freeform 469"/>
            <p:cNvSpPr>
              <a:spLocks/>
            </p:cNvSpPr>
            <p:nvPr/>
          </p:nvSpPr>
          <p:spPr bwMode="auto">
            <a:xfrm>
              <a:off x="4648041" y="3091992"/>
              <a:ext cx="13460" cy="673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6" y="2"/>
                </a:cxn>
                <a:cxn ang="0">
                  <a:pos x="10" y="0"/>
                </a:cxn>
                <a:cxn ang="0">
                  <a:pos x="12" y="6"/>
                </a:cxn>
                <a:cxn ang="0">
                  <a:pos x="6" y="6"/>
                </a:cxn>
                <a:cxn ang="0">
                  <a:pos x="2" y="4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12" h="6">
                  <a:moveTo>
                    <a:pt x="4" y="0"/>
                  </a:moveTo>
                  <a:lnTo>
                    <a:pt x="6" y="2"/>
                  </a:lnTo>
                  <a:lnTo>
                    <a:pt x="10" y="0"/>
                  </a:lnTo>
                  <a:lnTo>
                    <a:pt x="12" y="6"/>
                  </a:lnTo>
                  <a:lnTo>
                    <a:pt x="6" y="6"/>
                  </a:lnTo>
                  <a:lnTo>
                    <a:pt x="2" y="4"/>
                  </a:lnTo>
                  <a:lnTo>
                    <a:pt x="2" y="2"/>
                  </a:lnTo>
                  <a:lnTo>
                    <a:pt x="0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62" name="Freeform 470"/>
            <p:cNvSpPr>
              <a:spLocks/>
            </p:cNvSpPr>
            <p:nvPr/>
          </p:nvSpPr>
          <p:spPr bwMode="auto">
            <a:xfrm>
              <a:off x="4630095" y="3074046"/>
              <a:ext cx="15702" cy="13460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10" y="2"/>
                </a:cxn>
                <a:cxn ang="0">
                  <a:pos x="10" y="0"/>
                </a:cxn>
                <a:cxn ang="0">
                  <a:pos x="14" y="8"/>
                </a:cxn>
                <a:cxn ang="0">
                  <a:pos x="14" y="12"/>
                </a:cxn>
                <a:cxn ang="0">
                  <a:pos x="4" y="12"/>
                </a:cxn>
                <a:cxn ang="0">
                  <a:pos x="6" y="10"/>
                </a:cxn>
                <a:cxn ang="0">
                  <a:pos x="2" y="10"/>
                </a:cxn>
                <a:cxn ang="0">
                  <a:pos x="0" y="4"/>
                </a:cxn>
                <a:cxn ang="0">
                  <a:pos x="4" y="2"/>
                </a:cxn>
                <a:cxn ang="0">
                  <a:pos x="4" y="2"/>
                </a:cxn>
              </a:cxnLst>
              <a:rect l="0" t="0" r="r" b="b"/>
              <a:pathLst>
                <a:path w="14" h="12">
                  <a:moveTo>
                    <a:pt x="4" y="2"/>
                  </a:moveTo>
                  <a:lnTo>
                    <a:pt x="10" y="2"/>
                  </a:lnTo>
                  <a:lnTo>
                    <a:pt x="10" y="0"/>
                  </a:lnTo>
                  <a:lnTo>
                    <a:pt x="14" y="8"/>
                  </a:lnTo>
                  <a:lnTo>
                    <a:pt x="14" y="12"/>
                  </a:lnTo>
                  <a:lnTo>
                    <a:pt x="4" y="12"/>
                  </a:lnTo>
                  <a:lnTo>
                    <a:pt x="6" y="10"/>
                  </a:lnTo>
                  <a:lnTo>
                    <a:pt x="2" y="10"/>
                  </a:lnTo>
                  <a:lnTo>
                    <a:pt x="0" y="4"/>
                  </a:lnTo>
                  <a:lnTo>
                    <a:pt x="4" y="2"/>
                  </a:lnTo>
                  <a:lnTo>
                    <a:pt x="4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63" name="Freeform 471"/>
            <p:cNvSpPr>
              <a:spLocks/>
            </p:cNvSpPr>
            <p:nvPr/>
          </p:nvSpPr>
          <p:spPr bwMode="auto">
            <a:xfrm>
              <a:off x="4643554" y="3085263"/>
              <a:ext cx="4487" cy="11216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4" y="0"/>
                </a:cxn>
                <a:cxn ang="0">
                  <a:pos x="4" y="4"/>
                </a:cxn>
                <a:cxn ang="0">
                  <a:pos x="0" y="10"/>
                </a:cxn>
                <a:cxn ang="0">
                  <a:pos x="0" y="8"/>
                </a:cxn>
                <a:cxn ang="0">
                  <a:pos x="2" y="4"/>
                </a:cxn>
                <a:cxn ang="0">
                  <a:pos x="2" y="4"/>
                </a:cxn>
              </a:cxnLst>
              <a:rect l="0" t="0" r="r" b="b"/>
              <a:pathLst>
                <a:path w="4" h="10">
                  <a:moveTo>
                    <a:pt x="2" y="4"/>
                  </a:moveTo>
                  <a:lnTo>
                    <a:pt x="4" y="0"/>
                  </a:lnTo>
                  <a:lnTo>
                    <a:pt x="4" y="4"/>
                  </a:lnTo>
                  <a:lnTo>
                    <a:pt x="0" y="10"/>
                  </a:lnTo>
                  <a:lnTo>
                    <a:pt x="0" y="8"/>
                  </a:lnTo>
                  <a:lnTo>
                    <a:pt x="2" y="4"/>
                  </a:lnTo>
                  <a:lnTo>
                    <a:pt x="2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64" name="Freeform 472"/>
            <p:cNvSpPr>
              <a:spLocks/>
            </p:cNvSpPr>
            <p:nvPr/>
          </p:nvSpPr>
          <p:spPr bwMode="auto">
            <a:xfrm>
              <a:off x="4679446" y="3098722"/>
              <a:ext cx="6730" cy="8973"/>
            </a:xfrm>
            <a:custGeom>
              <a:avLst/>
              <a:gdLst/>
              <a:ahLst/>
              <a:cxnLst>
                <a:cxn ang="0">
                  <a:pos x="6" y="4"/>
                </a:cxn>
                <a:cxn ang="0">
                  <a:pos x="6" y="8"/>
                </a:cxn>
                <a:cxn ang="0">
                  <a:pos x="0" y="8"/>
                </a:cxn>
                <a:cxn ang="0">
                  <a:pos x="0" y="4"/>
                </a:cxn>
                <a:cxn ang="0">
                  <a:pos x="4" y="4"/>
                </a:cxn>
                <a:cxn ang="0">
                  <a:pos x="2" y="0"/>
                </a:cxn>
                <a:cxn ang="0">
                  <a:pos x="6" y="2"/>
                </a:cxn>
                <a:cxn ang="0">
                  <a:pos x="6" y="4"/>
                </a:cxn>
                <a:cxn ang="0">
                  <a:pos x="6" y="4"/>
                </a:cxn>
              </a:cxnLst>
              <a:rect l="0" t="0" r="r" b="b"/>
              <a:pathLst>
                <a:path w="6" h="8">
                  <a:moveTo>
                    <a:pt x="6" y="4"/>
                  </a:moveTo>
                  <a:lnTo>
                    <a:pt x="6" y="8"/>
                  </a:lnTo>
                  <a:lnTo>
                    <a:pt x="0" y="8"/>
                  </a:lnTo>
                  <a:lnTo>
                    <a:pt x="0" y="4"/>
                  </a:lnTo>
                  <a:lnTo>
                    <a:pt x="4" y="4"/>
                  </a:lnTo>
                  <a:lnTo>
                    <a:pt x="2" y="0"/>
                  </a:lnTo>
                  <a:lnTo>
                    <a:pt x="6" y="2"/>
                  </a:lnTo>
                  <a:lnTo>
                    <a:pt x="6" y="4"/>
                  </a:lnTo>
                  <a:lnTo>
                    <a:pt x="6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65" name="Freeform 473"/>
            <p:cNvSpPr>
              <a:spLocks/>
            </p:cNvSpPr>
            <p:nvPr/>
          </p:nvSpPr>
          <p:spPr bwMode="auto">
            <a:xfrm>
              <a:off x="4807307" y="2943942"/>
              <a:ext cx="2243" cy="224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66" name="Freeform 474"/>
            <p:cNvSpPr>
              <a:spLocks/>
            </p:cNvSpPr>
            <p:nvPr/>
          </p:nvSpPr>
          <p:spPr bwMode="auto">
            <a:xfrm>
              <a:off x="4816280" y="2941699"/>
              <a:ext cx="6730" cy="6730"/>
            </a:xfrm>
            <a:custGeom>
              <a:avLst/>
              <a:gdLst/>
              <a:ahLst/>
              <a:cxnLst>
                <a:cxn ang="0">
                  <a:pos x="4" y="6"/>
                </a:cxn>
                <a:cxn ang="0">
                  <a:pos x="6" y="0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4" y="6"/>
                </a:cxn>
                <a:cxn ang="0">
                  <a:pos x="4" y="6"/>
                </a:cxn>
              </a:cxnLst>
              <a:rect l="0" t="0" r="r" b="b"/>
              <a:pathLst>
                <a:path w="6" h="6">
                  <a:moveTo>
                    <a:pt x="4" y="6"/>
                  </a:moveTo>
                  <a:lnTo>
                    <a:pt x="6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4" y="6"/>
                  </a:lnTo>
                  <a:lnTo>
                    <a:pt x="4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67" name="Freeform 475"/>
            <p:cNvSpPr>
              <a:spLocks/>
            </p:cNvSpPr>
            <p:nvPr/>
          </p:nvSpPr>
          <p:spPr bwMode="auto">
            <a:xfrm>
              <a:off x="4811793" y="2991048"/>
              <a:ext cx="20188" cy="17945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0" y="14"/>
                </a:cxn>
                <a:cxn ang="0">
                  <a:pos x="0" y="16"/>
                </a:cxn>
                <a:cxn ang="0">
                  <a:pos x="6" y="8"/>
                </a:cxn>
                <a:cxn ang="0">
                  <a:pos x="10" y="8"/>
                </a:cxn>
                <a:cxn ang="0">
                  <a:pos x="18" y="4"/>
                </a:cxn>
                <a:cxn ang="0">
                  <a:pos x="14" y="0"/>
                </a:cxn>
                <a:cxn ang="0">
                  <a:pos x="14" y="0"/>
                </a:cxn>
              </a:cxnLst>
              <a:rect l="0" t="0" r="r" b="b"/>
              <a:pathLst>
                <a:path w="18" h="16">
                  <a:moveTo>
                    <a:pt x="14" y="0"/>
                  </a:moveTo>
                  <a:lnTo>
                    <a:pt x="0" y="2"/>
                  </a:lnTo>
                  <a:lnTo>
                    <a:pt x="0" y="8"/>
                  </a:lnTo>
                  <a:lnTo>
                    <a:pt x="2" y="10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6" y="8"/>
                  </a:lnTo>
                  <a:lnTo>
                    <a:pt x="10" y="8"/>
                  </a:lnTo>
                  <a:lnTo>
                    <a:pt x="18" y="4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68" name="Freeform 476"/>
            <p:cNvSpPr>
              <a:spLocks/>
            </p:cNvSpPr>
            <p:nvPr/>
          </p:nvSpPr>
          <p:spPr bwMode="auto">
            <a:xfrm>
              <a:off x="4814037" y="2977590"/>
              <a:ext cx="13460" cy="11216"/>
            </a:xfrm>
            <a:custGeom>
              <a:avLst/>
              <a:gdLst/>
              <a:ahLst/>
              <a:cxnLst>
                <a:cxn ang="0">
                  <a:pos x="8" y="2"/>
                </a:cxn>
                <a:cxn ang="0">
                  <a:pos x="6" y="0"/>
                </a:cxn>
                <a:cxn ang="0">
                  <a:pos x="4" y="2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2" y="4"/>
                </a:cxn>
                <a:cxn ang="0">
                  <a:pos x="4" y="10"/>
                </a:cxn>
                <a:cxn ang="0">
                  <a:pos x="12" y="6"/>
                </a:cxn>
                <a:cxn ang="0">
                  <a:pos x="12" y="2"/>
                </a:cxn>
                <a:cxn ang="0">
                  <a:pos x="8" y="2"/>
                </a:cxn>
                <a:cxn ang="0">
                  <a:pos x="8" y="2"/>
                </a:cxn>
              </a:cxnLst>
              <a:rect l="0" t="0" r="r" b="b"/>
              <a:pathLst>
                <a:path w="12" h="10">
                  <a:moveTo>
                    <a:pt x="8" y="2"/>
                  </a:moveTo>
                  <a:lnTo>
                    <a:pt x="6" y="0"/>
                  </a:lnTo>
                  <a:lnTo>
                    <a:pt x="4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2" y="4"/>
                  </a:lnTo>
                  <a:lnTo>
                    <a:pt x="4" y="10"/>
                  </a:lnTo>
                  <a:lnTo>
                    <a:pt x="12" y="6"/>
                  </a:lnTo>
                  <a:lnTo>
                    <a:pt x="12" y="2"/>
                  </a:lnTo>
                  <a:lnTo>
                    <a:pt x="8" y="2"/>
                  </a:lnTo>
                  <a:lnTo>
                    <a:pt x="8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69" name="Freeform 477"/>
            <p:cNvSpPr>
              <a:spLocks/>
            </p:cNvSpPr>
            <p:nvPr/>
          </p:nvSpPr>
          <p:spPr bwMode="auto">
            <a:xfrm>
              <a:off x="4697391" y="2636624"/>
              <a:ext cx="33648" cy="29161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20" y="0"/>
                </a:cxn>
                <a:cxn ang="0">
                  <a:pos x="22" y="8"/>
                </a:cxn>
                <a:cxn ang="0">
                  <a:pos x="20" y="14"/>
                </a:cxn>
                <a:cxn ang="0">
                  <a:pos x="26" y="6"/>
                </a:cxn>
                <a:cxn ang="0">
                  <a:pos x="26" y="2"/>
                </a:cxn>
                <a:cxn ang="0">
                  <a:pos x="30" y="6"/>
                </a:cxn>
                <a:cxn ang="0">
                  <a:pos x="30" y="12"/>
                </a:cxn>
                <a:cxn ang="0">
                  <a:pos x="24" y="18"/>
                </a:cxn>
                <a:cxn ang="0">
                  <a:pos x="22" y="16"/>
                </a:cxn>
                <a:cxn ang="0">
                  <a:pos x="18" y="24"/>
                </a:cxn>
                <a:cxn ang="0">
                  <a:pos x="16" y="18"/>
                </a:cxn>
                <a:cxn ang="0">
                  <a:pos x="8" y="26"/>
                </a:cxn>
                <a:cxn ang="0">
                  <a:pos x="6" y="24"/>
                </a:cxn>
                <a:cxn ang="0">
                  <a:pos x="0" y="26"/>
                </a:cxn>
                <a:cxn ang="0">
                  <a:pos x="2" y="20"/>
                </a:cxn>
                <a:cxn ang="0">
                  <a:pos x="12" y="16"/>
                </a:cxn>
                <a:cxn ang="0">
                  <a:pos x="18" y="0"/>
                </a:cxn>
                <a:cxn ang="0">
                  <a:pos x="18" y="0"/>
                </a:cxn>
              </a:cxnLst>
              <a:rect l="0" t="0" r="r" b="b"/>
              <a:pathLst>
                <a:path w="30" h="26">
                  <a:moveTo>
                    <a:pt x="18" y="0"/>
                  </a:moveTo>
                  <a:lnTo>
                    <a:pt x="20" y="0"/>
                  </a:lnTo>
                  <a:lnTo>
                    <a:pt x="22" y="8"/>
                  </a:lnTo>
                  <a:lnTo>
                    <a:pt x="20" y="14"/>
                  </a:lnTo>
                  <a:lnTo>
                    <a:pt x="26" y="6"/>
                  </a:lnTo>
                  <a:lnTo>
                    <a:pt x="26" y="2"/>
                  </a:lnTo>
                  <a:lnTo>
                    <a:pt x="30" y="6"/>
                  </a:lnTo>
                  <a:lnTo>
                    <a:pt x="30" y="12"/>
                  </a:lnTo>
                  <a:lnTo>
                    <a:pt x="24" y="18"/>
                  </a:lnTo>
                  <a:lnTo>
                    <a:pt x="22" y="16"/>
                  </a:lnTo>
                  <a:lnTo>
                    <a:pt x="18" y="24"/>
                  </a:lnTo>
                  <a:lnTo>
                    <a:pt x="16" y="18"/>
                  </a:lnTo>
                  <a:lnTo>
                    <a:pt x="8" y="26"/>
                  </a:lnTo>
                  <a:lnTo>
                    <a:pt x="6" y="24"/>
                  </a:lnTo>
                  <a:lnTo>
                    <a:pt x="0" y="26"/>
                  </a:lnTo>
                  <a:lnTo>
                    <a:pt x="2" y="20"/>
                  </a:lnTo>
                  <a:lnTo>
                    <a:pt x="12" y="16"/>
                  </a:lnTo>
                  <a:lnTo>
                    <a:pt x="18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70" name="Freeform 478"/>
            <p:cNvSpPr>
              <a:spLocks/>
            </p:cNvSpPr>
            <p:nvPr/>
          </p:nvSpPr>
          <p:spPr bwMode="auto">
            <a:xfrm>
              <a:off x="4699634" y="2636624"/>
              <a:ext cx="13460" cy="15702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6" y="2"/>
                </a:cxn>
                <a:cxn ang="0">
                  <a:pos x="8" y="4"/>
                </a:cxn>
                <a:cxn ang="0">
                  <a:pos x="8" y="0"/>
                </a:cxn>
                <a:cxn ang="0">
                  <a:pos x="12" y="4"/>
                </a:cxn>
                <a:cxn ang="0">
                  <a:pos x="12" y="10"/>
                </a:cxn>
                <a:cxn ang="0">
                  <a:pos x="6" y="14"/>
                </a:cxn>
                <a:cxn ang="0">
                  <a:pos x="6" y="12"/>
                </a:cxn>
                <a:cxn ang="0">
                  <a:pos x="8" y="8"/>
                </a:cxn>
                <a:cxn ang="0">
                  <a:pos x="0" y="12"/>
                </a:cxn>
                <a:cxn ang="0">
                  <a:pos x="0" y="10"/>
                </a:cxn>
                <a:cxn ang="0">
                  <a:pos x="0" y="10"/>
                </a:cxn>
              </a:cxnLst>
              <a:rect l="0" t="0" r="r" b="b"/>
              <a:pathLst>
                <a:path w="12" h="14">
                  <a:moveTo>
                    <a:pt x="0" y="10"/>
                  </a:moveTo>
                  <a:lnTo>
                    <a:pt x="6" y="2"/>
                  </a:lnTo>
                  <a:lnTo>
                    <a:pt x="8" y="4"/>
                  </a:lnTo>
                  <a:lnTo>
                    <a:pt x="8" y="0"/>
                  </a:lnTo>
                  <a:lnTo>
                    <a:pt x="12" y="4"/>
                  </a:lnTo>
                  <a:lnTo>
                    <a:pt x="12" y="10"/>
                  </a:lnTo>
                  <a:lnTo>
                    <a:pt x="6" y="14"/>
                  </a:lnTo>
                  <a:lnTo>
                    <a:pt x="6" y="12"/>
                  </a:lnTo>
                  <a:lnTo>
                    <a:pt x="8" y="8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71" name="Freeform 479"/>
            <p:cNvSpPr>
              <a:spLocks/>
            </p:cNvSpPr>
            <p:nvPr/>
          </p:nvSpPr>
          <p:spPr bwMode="auto">
            <a:xfrm>
              <a:off x="4715337" y="2620921"/>
              <a:ext cx="11216" cy="13460"/>
            </a:xfrm>
            <a:custGeom>
              <a:avLst/>
              <a:gdLst/>
              <a:ahLst/>
              <a:cxnLst>
                <a:cxn ang="0">
                  <a:pos x="4" y="4"/>
                </a:cxn>
                <a:cxn ang="0">
                  <a:pos x="6" y="0"/>
                </a:cxn>
                <a:cxn ang="0">
                  <a:pos x="10" y="2"/>
                </a:cxn>
                <a:cxn ang="0">
                  <a:pos x="4" y="12"/>
                </a:cxn>
                <a:cxn ang="0">
                  <a:pos x="0" y="10"/>
                </a:cxn>
                <a:cxn ang="0">
                  <a:pos x="4" y="4"/>
                </a:cxn>
                <a:cxn ang="0">
                  <a:pos x="4" y="4"/>
                </a:cxn>
              </a:cxnLst>
              <a:rect l="0" t="0" r="r" b="b"/>
              <a:pathLst>
                <a:path w="10" h="12">
                  <a:moveTo>
                    <a:pt x="4" y="4"/>
                  </a:moveTo>
                  <a:lnTo>
                    <a:pt x="6" y="0"/>
                  </a:lnTo>
                  <a:lnTo>
                    <a:pt x="10" y="2"/>
                  </a:lnTo>
                  <a:lnTo>
                    <a:pt x="4" y="12"/>
                  </a:lnTo>
                  <a:lnTo>
                    <a:pt x="0" y="10"/>
                  </a:lnTo>
                  <a:lnTo>
                    <a:pt x="4" y="4"/>
                  </a:lnTo>
                  <a:lnTo>
                    <a:pt x="4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72" name="Freeform 480"/>
            <p:cNvSpPr>
              <a:spLocks/>
            </p:cNvSpPr>
            <p:nvPr/>
          </p:nvSpPr>
          <p:spPr bwMode="auto">
            <a:xfrm>
              <a:off x="4704121" y="2679244"/>
              <a:ext cx="8973" cy="8973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2" y="0"/>
                </a:cxn>
                <a:cxn ang="0">
                  <a:pos x="8" y="2"/>
                </a:cxn>
                <a:cxn ang="0">
                  <a:pos x="2" y="8"/>
                </a:cxn>
                <a:cxn ang="0">
                  <a:pos x="0" y="6"/>
                </a:cxn>
                <a:cxn ang="0">
                  <a:pos x="2" y="4"/>
                </a:cxn>
                <a:cxn ang="0">
                  <a:pos x="2" y="4"/>
                </a:cxn>
              </a:cxnLst>
              <a:rect l="0" t="0" r="r" b="b"/>
              <a:pathLst>
                <a:path w="8" h="8">
                  <a:moveTo>
                    <a:pt x="2" y="4"/>
                  </a:moveTo>
                  <a:lnTo>
                    <a:pt x="2" y="0"/>
                  </a:lnTo>
                  <a:lnTo>
                    <a:pt x="8" y="2"/>
                  </a:lnTo>
                  <a:lnTo>
                    <a:pt x="2" y="8"/>
                  </a:lnTo>
                  <a:lnTo>
                    <a:pt x="0" y="6"/>
                  </a:lnTo>
                  <a:lnTo>
                    <a:pt x="2" y="4"/>
                  </a:lnTo>
                  <a:lnTo>
                    <a:pt x="2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73" name="Freeform 481"/>
            <p:cNvSpPr>
              <a:spLocks/>
            </p:cNvSpPr>
            <p:nvPr/>
          </p:nvSpPr>
          <p:spPr bwMode="auto">
            <a:xfrm>
              <a:off x="4735525" y="2609706"/>
              <a:ext cx="17945" cy="22432"/>
            </a:xfrm>
            <a:custGeom>
              <a:avLst/>
              <a:gdLst/>
              <a:ahLst/>
              <a:cxnLst>
                <a:cxn ang="0">
                  <a:pos x="2" y="14"/>
                </a:cxn>
                <a:cxn ang="0">
                  <a:pos x="0" y="12"/>
                </a:cxn>
                <a:cxn ang="0">
                  <a:pos x="2" y="12"/>
                </a:cxn>
                <a:cxn ang="0">
                  <a:pos x="2" y="8"/>
                </a:cxn>
                <a:cxn ang="0">
                  <a:pos x="8" y="4"/>
                </a:cxn>
                <a:cxn ang="0">
                  <a:pos x="10" y="4"/>
                </a:cxn>
                <a:cxn ang="0">
                  <a:pos x="8" y="0"/>
                </a:cxn>
                <a:cxn ang="0">
                  <a:pos x="12" y="0"/>
                </a:cxn>
                <a:cxn ang="0">
                  <a:pos x="16" y="8"/>
                </a:cxn>
                <a:cxn ang="0">
                  <a:pos x="14" y="16"/>
                </a:cxn>
                <a:cxn ang="0">
                  <a:pos x="0" y="20"/>
                </a:cxn>
                <a:cxn ang="0">
                  <a:pos x="0" y="18"/>
                </a:cxn>
                <a:cxn ang="0">
                  <a:pos x="2" y="16"/>
                </a:cxn>
                <a:cxn ang="0">
                  <a:pos x="2" y="14"/>
                </a:cxn>
                <a:cxn ang="0">
                  <a:pos x="2" y="14"/>
                </a:cxn>
              </a:cxnLst>
              <a:rect l="0" t="0" r="r" b="b"/>
              <a:pathLst>
                <a:path w="16" h="20">
                  <a:moveTo>
                    <a:pt x="2" y="14"/>
                  </a:moveTo>
                  <a:lnTo>
                    <a:pt x="0" y="12"/>
                  </a:lnTo>
                  <a:lnTo>
                    <a:pt x="2" y="12"/>
                  </a:lnTo>
                  <a:lnTo>
                    <a:pt x="2" y="8"/>
                  </a:lnTo>
                  <a:lnTo>
                    <a:pt x="8" y="4"/>
                  </a:lnTo>
                  <a:lnTo>
                    <a:pt x="10" y="4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6" y="8"/>
                  </a:lnTo>
                  <a:lnTo>
                    <a:pt x="14" y="16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2" y="16"/>
                  </a:lnTo>
                  <a:lnTo>
                    <a:pt x="2" y="14"/>
                  </a:lnTo>
                  <a:lnTo>
                    <a:pt x="2" y="1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74" name="Freeform 482"/>
            <p:cNvSpPr>
              <a:spLocks/>
            </p:cNvSpPr>
            <p:nvPr/>
          </p:nvSpPr>
          <p:spPr bwMode="auto">
            <a:xfrm>
              <a:off x="4753471" y="2598490"/>
              <a:ext cx="15702" cy="13460"/>
            </a:xfrm>
            <a:custGeom>
              <a:avLst/>
              <a:gdLst/>
              <a:ahLst/>
              <a:cxnLst>
                <a:cxn ang="0">
                  <a:pos x="4" y="6"/>
                </a:cxn>
                <a:cxn ang="0">
                  <a:pos x="10" y="4"/>
                </a:cxn>
                <a:cxn ang="0">
                  <a:pos x="10" y="0"/>
                </a:cxn>
                <a:cxn ang="0">
                  <a:pos x="14" y="2"/>
                </a:cxn>
                <a:cxn ang="0">
                  <a:pos x="10" y="8"/>
                </a:cxn>
                <a:cxn ang="0">
                  <a:pos x="4" y="12"/>
                </a:cxn>
                <a:cxn ang="0">
                  <a:pos x="0" y="10"/>
                </a:cxn>
                <a:cxn ang="0">
                  <a:pos x="4" y="6"/>
                </a:cxn>
                <a:cxn ang="0">
                  <a:pos x="4" y="6"/>
                </a:cxn>
              </a:cxnLst>
              <a:rect l="0" t="0" r="r" b="b"/>
              <a:pathLst>
                <a:path w="14" h="12">
                  <a:moveTo>
                    <a:pt x="4" y="6"/>
                  </a:moveTo>
                  <a:lnTo>
                    <a:pt x="10" y="4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0" y="8"/>
                  </a:lnTo>
                  <a:lnTo>
                    <a:pt x="4" y="12"/>
                  </a:lnTo>
                  <a:lnTo>
                    <a:pt x="0" y="10"/>
                  </a:lnTo>
                  <a:lnTo>
                    <a:pt x="4" y="6"/>
                  </a:lnTo>
                  <a:lnTo>
                    <a:pt x="4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75" name="Freeform 483"/>
            <p:cNvSpPr>
              <a:spLocks/>
            </p:cNvSpPr>
            <p:nvPr/>
          </p:nvSpPr>
          <p:spPr bwMode="auto">
            <a:xfrm>
              <a:off x="4766930" y="2589517"/>
              <a:ext cx="8973" cy="112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2"/>
                </a:cxn>
                <a:cxn ang="0">
                  <a:pos x="4" y="10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" h="10">
                  <a:moveTo>
                    <a:pt x="0" y="0"/>
                  </a:moveTo>
                  <a:lnTo>
                    <a:pt x="8" y="2"/>
                  </a:lnTo>
                  <a:lnTo>
                    <a:pt x="4" y="10"/>
                  </a:lnTo>
                  <a:lnTo>
                    <a:pt x="0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76" name="Freeform 484"/>
            <p:cNvSpPr>
              <a:spLocks/>
            </p:cNvSpPr>
            <p:nvPr/>
          </p:nvSpPr>
          <p:spPr bwMode="auto">
            <a:xfrm>
              <a:off x="4775903" y="2580544"/>
              <a:ext cx="8973" cy="6730"/>
            </a:xfrm>
            <a:custGeom>
              <a:avLst/>
              <a:gdLst/>
              <a:ahLst/>
              <a:cxnLst>
                <a:cxn ang="0">
                  <a:pos x="4" y="4"/>
                </a:cxn>
                <a:cxn ang="0">
                  <a:pos x="8" y="6"/>
                </a:cxn>
                <a:cxn ang="0">
                  <a:pos x="2" y="6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4" y="4"/>
                </a:cxn>
              </a:cxnLst>
              <a:rect l="0" t="0" r="r" b="b"/>
              <a:pathLst>
                <a:path w="8" h="6">
                  <a:moveTo>
                    <a:pt x="4" y="4"/>
                  </a:moveTo>
                  <a:lnTo>
                    <a:pt x="8" y="6"/>
                  </a:lnTo>
                  <a:lnTo>
                    <a:pt x="2" y="6"/>
                  </a:lnTo>
                  <a:lnTo>
                    <a:pt x="0" y="0"/>
                  </a:lnTo>
                  <a:lnTo>
                    <a:pt x="4" y="4"/>
                  </a:lnTo>
                  <a:lnTo>
                    <a:pt x="4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77" name="Freeform 485"/>
            <p:cNvSpPr>
              <a:spLocks/>
            </p:cNvSpPr>
            <p:nvPr/>
          </p:nvSpPr>
          <p:spPr bwMode="auto">
            <a:xfrm>
              <a:off x="4789362" y="2580544"/>
              <a:ext cx="6730" cy="8973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6" y="2"/>
                </a:cxn>
                <a:cxn ang="0">
                  <a:pos x="4" y="8"/>
                </a:cxn>
                <a:cxn ang="0">
                  <a:pos x="0" y="6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6" h="8">
                  <a:moveTo>
                    <a:pt x="4" y="0"/>
                  </a:moveTo>
                  <a:lnTo>
                    <a:pt x="6" y="2"/>
                  </a:lnTo>
                  <a:lnTo>
                    <a:pt x="4" y="8"/>
                  </a:lnTo>
                  <a:lnTo>
                    <a:pt x="0" y="6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78" name="Freeform 486"/>
            <p:cNvSpPr>
              <a:spLocks/>
            </p:cNvSpPr>
            <p:nvPr/>
          </p:nvSpPr>
          <p:spPr bwMode="auto">
            <a:xfrm>
              <a:off x="4820767" y="2576058"/>
              <a:ext cx="6730" cy="4487"/>
            </a:xfrm>
            <a:custGeom>
              <a:avLst/>
              <a:gdLst/>
              <a:ahLst/>
              <a:cxnLst>
                <a:cxn ang="0">
                  <a:pos x="4" y="4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6" y="4"/>
                </a:cxn>
                <a:cxn ang="0">
                  <a:pos x="4" y="4"/>
                </a:cxn>
                <a:cxn ang="0">
                  <a:pos x="4" y="4"/>
                </a:cxn>
              </a:cxnLst>
              <a:rect l="0" t="0" r="r" b="b"/>
              <a:pathLst>
                <a:path w="6" h="4">
                  <a:moveTo>
                    <a:pt x="4" y="4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6" y="4"/>
                  </a:lnTo>
                  <a:lnTo>
                    <a:pt x="4" y="4"/>
                  </a:lnTo>
                  <a:lnTo>
                    <a:pt x="4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79" name="Freeform 487"/>
            <p:cNvSpPr>
              <a:spLocks/>
            </p:cNvSpPr>
            <p:nvPr/>
          </p:nvSpPr>
          <p:spPr bwMode="auto">
            <a:xfrm>
              <a:off x="4814037" y="2560355"/>
              <a:ext cx="15702" cy="11216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12" y="0"/>
                </a:cxn>
                <a:cxn ang="0">
                  <a:pos x="14" y="2"/>
                </a:cxn>
                <a:cxn ang="0">
                  <a:pos x="12" y="8"/>
                </a:cxn>
                <a:cxn ang="0">
                  <a:pos x="2" y="10"/>
                </a:cxn>
                <a:cxn ang="0">
                  <a:pos x="0" y="4"/>
                </a:cxn>
                <a:cxn ang="0">
                  <a:pos x="4" y="2"/>
                </a:cxn>
                <a:cxn ang="0">
                  <a:pos x="4" y="2"/>
                </a:cxn>
              </a:cxnLst>
              <a:rect l="0" t="0" r="r" b="b"/>
              <a:pathLst>
                <a:path w="14" h="10">
                  <a:moveTo>
                    <a:pt x="4" y="2"/>
                  </a:moveTo>
                  <a:lnTo>
                    <a:pt x="12" y="0"/>
                  </a:lnTo>
                  <a:lnTo>
                    <a:pt x="14" y="2"/>
                  </a:lnTo>
                  <a:lnTo>
                    <a:pt x="12" y="8"/>
                  </a:lnTo>
                  <a:lnTo>
                    <a:pt x="2" y="10"/>
                  </a:lnTo>
                  <a:lnTo>
                    <a:pt x="0" y="4"/>
                  </a:lnTo>
                  <a:lnTo>
                    <a:pt x="4" y="2"/>
                  </a:lnTo>
                  <a:lnTo>
                    <a:pt x="4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80" name="Freeform 488"/>
            <p:cNvSpPr>
              <a:spLocks/>
            </p:cNvSpPr>
            <p:nvPr/>
          </p:nvSpPr>
          <p:spPr bwMode="auto">
            <a:xfrm>
              <a:off x="4827496" y="2567085"/>
              <a:ext cx="8973" cy="11216"/>
            </a:xfrm>
            <a:custGeom>
              <a:avLst/>
              <a:gdLst/>
              <a:ahLst/>
              <a:cxnLst>
                <a:cxn ang="0">
                  <a:pos x="6" y="8"/>
                </a:cxn>
                <a:cxn ang="0">
                  <a:pos x="2" y="10"/>
                </a:cxn>
                <a:cxn ang="0">
                  <a:pos x="0" y="4"/>
                </a:cxn>
                <a:cxn ang="0">
                  <a:pos x="6" y="0"/>
                </a:cxn>
                <a:cxn ang="0">
                  <a:pos x="8" y="4"/>
                </a:cxn>
                <a:cxn ang="0">
                  <a:pos x="6" y="8"/>
                </a:cxn>
                <a:cxn ang="0">
                  <a:pos x="6" y="8"/>
                </a:cxn>
              </a:cxnLst>
              <a:rect l="0" t="0" r="r" b="b"/>
              <a:pathLst>
                <a:path w="8" h="10">
                  <a:moveTo>
                    <a:pt x="6" y="8"/>
                  </a:moveTo>
                  <a:lnTo>
                    <a:pt x="2" y="10"/>
                  </a:lnTo>
                  <a:lnTo>
                    <a:pt x="0" y="4"/>
                  </a:lnTo>
                  <a:lnTo>
                    <a:pt x="6" y="0"/>
                  </a:lnTo>
                  <a:lnTo>
                    <a:pt x="8" y="4"/>
                  </a:lnTo>
                  <a:lnTo>
                    <a:pt x="6" y="8"/>
                  </a:lnTo>
                  <a:lnTo>
                    <a:pt x="6" y="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81" name="Freeform 489"/>
            <p:cNvSpPr>
              <a:spLocks/>
            </p:cNvSpPr>
            <p:nvPr/>
          </p:nvSpPr>
          <p:spPr bwMode="auto">
            <a:xfrm>
              <a:off x="4838712" y="2560355"/>
              <a:ext cx="4487" cy="8973"/>
            </a:xfrm>
            <a:custGeom>
              <a:avLst/>
              <a:gdLst/>
              <a:ahLst/>
              <a:cxnLst>
                <a:cxn ang="0">
                  <a:pos x="4" y="6"/>
                </a:cxn>
                <a:cxn ang="0">
                  <a:pos x="2" y="8"/>
                </a:cxn>
                <a:cxn ang="0">
                  <a:pos x="0" y="0"/>
                </a:cxn>
                <a:cxn ang="0">
                  <a:pos x="4" y="2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4" y="6"/>
                </a:cxn>
              </a:cxnLst>
              <a:rect l="0" t="0" r="r" b="b"/>
              <a:pathLst>
                <a:path w="4" h="8">
                  <a:moveTo>
                    <a:pt x="4" y="6"/>
                  </a:moveTo>
                  <a:lnTo>
                    <a:pt x="2" y="8"/>
                  </a:lnTo>
                  <a:lnTo>
                    <a:pt x="0" y="0"/>
                  </a:lnTo>
                  <a:lnTo>
                    <a:pt x="4" y="2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82" name="Freeform 490"/>
            <p:cNvSpPr>
              <a:spLocks/>
            </p:cNvSpPr>
            <p:nvPr/>
          </p:nvSpPr>
          <p:spPr bwMode="auto">
            <a:xfrm>
              <a:off x="4863388" y="2540167"/>
              <a:ext cx="8973" cy="8973"/>
            </a:xfrm>
            <a:custGeom>
              <a:avLst/>
              <a:gdLst/>
              <a:ahLst/>
              <a:cxnLst>
                <a:cxn ang="0">
                  <a:pos x="6" y="2"/>
                </a:cxn>
                <a:cxn ang="0">
                  <a:pos x="8" y="8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6" y="2"/>
                </a:cxn>
                <a:cxn ang="0">
                  <a:pos x="6" y="2"/>
                </a:cxn>
              </a:cxnLst>
              <a:rect l="0" t="0" r="r" b="b"/>
              <a:pathLst>
                <a:path w="8" h="8">
                  <a:moveTo>
                    <a:pt x="6" y="2"/>
                  </a:moveTo>
                  <a:lnTo>
                    <a:pt x="8" y="8"/>
                  </a:lnTo>
                  <a:lnTo>
                    <a:pt x="0" y="4"/>
                  </a:lnTo>
                  <a:lnTo>
                    <a:pt x="4" y="0"/>
                  </a:lnTo>
                  <a:lnTo>
                    <a:pt x="6" y="2"/>
                  </a:lnTo>
                  <a:lnTo>
                    <a:pt x="6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83" name="Freeform 491"/>
            <p:cNvSpPr>
              <a:spLocks/>
            </p:cNvSpPr>
            <p:nvPr/>
          </p:nvSpPr>
          <p:spPr bwMode="auto">
            <a:xfrm>
              <a:off x="4609906" y="2834025"/>
              <a:ext cx="11216" cy="6730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10" y="2"/>
                </a:cxn>
                <a:cxn ang="0">
                  <a:pos x="2" y="6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10" h="6">
                  <a:moveTo>
                    <a:pt x="0" y="4"/>
                  </a:moveTo>
                  <a:lnTo>
                    <a:pt x="6" y="0"/>
                  </a:lnTo>
                  <a:lnTo>
                    <a:pt x="8" y="0"/>
                  </a:lnTo>
                  <a:lnTo>
                    <a:pt x="10" y="2"/>
                  </a:lnTo>
                  <a:lnTo>
                    <a:pt x="2" y="6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84" name="Freeform 492"/>
            <p:cNvSpPr>
              <a:spLocks/>
            </p:cNvSpPr>
            <p:nvPr/>
          </p:nvSpPr>
          <p:spPr bwMode="auto">
            <a:xfrm>
              <a:off x="4569529" y="2876646"/>
              <a:ext cx="2243" cy="4487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2" y="4"/>
                </a:cxn>
                <a:cxn ang="0">
                  <a:pos x="2" y="4"/>
                </a:cxn>
              </a:cxnLst>
              <a:rect l="0" t="0" r="r" b="b"/>
              <a:pathLst>
                <a:path w="2" h="4">
                  <a:moveTo>
                    <a:pt x="2" y="4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2" y="4"/>
                  </a:lnTo>
                  <a:lnTo>
                    <a:pt x="2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85" name="Freeform 493"/>
            <p:cNvSpPr>
              <a:spLocks/>
            </p:cNvSpPr>
            <p:nvPr/>
          </p:nvSpPr>
          <p:spPr bwMode="auto">
            <a:xfrm>
              <a:off x="4562800" y="2952914"/>
              <a:ext cx="2243" cy="4487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2" y="4"/>
                </a:cxn>
                <a:cxn ang="0">
                  <a:pos x="2" y="4"/>
                </a:cxn>
              </a:cxnLst>
              <a:rect l="0" t="0" r="r" b="b"/>
              <a:pathLst>
                <a:path w="2" h="4">
                  <a:moveTo>
                    <a:pt x="2" y="4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2" y="4"/>
                  </a:lnTo>
                  <a:lnTo>
                    <a:pt x="2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86" name="Freeform 494"/>
            <p:cNvSpPr>
              <a:spLocks/>
            </p:cNvSpPr>
            <p:nvPr/>
          </p:nvSpPr>
          <p:spPr bwMode="auto">
            <a:xfrm>
              <a:off x="4560556" y="2970860"/>
              <a:ext cx="2243" cy="4487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2" y="4"/>
                </a:cxn>
                <a:cxn ang="0">
                  <a:pos x="2" y="4"/>
                </a:cxn>
              </a:cxnLst>
              <a:rect l="0" t="0" r="r" b="b"/>
              <a:pathLst>
                <a:path w="2" h="4">
                  <a:moveTo>
                    <a:pt x="2" y="4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2" y="4"/>
                  </a:lnTo>
                  <a:lnTo>
                    <a:pt x="2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87" name="Freeform 499"/>
            <p:cNvSpPr>
              <a:spLocks/>
            </p:cNvSpPr>
            <p:nvPr/>
          </p:nvSpPr>
          <p:spPr bwMode="auto">
            <a:xfrm>
              <a:off x="4641311" y="3540631"/>
              <a:ext cx="4487" cy="448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4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88" name="Freeform 500"/>
            <p:cNvSpPr>
              <a:spLocks/>
            </p:cNvSpPr>
            <p:nvPr/>
          </p:nvSpPr>
          <p:spPr bwMode="auto">
            <a:xfrm>
              <a:off x="5083220" y="3836732"/>
              <a:ext cx="2243" cy="11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89" name="Freeform 501"/>
            <p:cNvSpPr>
              <a:spLocks/>
            </p:cNvSpPr>
            <p:nvPr/>
          </p:nvSpPr>
          <p:spPr bwMode="auto">
            <a:xfrm>
              <a:off x="5080977" y="3838975"/>
              <a:ext cx="8973" cy="4487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8" y="4"/>
                </a:cxn>
                <a:cxn ang="0">
                  <a:pos x="4" y="2"/>
                </a:cxn>
                <a:cxn ang="0">
                  <a:pos x="4" y="2"/>
                </a:cxn>
              </a:cxnLst>
              <a:rect l="0" t="0" r="r" b="b"/>
              <a:pathLst>
                <a:path w="8" h="4">
                  <a:moveTo>
                    <a:pt x="4" y="2"/>
                  </a:moveTo>
                  <a:lnTo>
                    <a:pt x="2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8" y="4"/>
                  </a:lnTo>
                  <a:lnTo>
                    <a:pt x="4" y="2"/>
                  </a:lnTo>
                  <a:lnTo>
                    <a:pt x="4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90" name="Freeform 506"/>
            <p:cNvSpPr>
              <a:spLocks/>
            </p:cNvSpPr>
            <p:nvPr/>
          </p:nvSpPr>
          <p:spPr bwMode="auto">
            <a:xfrm>
              <a:off x="5080977" y="4153023"/>
              <a:ext cx="2243" cy="6730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2" h="6">
                  <a:moveTo>
                    <a:pt x="2" y="2"/>
                  </a:moveTo>
                  <a:lnTo>
                    <a:pt x="0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91" name="Freeform 507"/>
            <p:cNvSpPr>
              <a:spLocks/>
            </p:cNvSpPr>
            <p:nvPr/>
          </p:nvSpPr>
          <p:spPr bwMode="auto">
            <a:xfrm>
              <a:off x="5074248" y="4164238"/>
              <a:ext cx="4487" cy="112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10"/>
                </a:cxn>
                <a:cxn ang="0">
                  <a:pos x="0" y="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" h="10">
                  <a:moveTo>
                    <a:pt x="0" y="0"/>
                  </a:moveTo>
                  <a:lnTo>
                    <a:pt x="4" y="10"/>
                  </a:lnTo>
                  <a:lnTo>
                    <a:pt x="0" y="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92" name="Freeform 509"/>
            <p:cNvSpPr>
              <a:spLocks/>
            </p:cNvSpPr>
            <p:nvPr/>
          </p:nvSpPr>
          <p:spPr bwMode="auto">
            <a:xfrm>
              <a:off x="5130327" y="4262939"/>
              <a:ext cx="107673" cy="210860"/>
            </a:xfrm>
            <a:custGeom>
              <a:avLst/>
              <a:gdLst/>
              <a:ahLst/>
              <a:cxnLst>
                <a:cxn ang="0">
                  <a:pos x="18" y="54"/>
                </a:cxn>
                <a:cxn ang="0">
                  <a:pos x="26" y="52"/>
                </a:cxn>
                <a:cxn ang="0">
                  <a:pos x="30" y="52"/>
                </a:cxn>
                <a:cxn ang="0">
                  <a:pos x="32" y="48"/>
                </a:cxn>
                <a:cxn ang="0">
                  <a:pos x="38" y="48"/>
                </a:cxn>
                <a:cxn ang="0">
                  <a:pos x="46" y="52"/>
                </a:cxn>
                <a:cxn ang="0">
                  <a:pos x="42" y="46"/>
                </a:cxn>
                <a:cxn ang="0">
                  <a:pos x="50" y="42"/>
                </a:cxn>
                <a:cxn ang="0">
                  <a:pos x="54" y="44"/>
                </a:cxn>
                <a:cxn ang="0">
                  <a:pos x="54" y="36"/>
                </a:cxn>
                <a:cxn ang="0">
                  <a:pos x="56" y="38"/>
                </a:cxn>
                <a:cxn ang="0">
                  <a:pos x="64" y="34"/>
                </a:cxn>
                <a:cxn ang="0">
                  <a:pos x="62" y="26"/>
                </a:cxn>
                <a:cxn ang="0">
                  <a:pos x="62" y="20"/>
                </a:cxn>
                <a:cxn ang="0">
                  <a:pos x="66" y="18"/>
                </a:cxn>
                <a:cxn ang="0">
                  <a:pos x="70" y="14"/>
                </a:cxn>
                <a:cxn ang="0">
                  <a:pos x="74" y="14"/>
                </a:cxn>
                <a:cxn ang="0">
                  <a:pos x="74" y="2"/>
                </a:cxn>
                <a:cxn ang="0">
                  <a:pos x="80" y="0"/>
                </a:cxn>
                <a:cxn ang="0">
                  <a:pos x="96" y="44"/>
                </a:cxn>
                <a:cxn ang="0">
                  <a:pos x="92" y="50"/>
                </a:cxn>
                <a:cxn ang="0">
                  <a:pos x="88" y="44"/>
                </a:cxn>
                <a:cxn ang="0">
                  <a:pos x="88" y="60"/>
                </a:cxn>
                <a:cxn ang="0">
                  <a:pos x="80" y="88"/>
                </a:cxn>
                <a:cxn ang="0">
                  <a:pos x="58" y="166"/>
                </a:cxn>
                <a:cxn ang="0">
                  <a:pos x="52" y="178"/>
                </a:cxn>
                <a:cxn ang="0">
                  <a:pos x="38" y="184"/>
                </a:cxn>
                <a:cxn ang="0">
                  <a:pos x="12" y="178"/>
                </a:cxn>
                <a:cxn ang="0">
                  <a:pos x="6" y="164"/>
                </a:cxn>
                <a:cxn ang="0">
                  <a:pos x="4" y="152"/>
                </a:cxn>
                <a:cxn ang="0">
                  <a:pos x="0" y="134"/>
                </a:cxn>
                <a:cxn ang="0">
                  <a:pos x="6" y="126"/>
                </a:cxn>
                <a:cxn ang="0">
                  <a:pos x="10" y="118"/>
                </a:cxn>
                <a:cxn ang="0">
                  <a:pos x="18" y="102"/>
                </a:cxn>
                <a:cxn ang="0">
                  <a:pos x="12" y="76"/>
                </a:cxn>
                <a:cxn ang="0">
                  <a:pos x="16" y="60"/>
                </a:cxn>
                <a:cxn ang="0">
                  <a:pos x="16" y="56"/>
                </a:cxn>
              </a:cxnLst>
              <a:rect l="0" t="0" r="r" b="b"/>
              <a:pathLst>
                <a:path w="96" h="188">
                  <a:moveTo>
                    <a:pt x="16" y="56"/>
                  </a:moveTo>
                  <a:lnTo>
                    <a:pt x="18" y="54"/>
                  </a:lnTo>
                  <a:lnTo>
                    <a:pt x="22" y="54"/>
                  </a:lnTo>
                  <a:lnTo>
                    <a:pt x="26" y="52"/>
                  </a:lnTo>
                  <a:lnTo>
                    <a:pt x="28" y="54"/>
                  </a:lnTo>
                  <a:lnTo>
                    <a:pt x="30" y="52"/>
                  </a:lnTo>
                  <a:lnTo>
                    <a:pt x="30" y="52"/>
                  </a:lnTo>
                  <a:lnTo>
                    <a:pt x="32" y="48"/>
                  </a:lnTo>
                  <a:lnTo>
                    <a:pt x="36" y="50"/>
                  </a:lnTo>
                  <a:lnTo>
                    <a:pt x="38" y="48"/>
                  </a:lnTo>
                  <a:lnTo>
                    <a:pt x="42" y="52"/>
                  </a:lnTo>
                  <a:lnTo>
                    <a:pt x="46" y="52"/>
                  </a:lnTo>
                  <a:lnTo>
                    <a:pt x="42" y="48"/>
                  </a:lnTo>
                  <a:lnTo>
                    <a:pt x="42" y="46"/>
                  </a:lnTo>
                  <a:lnTo>
                    <a:pt x="48" y="42"/>
                  </a:lnTo>
                  <a:lnTo>
                    <a:pt x="50" y="42"/>
                  </a:lnTo>
                  <a:lnTo>
                    <a:pt x="50" y="46"/>
                  </a:lnTo>
                  <a:lnTo>
                    <a:pt x="54" y="44"/>
                  </a:lnTo>
                  <a:lnTo>
                    <a:pt x="52" y="40"/>
                  </a:lnTo>
                  <a:lnTo>
                    <a:pt x="54" y="36"/>
                  </a:lnTo>
                  <a:lnTo>
                    <a:pt x="56" y="34"/>
                  </a:lnTo>
                  <a:lnTo>
                    <a:pt x="56" y="38"/>
                  </a:lnTo>
                  <a:lnTo>
                    <a:pt x="60" y="34"/>
                  </a:lnTo>
                  <a:lnTo>
                    <a:pt x="64" y="34"/>
                  </a:lnTo>
                  <a:lnTo>
                    <a:pt x="60" y="30"/>
                  </a:lnTo>
                  <a:lnTo>
                    <a:pt x="62" y="26"/>
                  </a:lnTo>
                  <a:lnTo>
                    <a:pt x="64" y="26"/>
                  </a:lnTo>
                  <a:lnTo>
                    <a:pt x="62" y="20"/>
                  </a:lnTo>
                  <a:lnTo>
                    <a:pt x="62" y="18"/>
                  </a:lnTo>
                  <a:lnTo>
                    <a:pt x="66" y="18"/>
                  </a:lnTo>
                  <a:lnTo>
                    <a:pt x="66" y="22"/>
                  </a:lnTo>
                  <a:lnTo>
                    <a:pt x="70" y="14"/>
                  </a:lnTo>
                  <a:lnTo>
                    <a:pt x="72" y="16"/>
                  </a:lnTo>
                  <a:lnTo>
                    <a:pt x="74" y="14"/>
                  </a:lnTo>
                  <a:lnTo>
                    <a:pt x="76" y="6"/>
                  </a:lnTo>
                  <a:lnTo>
                    <a:pt x="74" y="2"/>
                  </a:lnTo>
                  <a:lnTo>
                    <a:pt x="76" y="4"/>
                  </a:lnTo>
                  <a:lnTo>
                    <a:pt x="80" y="0"/>
                  </a:lnTo>
                  <a:lnTo>
                    <a:pt x="88" y="10"/>
                  </a:lnTo>
                  <a:lnTo>
                    <a:pt x="96" y="44"/>
                  </a:lnTo>
                  <a:lnTo>
                    <a:pt x="94" y="50"/>
                  </a:lnTo>
                  <a:lnTo>
                    <a:pt x="92" y="50"/>
                  </a:lnTo>
                  <a:lnTo>
                    <a:pt x="90" y="44"/>
                  </a:lnTo>
                  <a:lnTo>
                    <a:pt x="88" y="44"/>
                  </a:lnTo>
                  <a:lnTo>
                    <a:pt x="86" y="54"/>
                  </a:lnTo>
                  <a:lnTo>
                    <a:pt x="88" y="60"/>
                  </a:lnTo>
                  <a:lnTo>
                    <a:pt x="84" y="68"/>
                  </a:lnTo>
                  <a:lnTo>
                    <a:pt x="80" y="88"/>
                  </a:lnTo>
                  <a:lnTo>
                    <a:pt x="70" y="118"/>
                  </a:lnTo>
                  <a:lnTo>
                    <a:pt x="58" y="166"/>
                  </a:lnTo>
                  <a:lnTo>
                    <a:pt x="54" y="174"/>
                  </a:lnTo>
                  <a:lnTo>
                    <a:pt x="52" y="178"/>
                  </a:lnTo>
                  <a:lnTo>
                    <a:pt x="48" y="182"/>
                  </a:lnTo>
                  <a:lnTo>
                    <a:pt x="38" y="184"/>
                  </a:lnTo>
                  <a:lnTo>
                    <a:pt x="26" y="188"/>
                  </a:lnTo>
                  <a:lnTo>
                    <a:pt x="12" y="178"/>
                  </a:lnTo>
                  <a:lnTo>
                    <a:pt x="8" y="174"/>
                  </a:lnTo>
                  <a:lnTo>
                    <a:pt x="6" y="164"/>
                  </a:lnTo>
                  <a:lnTo>
                    <a:pt x="8" y="158"/>
                  </a:lnTo>
                  <a:lnTo>
                    <a:pt x="4" y="152"/>
                  </a:lnTo>
                  <a:lnTo>
                    <a:pt x="0" y="146"/>
                  </a:lnTo>
                  <a:lnTo>
                    <a:pt x="0" y="134"/>
                  </a:lnTo>
                  <a:lnTo>
                    <a:pt x="4" y="128"/>
                  </a:lnTo>
                  <a:lnTo>
                    <a:pt x="6" y="126"/>
                  </a:lnTo>
                  <a:lnTo>
                    <a:pt x="8" y="126"/>
                  </a:lnTo>
                  <a:lnTo>
                    <a:pt x="10" y="118"/>
                  </a:lnTo>
                  <a:lnTo>
                    <a:pt x="18" y="106"/>
                  </a:lnTo>
                  <a:lnTo>
                    <a:pt x="18" y="102"/>
                  </a:lnTo>
                  <a:lnTo>
                    <a:pt x="14" y="90"/>
                  </a:lnTo>
                  <a:lnTo>
                    <a:pt x="12" y="76"/>
                  </a:lnTo>
                  <a:lnTo>
                    <a:pt x="10" y="72"/>
                  </a:lnTo>
                  <a:lnTo>
                    <a:pt x="16" y="60"/>
                  </a:lnTo>
                  <a:lnTo>
                    <a:pt x="16" y="56"/>
                  </a:lnTo>
                  <a:lnTo>
                    <a:pt x="16" y="5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93" name="Freeform 510"/>
            <p:cNvSpPr>
              <a:spLocks/>
            </p:cNvSpPr>
            <p:nvPr/>
          </p:nvSpPr>
          <p:spPr bwMode="auto">
            <a:xfrm>
              <a:off x="4609906" y="4020674"/>
              <a:ext cx="6730" cy="8973"/>
            </a:xfrm>
            <a:custGeom>
              <a:avLst/>
              <a:gdLst/>
              <a:ahLst/>
              <a:cxnLst>
                <a:cxn ang="0">
                  <a:pos x="6" y="2"/>
                </a:cxn>
                <a:cxn ang="0">
                  <a:pos x="4" y="8"/>
                </a:cxn>
                <a:cxn ang="0">
                  <a:pos x="0" y="8"/>
                </a:cxn>
                <a:cxn ang="0">
                  <a:pos x="2" y="0"/>
                </a:cxn>
                <a:cxn ang="0">
                  <a:pos x="6" y="2"/>
                </a:cxn>
                <a:cxn ang="0">
                  <a:pos x="6" y="2"/>
                </a:cxn>
              </a:cxnLst>
              <a:rect l="0" t="0" r="r" b="b"/>
              <a:pathLst>
                <a:path w="6" h="8">
                  <a:moveTo>
                    <a:pt x="6" y="2"/>
                  </a:moveTo>
                  <a:lnTo>
                    <a:pt x="4" y="8"/>
                  </a:lnTo>
                  <a:lnTo>
                    <a:pt x="0" y="8"/>
                  </a:lnTo>
                  <a:lnTo>
                    <a:pt x="2" y="0"/>
                  </a:lnTo>
                  <a:lnTo>
                    <a:pt x="6" y="2"/>
                  </a:lnTo>
                  <a:lnTo>
                    <a:pt x="6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94" name="Freeform 511"/>
            <p:cNvSpPr>
              <a:spLocks/>
            </p:cNvSpPr>
            <p:nvPr/>
          </p:nvSpPr>
          <p:spPr bwMode="auto">
            <a:xfrm>
              <a:off x="4591961" y="4052079"/>
              <a:ext cx="2243" cy="44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lnTo>
                    <a:pt x="2" y="2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95" name="Freeform 512"/>
            <p:cNvSpPr>
              <a:spLocks/>
            </p:cNvSpPr>
            <p:nvPr/>
          </p:nvSpPr>
          <p:spPr bwMode="auto">
            <a:xfrm>
              <a:off x="4578502" y="4072267"/>
              <a:ext cx="6730" cy="448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6" y="2"/>
                </a:cxn>
                <a:cxn ang="0">
                  <a:pos x="2" y="4"/>
                </a:cxn>
                <a:cxn ang="0">
                  <a:pos x="0" y="2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6" h="4">
                  <a:moveTo>
                    <a:pt x="4" y="0"/>
                  </a:moveTo>
                  <a:lnTo>
                    <a:pt x="6" y="2"/>
                  </a:lnTo>
                  <a:lnTo>
                    <a:pt x="2" y="4"/>
                  </a:lnTo>
                  <a:lnTo>
                    <a:pt x="0" y="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96" name="Freeform 513"/>
            <p:cNvSpPr>
              <a:spLocks/>
            </p:cNvSpPr>
            <p:nvPr/>
          </p:nvSpPr>
          <p:spPr bwMode="auto">
            <a:xfrm>
              <a:off x="4567285" y="4099186"/>
              <a:ext cx="1122" cy="22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97" name="Freeform 529"/>
            <p:cNvSpPr>
              <a:spLocks/>
            </p:cNvSpPr>
            <p:nvPr/>
          </p:nvSpPr>
          <p:spPr bwMode="auto">
            <a:xfrm>
              <a:off x="4459612" y="2930482"/>
              <a:ext cx="6730" cy="24675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2" y="4"/>
                </a:cxn>
                <a:cxn ang="0">
                  <a:pos x="2" y="8"/>
                </a:cxn>
                <a:cxn ang="0">
                  <a:pos x="0" y="12"/>
                </a:cxn>
                <a:cxn ang="0">
                  <a:pos x="4" y="14"/>
                </a:cxn>
                <a:cxn ang="0">
                  <a:pos x="4" y="22"/>
                </a:cxn>
                <a:cxn ang="0">
                  <a:pos x="6" y="18"/>
                </a:cxn>
                <a:cxn ang="0">
                  <a:pos x="6" y="6"/>
                </a:cxn>
                <a:cxn ang="0">
                  <a:pos x="4" y="6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6" h="22">
                  <a:moveTo>
                    <a:pt x="4" y="0"/>
                  </a:moveTo>
                  <a:lnTo>
                    <a:pt x="2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4" y="14"/>
                  </a:lnTo>
                  <a:lnTo>
                    <a:pt x="4" y="22"/>
                  </a:lnTo>
                  <a:lnTo>
                    <a:pt x="6" y="18"/>
                  </a:lnTo>
                  <a:lnTo>
                    <a:pt x="6" y="6"/>
                  </a:lnTo>
                  <a:lnTo>
                    <a:pt x="4" y="6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98" name="Freeform 530"/>
            <p:cNvSpPr>
              <a:spLocks/>
            </p:cNvSpPr>
            <p:nvPr/>
          </p:nvSpPr>
          <p:spPr bwMode="auto">
            <a:xfrm>
              <a:off x="4378858" y="2995535"/>
              <a:ext cx="13460" cy="20188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2" y="6"/>
                </a:cxn>
                <a:cxn ang="0">
                  <a:pos x="4" y="8"/>
                </a:cxn>
                <a:cxn ang="0">
                  <a:pos x="0" y="6"/>
                </a:cxn>
                <a:cxn ang="0">
                  <a:pos x="0" y="18"/>
                </a:cxn>
                <a:cxn ang="0">
                  <a:pos x="8" y="12"/>
                </a:cxn>
                <a:cxn ang="0">
                  <a:pos x="8" y="8"/>
                </a:cxn>
                <a:cxn ang="0">
                  <a:pos x="12" y="6"/>
                </a:cxn>
                <a:cxn ang="0">
                  <a:pos x="10" y="6"/>
                </a:cxn>
                <a:cxn ang="0">
                  <a:pos x="10" y="0"/>
                </a:cxn>
                <a:cxn ang="0">
                  <a:pos x="10" y="0"/>
                </a:cxn>
              </a:cxnLst>
              <a:rect l="0" t="0" r="r" b="b"/>
              <a:pathLst>
                <a:path w="12" h="18">
                  <a:moveTo>
                    <a:pt x="10" y="0"/>
                  </a:moveTo>
                  <a:lnTo>
                    <a:pt x="2" y="6"/>
                  </a:lnTo>
                  <a:lnTo>
                    <a:pt x="4" y="8"/>
                  </a:lnTo>
                  <a:lnTo>
                    <a:pt x="0" y="6"/>
                  </a:lnTo>
                  <a:lnTo>
                    <a:pt x="0" y="18"/>
                  </a:lnTo>
                  <a:lnTo>
                    <a:pt x="8" y="12"/>
                  </a:lnTo>
                  <a:lnTo>
                    <a:pt x="8" y="8"/>
                  </a:lnTo>
                  <a:lnTo>
                    <a:pt x="12" y="6"/>
                  </a:lnTo>
                  <a:lnTo>
                    <a:pt x="10" y="6"/>
                  </a:lnTo>
                  <a:lnTo>
                    <a:pt x="10" y="0"/>
                  </a:lnTo>
                  <a:lnTo>
                    <a:pt x="1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099" name="Freeform 531"/>
            <p:cNvSpPr>
              <a:spLocks/>
            </p:cNvSpPr>
            <p:nvPr/>
          </p:nvSpPr>
          <p:spPr bwMode="auto">
            <a:xfrm>
              <a:off x="4372128" y="3020210"/>
              <a:ext cx="4487" cy="2243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0"/>
                </a:cxn>
                <a:cxn ang="0">
                  <a:pos x="4" y="2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" h="2">
                  <a:moveTo>
                    <a:pt x="4" y="0"/>
                  </a:moveTo>
                  <a:lnTo>
                    <a:pt x="0" y="0"/>
                  </a:lnTo>
                  <a:lnTo>
                    <a:pt x="4" y="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00" name="Freeform 532"/>
            <p:cNvSpPr>
              <a:spLocks/>
            </p:cNvSpPr>
            <p:nvPr/>
          </p:nvSpPr>
          <p:spPr bwMode="auto">
            <a:xfrm>
              <a:off x="4434938" y="2975347"/>
              <a:ext cx="8973" cy="6730"/>
            </a:xfrm>
            <a:custGeom>
              <a:avLst/>
              <a:gdLst/>
              <a:ahLst/>
              <a:cxnLst>
                <a:cxn ang="0">
                  <a:pos x="8" y="6"/>
                </a:cxn>
                <a:cxn ang="0">
                  <a:pos x="4" y="4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8" y="6"/>
                </a:cxn>
                <a:cxn ang="0">
                  <a:pos x="8" y="6"/>
                </a:cxn>
              </a:cxnLst>
              <a:rect l="0" t="0" r="r" b="b"/>
              <a:pathLst>
                <a:path w="8" h="6">
                  <a:moveTo>
                    <a:pt x="8" y="6"/>
                  </a:moveTo>
                  <a:lnTo>
                    <a:pt x="4" y="4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8" y="6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01" name="Freeform 533"/>
            <p:cNvSpPr>
              <a:spLocks/>
            </p:cNvSpPr>
            <p:nvPr/>
          </p:nvSpPr>
          <p:spPr bwMode="auto">
            <a:xfrm>
              <a:off x="4432694" y="2982075"/>
              <a:ext cx="4487" cy="2243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0" y="0"/>
                </a:cxn>
                <a:cxn ang="0">
                  <a:pos x="4" y="2"/>
                </a:cxn>
                <a:cxn ang="0">
                  <a:pos x="4" y="2"/>
                </a:cxn>
              </a:cxnLst>
              <a:rect l="0" t="0" r="r" b="b"/>
              <a:pathLst>
                <a:path w="4" h="2">
                  <a:moveTo>
                    <a:pt x="4" y="2"/>
                  </a:moveTo>
                  <a:lnTo>
                    <a:pt x="0" y="0"/>
                  </a:lnTo>
                  <a:lnTo>
                    <a:pt x="4" y="2"/>
                  </a:lnTo>
                  <a:lnTo>
                    <a:pt x="4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02" name="Freeform 534"/>
            <p:cNvSpPr>
              <a:spLocks/>
            </p:cNvSpPr>
            <p:nvPr/>
          </p:nvSpPr>
          <p:spPr bwMode="auto">
            <a:xfrm>
              <a:off x="4392316" y="2991048"/>
              <a:ext cx="118889" cy="222076"/>
            </a:xfrm>
            <a:custGeom>
              <a:avLst/>
              <a:gdLst/>
              <a:ahLst/>
              <a:cxnLst>
                <a:cxn ang="0">
                  <a:pos x="56" y="184"/>
                </a:cxn>
                <a:cxn ang="0">
                  <a:pos x="64" y="180"/>
                </a:cxn>
                <a:cxn ang="0">
                  <a:pos x="100" y="174"/>
                </a:cxn>
                <a:cxn ang="0">
                  <a:pos x="90" y="166"/>
                </a:cxn>
                <a:cxn ang="0">
                  <a:pos x="98" y="160"/>
                </a:cxn>
                <a:cxn ang="0">
                  <a:pos x="106" y="144"/>
                </a:cxn>
                <a:cxn ang="0">
                  <a:pos x="90" y="136"/>
                </a:cxn>
                <a:cxn ang="0">
                  <a:pos x="82" y="138"/>
                </a:cxn>
                <a:cxn ang="0">
                  <a:pos x="84" y="120"/>
                </a:cxn>
                <a:cxn ang="0">
                  <a:pos x="66" y="98"/>
                </a:cxn>
                <a:cxn ang="0">
                  <a:pos x="54" y="68"/>
                </a:cxn>
                <a:cxn ang="0">
                  <a:pos x="40" y="62"/>
                </a:cxn>
                <a:cxn ang="0">
                  <a:pos x="46" y="54"/>
                </a:cxn>
                <a:cxn ang="0">
                  <a:pos x="58" y="32"/>
                </a:cxn>
                <a:cxn ang="0">
                  <a:pos x="26" y="28"/>
                </a:cxn>
                <a:cxn ang="0">
                  <a:pos x="30" y="22"/>
                </a:cxn>
                <a:cxn ang="0">
                  <a:pos x="40" y="8"/>
                </a:cxn>
                <a:cxn ang="0">
                  <a:pos x="16" y="2"/>
                </a:cxn>
                <a:cxn ang="0">
                  <a:pos x="10" y="14"/>
                </a:cxn>
                <a:cxn ang="0">
                  <a:pos x="4" y="22"/>
                </a:cxn>
                <a:cxn ang="0">
                  <a:pos x="4" y="28"/>
                </a:cxn>
                <a:cxn ang="0">
                  <a:pos x="6" y="34"/>
                </a:cxn>
                <a:cxn ang="0">
                  <a:pos x="0" y="48"/>
                </a:cxn>
                <a:cxn ang="0">
                  <a:pos x="6" y="68"/>
                </a:cxn>
                <a:cxn ang="0">
                  <a:pos x="8" y="80"/>
                </a:cxn>
                <a:cxn ang="0">
                  <a:pos x="14" y="60"/>
                </a:cxn>
                <a:cxn ang="0">
                  <a:pos x="16" y="64"/>
                </a:cxn>
                <a:cxn ang="0">
                  <a:pos x="16" y="74"/>
                </a:cxn>
                <a:cxn ang="0">
                  <a:pos x="12" y="90"/>
                </a:cxn>
                <a:cxn ang="0">
                  <a:pos x="18" y="92"/>
                </a:cxn>
                <a:cxn ang="0">
                  <a:pos x="40" y="90"/>
                </a:cxn>
                <a:cxn ang="0">
                  <a:pos x="38" y="110"/>
                </a:cxn>
                <a:cxn ang="0">
                  <a:pos x="44" y="118"/>
                </a:cxn>
                <a:cxn ang="0">
                  <a:pos x="42" y="128"/>
                </a:cxn>
                <a:cxn ang="0">
                  <a:pos x="26" y="136"/>
                </a:cxn>
                <a:cxn ang="0">
                  <a:pos x="26" y="150"/>
                </a:cxn>
                <a:cxn ang="0">
                  <a:pos x="22" y="162"/>
                </a:cxn>
                <a:cxn ang="0">
                  <a:pos x="36" y="170"/>
                </a:cxn>
                <a:cxn ang="0">
                  <a:pos x="42" y="174"/>
                </a:cxn>
                <a:cxn ang="0">
                  <a:pos x="8" y="198"/>
                </a:cxn>
                <a:cxn ang="0">
                  <a:pos x="20" y="192"/>
                </a:cxn>
                <a:cxn ang="0">
                  <a:pos x="44" y="184"/>
                </a:cxn>
              </a:cxnLst>
              <a:rect l="0" t="0" r="r" b="b"/>
              <a:pathLst>
                <a:path w="106" h="198">
                  <a:moveTo>
                    <a:pt x="48" y="188"/>
                  </a:moveTo>
                  <a:lnTo>
                    <a:pt x="56" y="186"/>
                  </a:lnTo>
                  <a:lnTo>
                    <a:pt x="56" y="184"/>
                  </a:lnTo>
                  <a:lnTo>
                    <a:pt x="62" y="184"/>
                  </a:lnTo>
                  <a:lnTo>
                    <a:pt x="64" y="182"/>
                  </a:lnTo>
                  <a:lnTo>
                    <a:pt x="64" y="180"/>
                  </a:lnTo>
                  <a:lnTo>
                    <a:pt x="72" y="184"/>
                  </a:lnTo>
                  <a:lnTo>
                    <a:pt x="94" y="180"/>
                  </a:lnTo>
                  <a:lnTo>
                    <a:pt x="100" y="174"/>
                  </a:lnTo>
                  <a:lnTo>
                    <a:pt x="102" y="172"/>
                  </a:lnTo>
                  <a:lnTo>
                    <a:pt x="92" y="170"/>
                  </a:lnTo>
                  <a:lnTo>
                    <a:pt x="90" y="166"/>
                  </a:lnTo>
                  <a:lnTo>
                    <a:pt x="94" y="164"/>
                  </a:lnTo>
                  <a:lnTo>
                    <a:pt x="92" y="162"/>
                  </a:lnTo>
                  <a:lnTo>
                    <a:pt x="98" y="160"/>
                  </a:lnTo>
                  <a:lnTo>
                    <a:pt x="98" y="156"/>
                  </a:lnTo>
                  <a:lnTo>
                    <a:pt x="104" y="154"/>
                  </a:lnTo>
                  <a:lnTo>
                    <a:pt x="106" y="144"/>
                  </a:lnTo>
                  <a:lnTo>
                    <a:pt x="104" y="140"/>
                  </a:lnTo>
                  <a:lnTo>
                    <a:pt x="98" y="136"/>
                  </a:lnTo>
                  <a:lnTo>
                    <a:pt x="90" y="136"/>
                  </a:lnTo>
                  <a:lnTo>
                    <a:pt x="86" y="140"/>
                  </a:lnTo>
                  <a:lnTo>
                    <a:pt x="84" y="138"/>
                  </a:lnTo>
                  <a:lnTo>
                    <a:pt x="82" y="138"/>
                  </a:lnTo>
                  <a:lnTo>
                    <a:pt x="86" y="128"/>
                  </a:lnTo>
                  <a:lnTo>
                    <a:pt x="78" y="118"/>
                  </a:lnTo>
                  <a:lnTo>
                    <a:pt x="84" y="120"/>
                  </a:lnTo>
                  <a:lnTo>
                    <a:pt x="84" y="116"/>
                  </a:lnTo>
                  <a:lnTo>
                    <a:pt x="74" y="100"/>
                  </a:lnTo>
                  <a:lnTo>
                    <a:pt x="66" y="98"/>
                  </a:lnTo>
                  <a:lnTo>
                    <a:pt x="62" y="86"/>
                  </a:lnTo>
                  <a:lnTo>
                    <a:pt x="60" y="76"/>
                  </a:lnTo>
                  <a:lnTo>
                    <a:pt x="54" y="68"/>
                  </a:lnTo>
                  <a:lnTo>
                    <a:pt x="48" y="66"/>
                  </a:lnTo>
                  <a:lnTo>
                    <a:pt x="38" y="66"/>
                  </a:lnTo>
                  <a:lnTo>
                    <a:pt x="40" y="62"/>
                  </a:lnTo>
                  <a:lnTo>
                    <a:pt x="46" y="60"/>
                  </a:lnTo>
                  <a:lnTo>
                    <a:pt x="42" y="54"/>
                  </a:lnTo>
                  <a:lnTo>
                    <a:pt x="46" y="54"/>
                  </a:lnTo>
                  <a:lnTo>
                    <a:pt x="52" y="44"/>
                  </a:lnTo>
                  <a:lnTo>
                    <a:pt x="54" y="36"/>
                  </a:lnTo>
                  <a:lnTo>
                    <a:pt x="58" y="32"/>
                  </a:lnTo>
                  <a:lnTo>
                    <a:pt x="56" y="24"/>
                  </a:lnTo>
                  <a:lnTo>
                    <a:pt x="38" y="24"/>
                  </a:lnTo>
                  <a:lnTo>
                    <a:pt x="26" y="28"/>
                  </a:lnTo>
                  <a:lnTo>
                    <a:pt x="26" y="24"/>
                  </a:lnTo>
                  <a:lnTo>
                    <a:pt x="24" y="24"/>
                  </a:lnTo>
                  <a:lnTo>
                    <a:pt x="30" y="22"/>
                  </a:lnTo>
                  <a:lnTo>
                    <a:pt x="26" y="20"/>
                  </a:lnTo>
                  <a:lnTo>
                    <a:pt x="26" y="18"/>
                  </a:lnTo>
                  <a:lnTo>
                    <a:pt x="40" y="8"/>
                  </a:lnTo>
                  <a:lnTo>
                    <a:pt x="40" y="2"/>
                  </a:lnTo>
                  <a:lnTo>
                    <a:pt x="38" y="0"/>
                  </a:lnTo>
                  <a:lnTo>
                    <a:pt x="16" y="2"/>
                  </a:lnTo>
                  <a:lnTo>
                    <a:pt x="14" y="10"/>
                  </a:lnTo>
                  <a:lnTo>
                    <a:pt x="10" y="10"/>
                  </a:lnTo>
                  <a:lnTo>
                    <a:pt x="10" y="14"/>
                  </a:lnTo>
                  <a:lnTo>
                    <a:pt x="10" y="14"/>
                  </a:lnTo>
                  <a:lnTo>
                    <a:pt x="12" y="18"/>
                  </a:lnTo>
                  <a:lnTo>
                    <a:pt x="4" y="22"/>
                  </a:lnTo>
                  <a:lnTo>
                    <a:pt x="6" y="26"/>
                  </a:lnTo>
                  <a:lnTo>
                    <a:pt x="6" y="28"/>
                  </a:lnTo>
                  <a:lnTo>
                    <a:pt x="4" y="28"/>
                  </a:lnTo>
                  <a:lnTo>
                    <a:pt x="4" y="32"/>
                  </a:lnTo>
                  <a:lnTo>
                    <a:pt x="8" y="32"/>
                  </a:lnTo>
                  <a:lnTo>
                    <a:pt x="6" y="34"/>
                  </a:lnTo>
                  <a:lnTo>
                    <a:pt x="8" y="34"/>
                  </a:lnTo>
                  <a:lnTo>
                    <a:pt x="4" y="46"/>
                  </a:lnTo>
                  <a:lnTo>
                    <a:pt x="0" y="48"/>
                  </a:lnTo>
                  <a:lnTo>
                    <a:pt x="6" y="54"/>
                  </a:lnTo>
                  <a:lnTo>
                    <a:pt x="12" y="50"/>
                  </a:lnTo>
                  <a:lnTo>
                    <a:pt x="6" y="68"/>
                  </a:lnTo>
                  <a:lnTo>
                    <a:pt x="8" y="72"/>
                  </a:lnTo>
                  <a:lnTo>
                    <a:pt x="4" y="82"/>
                  </a:lnTo>
                  <a:lnTo>
                    <a:pt x="8" y="80"/>
                  </a:lnTo>
                  <a:lnTo>
                    <a:pt x="10" y="72"/>
                  </a:lnTo>
                  <a:lnTo>
                    <a:pt x="10" y="66"/>
                  </a:lnTo>
                  <a:lnTo>
                    <a:pt x="14" y="60"/>
                  </a:lnTo>
                  <a:lnTo>
                    <a:pt x="12" y="68"/>
                  </a:lnTo>
                  <a:lnTo>
                    <a:pt x="16" y="68"/>
                  </a:lnTo>
                  <a:lnTo>
                    <a:pt x="16" y="64"/>
                  </a:lnTo>
                  <a:lnTo>
                    <a:pt x="20" y="66"/>
                  </a:lnTo>
                  <a:lnTo>
                    <a:pt x="18" y="68"/>
                  </a:lnTo>
                  <a:lnTo>
                    <a:pt x="16" y="74"/>
                  </a:lnTo>
                  <a:lnTo>
                    <a:pt x="20" y="78"/>
                  </a:lnTo>
                  <a:lnTo>
                    <a:pt x="14" y="90"/>
                  </a:lnTo>
                  <a:lnTo>
                    <a:pt x="12" y="90"/>
                  </a:lnTo>
                  <a:lnTo>
                    <a:pt x="14" y="96"/>
                  </a:lnTo>
                  <a:lnTo>
                    <a:pt x="16" y="98"/>
                  </a:lnTo>
                  <a:lnTo>
                    <a:pt x="18" y="92"/>
                  </a:lnTo>
                  <a:lnTo>
                    <a:pt x="22" y="96"/>
                  </a:lnTo>
                  <a:lnTo>
                    <a:pt x="24" y="92"/>
                  </a:lnTo>
                  <a:lnTo>
                    <a:pt x="40" y="90"/>
                  </a:lnTo>
                  <a:lnTo>
                    <a:pt x="36" y="92"/>
                  </a:lnTo>
                  <a:lnTo>
                    <a:pt x="34" y="102"/>
                  </a:lnTo>
                  <a:lnTo>
                    <a:pt x="38" y="110"/>
                  </a:lnTo>
                  <a:lnTo>
                    <a:pt x="46" y="108"/>
                  </a:lnTo>
                  <a:lnTo>
                    <a:pt x="42" y="116"/>
                  </a:lnTo>
                  <a:lnTo>
                    <a:pt x="44" y="118"/>
                  </a:lnTo>
                  <a:lnTo>
                    <a:pt x="42" y="124"/>
                  </a:lnTo>
                  <a:lnTo>
                    <a:pt x="44" y="126"/>
                  </a:lnTo>
                  <a:lnTo>
                    <a:pt x="42" y="128"/>
                  </a:lnTo>
                  <a:lnTo>
                    <a:pt x="32" y="128"/>
                  </a:lnTo>
                  <a:lnTo>
                    <a:pt x="20" y="138"/>
                  </a:lnTo>
                  <a:lnTo>
                    <a:pt x="26" y="136"/>
                  </a:lnTo>
                  <a:lnTo>
                    <a:pt x="28" y="142"/>
                  </a:lnTo>
                  <a:lnTo>
                    <a:pt x="30" y="144"/>
                  </a:lnTo>
                  <a:lnTo>
                    <a:pt x="26" y="150"/>
                  </a:lnTo>
                  <a:lnTo>
                    <a:pt x="12" y="160"/>
                  </a:lnTo>
                  <a:lnTo>
                    <a:pt x="14" y="164"/>
                  </a:lnTo>
                  <a:lnTo>
                    <a:pt x="22" y="162"/>
                  </a:lnTo>
                  <a:lnTo>
                    <a:pt x="24" y="166"/>
                  </a:lnTo>
                  <a:lnTo>
                    <a:pt x="30" y="164"/>
                  </a:lnTo>
                  <a:lnTo>
                    <a:pt x="36" y="170"/>
                  </a:lnTo>
                  <a:lnTo>
                    <a:pt x="48" y="162"/>
                  </a:lnTo>
                  <a:lnTo>
                    <a:pt x="48" y="164"/>
                  </a:lnTo>
                  <a:lnTo>
                    <a:pt x="42" y="174"/>
                  </a:lnTo>
                  <a:lnTo>
                    <a:pt x="26" y="174"/>
                  </a:lnTo>
                  <a:lnTo>
                    <a:pt x="8" y="196"/>
                  </a:lnTo>
                  <a:lnTo>
                    <a:pt x="8" y="198"/>
                  </a:lnTo>
                  <a:lnTo>
                    <a:pt x="8" y="196"/>
                  </a:lnTo>
                  <a:lnTo>
                    <a:pt x="14" y="198"/>
                  </a:lnTo>
                  <a:lnTo>
                    <a:pt x="20" y="192"/>
                  </a:lnTo>
                  <a:lnTo>
                    <a:pt x="34" y="194"/>
                  </a:lnTo>
                  <a:lnTo>
                    <a:pt x="36" y="186"/>
                  </a:lnTo>
                  <a:lnTo>
                    <a:pt x="44" y="184"/>
                  </a:lnTo>
                  <a:lnTo>
                    <a:pt x="48" y="188"/>
                  </a:lnTo>
                  <a:lnTo>
                    <a:pt x="48" y="18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03" name="Freeform 535"/>
            <p:cNvSpPr>
              <a:spLocks/>
            </p:cNvSpPr>
            <p:nvPr/>
          </p:nvSpPr>
          <p:spPr bwMode="auto">
            <a:xfrm>
              <a:off x="4461856" y="3197422"/>
              <a:ext cx="6730" cy="2243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2"/>
                </a:cxn>
                <a:cxn ang="0">
                  <a:pos x="4" y="2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6" h="2">
                  <a:moveTo>
                    <a:pt x="4" y="0"/>
                  </a:moveTo>
                  <a:lnTo>
                    <a:pt x="0" y="2"/>
                  </a:lnTo>
                  <a:lnTo>
                    <a:pt x="4" y="2"/>
                  </a:lnTo>
                  <a:lnTo>
                    <a:pt x="6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04" name="Freeform 536"/>
            <p:cNvSpPr>
              <a:spLocks/>
            </p:cNvSpPr>
            <p:nvPr/>
          </p:nvSpPr>
          <p:spPr bwMode="auto">
            <a:xfrm>
              <a:off x="4419235" y="3132369"/>
              <a:ext cx="4487" cy="4487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4" y="2"/>
                </a:cxn>
                <a:cxn ang="0">
                  <a:pos x="0" y="0"/>
                </a:cxn>
                <a:cxn ang="0">
                  <a:pos x="2" y="4"/>
                </a:cxn>
                <a:cxn ang="0">
                  <a:pos x="2" y="4"/>
                </a:cxn>
              </a:cxnLst>
              <a:rect l="0" t="0" r="r" b="b"/>
              <a:pathLst>
                <a:path w="4" h="4">
                  <a:moveTo>
                    <a:pt x="2" y="4"/>
                  </a:moveTo>
                  <a:lnTo>
                    <a:pt x="4" y="2"/>
                  </a:lnTo>
                  <a:lnTo>
                    <a:pt x="0" y="0"/>
                  </a:lnTo>
                  <a:lnTo>
                    <a:pt x="2" y="4"/>
                  </a:lnTo>
                  <a:lnTo>
                    <a:pt x="2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05" name="Freeform 537"/>
            <p:cNvSpPr>
              <a:spLocks/>
            </p:cNvSpPr>
            <p:nvPr/>
          </p:nvSpPr>
          <p:spPr bwMode="auto">
            <a:xfrm>
              <a:off x="4412505" y="3107694"/>
              <a:ext cx="6730" cy="6730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6"/>
                </a:cxn>
                <a:cxn ang="0">
                  <a:pos x="4" y="4"/>
                </a:cxn>
                <a:cxn ang="0">
                  <a:pos x="6" y="2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6" h="6">
                  <a:moveTo>
                    <a:pt x="6" y="0"/>
                  </a:moveTo>
                  <a:lnTo>
                    <a:pt x="0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06" name="Freeform 538"/>
            <p:cNvSpPr>
              <a:spLocks/>
            </p:cNvSpPr>
            <p:nvPr/>
          </p:nvSpPr>
          <p:spPr bwMode="auto">
            <a:xfrm>
              <a:off x="4403533" y="3074046"/>
              <a:ext cx="4487" cy="44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"/>
                </a:cxn>
                <a:cxn ang="0">
                  <a:pos x="2" y="4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" h="4">
                  <a:moveTo>
                    <a:pt x="0" y="0"/>
                  </a:moveTo>
                  <a:lnTo>
                    <a:pt x="0" y="4"/>
                  </a:lnTo>
                  <a:lnTo>
                    <a:pt x="2" y="4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07" name="Freeform 539"/>
            <p:cNvSpPr>
              <a:spLocks/>
            </p:cNvSpPr>
            <p:nvPr/>
          </p:nvSpPr>
          <p:spPr bwMode="auto">
            <a:xfrm>
              <a:off x="4387830" y="3067317"/>
              <a:ext cx="4487" cy="673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2"/>
                </a:cxn>
                <a:cxn ang="0">
                  <a:pos x="2" y="6"/>
                </a:cxn>
                <a:cxn ang="0">
                  <a:pos x="4" y="6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" h="6">
                  <a:moveTo>
                    <a:pt x="4" y="0"/>
                  </a:moveTo>
                  <a:lnTo>
                    <a:pt x="0" y="2"/>
                  </a:lnTo>
                  <a:lnTo>
                    <a:pt x="0" y="6"/>
                  </a:lnTo>
                  <a:lnTo>
                    <a:pt x="0" y="2"/>
                  </a:lnTo>
                  <a:lnTo>
                    <a:pt x="2" y="6"/>
                  </a:lnTo>
                  <a:lnTo>
                    <a:pt x="4" y="6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08" name="Freeform 540"/>
            <p:cNvSpPr>
              <a:spLocks/>
            </p:cNvSpPr>
            <p:nvPr/>
          </p:nvSpPr>
          <p:spPr bwMode="auto">
            <a:xfrm>
              <a:off x="4394560" y="3062831"/>
              <a:ext cx="4487" cy="673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6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" h="6">
                  <a:moveTo>
                    <a:pt x="4" y="0"/>
                  </a:moveTo>
                  <a:lnTo>
                    <a:pt x="0" y="6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09" name="Freeform 541"/>
            <p:cNvSpPr>
              <a:spLocks/>
            </p:cNvSpPr>
            <p:nvPr/>
          </p:nvSpPr>
          <p:spPr bwMode="auto">
            <a:xfrm>
              <a:off x="4390073" y="3047128"/>
              <a:ext cx="8973" cy="8973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6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2" y="6"/>
                </a:cxn>
                <a:cxn ang="0">
                  <a:pos x="0" y="8"/>
                </a:cxn>
                <a:cxn ang="0">
                  <a:pos x="0" y="8"/>
                </a:cxn>
              </a:cxnLst>
              <a:rect l="0" t="0" r="r" b="b"/>
              <a:pathLst>
                <a:path w="8" h="8">
                  <a:moveTo>
                    <a:pt x="0" y="8"/>
                  </a:moveTo>
                  <a:lnTo>
                    <a:pt x="8" y="6"/>
                  </a:lnTo>
                  <a:lnTo>
                    <a:pt x="2" y="0"/>
                  </a:lnTo>
                  <a:lnTo>
                    <a:pt x="0" y="2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10" name="Freeform 542"/>
            <p:cNvSpPr>
              <a:spLocks/>
            </p:cNvSpPr>
            <p:nvPr/>
          </p:nvSpPr>
          <p:spPr bwMode="auto">
            <a:xfrm>
              <a:off x="4383343" y="3017967"/>
              <a:ext cx="15702" cy="1794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4" y="6"/>
                </a:cxn>
                <a:cxn ang="0">
                  <a:pos x="2" y="4"/>
                </a:cxn>
                <a:cxn ang="0">
                  <a:pos x="0" y="8"/>
                </a:cxn>
                <a:cxn ang="0">
                  <a:pos x="2" y="8"/>
                </a:cxn>
                <a:cxn ang="0">
                  <a:pos x="6" y="14"/>
                </a:cxn>
                <a:cxn ang="0">
                  <a:pos x="12" y="16"/>
                </a:cxn>
                <a:cxn ang="0">
                  <a:pos x="14" y="12"/>
                </a:cxn>
                <a:cxn ang="0">
                  <a:pos x="8" y="10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14" h="16">
                  <a:moveTo>
                    <a:pt x="6" y="0"/>
                  </a:moveTo>
                  <a:lnTo>
                    <a:pt x="4" y="6"/>
                  </a:lnTo>
                  <a:lnTo>
                    <a:pt x="2" y="4"/>
                  </a:lnTo>
                  <a:lnTo>
                    <a:pt x="0" y="8"/>
                  </a:lnTo>
                  <a:lnTo>
                    <a:pt x="2" y="8"/>
                  </a:lnTo>
                  <a:lnTo>
                    <a:pt x="6" y="14"/>
                  </a:lnTo>
                  <a:lnTo>
                    <a:pt x="12" y="16"/>
                  </a:lnTo>
                  <a:lnTo>
                    <a:pt x="14" y="12"/>
                  </a:lnTo>
                  <a:lnTo>
                    <a:pt x="8" y="10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11" name="Freeform 543"/>
            <p:cNvSpPr>
              <a:spLocks/>
            </p:cNvSpPr>
            <p:nvPr/>
          </p:nvSpPr>
          <p:spPr bwMode="auto">
            <a:xfrm>
              <a:off x="3447932" y="2187986"/>
              <a:ext cx="44864" cy="15702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6" y="2"/>
                </a:cxn>
                <a:cxn ang="0">
                  <a:pos x="22" y="0"/>
                </a:cxn>
                <a:cxn ang="0">
                  <a:pos x="40" y="10"/>
                </a:cxn>
                <a:cxn ang="0">
                  <a:pos x="30" y="14"/>
                </a:cxn>
                <a:cxn ang="0">
                  <a:pos x="0" y="8"/>
                </a:cxn>
                <a:cxn ang="0">
                  <a:pos x="0" y="8"/>
                </a:cxn>
              </a:cxnLst>
              <a:rect l="0" t="0" r="r" b="b"/>
              <a:pathLst>
                <a:path w="40" h="14">
                  <a:moveTo>
                    <a:pt x="0" y="8"/>
                  </a:moveTo>
                  <a:lnTo>
                    <a:pt x="6" y="2"/>
                  </a:lnTo>
                  <a:lnTo>
                    <a:pt x="22" y="0"/>
                  </a:lnTo>
                  <a:lnTo>
                    <a:pt x="40" y="10"/>
                  </a:lnTo>
                  <a:lnTo>
                    <a:pt x="30" y="14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12" name="Freeform 544"/>
            <p:cNvSpPr>
              <a:spLocks/>
            </p:cNvSpPr>
            <p:nvPr/>
          </p:nvSpPr>
          <p:spPr bwMode="auto">
            <a:xfrm>
              <a:off x="3672252" y="1759536"/>
              <a:ext cx="33648" cy="38135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30" y="34"/>
                </a:cxn>
                <a:cxn ang="0">
                  <a:pos x="6" y="24"/>
                </a:cxn>
                <a:cxn ang="0">
                  <a:pos x="0" y="8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30" h="34">
                  <a:moveTo>
                    <a:pt x="4" y="0"/>
                  </a:moveTo>
                  <a:lnTo>
                    <a:pt x="30" y="34"/>
                  </a:lnTo>
                  <a:lnTo>
                    <a:pt x="6" y="24"/>
                  </a:lnTo>
                  <a:lnTo>
                    <a:pt x="0" y="8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13" name="Freeform 545"/>
            <p:cNvSpPr>
              <a:spLocks/>
            </p:cNvSpPr>
            <p:nvPr/>
          </p:nvSpPr>
          <p:spPr bwMode="auto">
            <a:xfrm>
              <a:off x="3755250" y="1721401"/>
              <a:ext cx="47107" cy="71783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20" y="0"/>
                </a:cxn>
                <a:cxn ang="0">
                  <a:pos x="42" y="34"/>
                </a:cxn>
                <a:cxn ang="0">
                  <a:pos x="34" y="46"/>
                </a:cxn>
                <a:cxn ang="0">
                  <a:pos x="36" y="64"/>
                </a:cxn>
                <a:cxn ang="0">
                  <a:pos x="10" y="30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42" h="64">
                  <a:moveTo>
                    <a:pt x="0" y="4"/>
                  </a:moveTo>
                  <a:lnTo>
                    <a:pt x="20" y="0"/>
                  </a:lnTo>
                  <a:lnTo>
                    <a:pt x="42" y="34"/>
                  </a:lnTo>
                  <a:lnTo>
                    <a:pt x="34" y="46"/>
                  </a:lnTo>
                  <a:lnTo>
                    <a:pt x="36" y="64"/>
                  </a:lnTo>
                  <a:lnTo>
                    <a:pt x="10" y="30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14" name="Freeform 546"/>
            <p:cNvSpPr>
              <a:spLocks/>
            </p:cNvSpPr>
            <p:nvPr/>
          </p:nvSpPr>
          <p:spPr bwMode="auto">
            <a:xfrm>
              <a:off x="3768709" y="1672051"/>
              <a:ext cx="24675" cy="26918"/>
            </a:xfrm>
            <a:custGeom>
              <a:avLst/>
              <a:gdLst/>
              <a:ahLst/>
              <a:cxnLst>
                <a:cxn ang="0">
                  <a:pos x="8" y="18"/>
                </a:cxn>
                <a:cxn ang="0">
                  <a:pos x="0" y="8"/>
                </a:cxn>
                <a:cxn ang="0">
                  <a:pos x="10" y="0"/>
                </a:cxn>
                <a:cxn ang="0">
                  <a:pos x="22" y="24"/>
                </a:cxn>
                <a:cxn ang="0">
                  <a:pos x="8" y="18"/>
                </a:cxn>
                <a:cxn ang="0">
                  <a:pos x="8" y="18"/>
                </a:cxn>
              </a:cxnLst>
              <a:rect l="0" t="0" r="r" b="b"/>
              <a:pathLst>
                <a:path w="22" h="24">
                  <a:moveTo>
                    <a:pt x="8" y="18"/>
                  </a:moveTo>
                  <a:lnTo>
                    <a:pt x="0" y="8"/>
                  </a:lnTo>
                  <a:lnTo>
                    <a:pt x="10" y="0"/>
                  </a:lnTo>
                  <a:lnTo>
                    <a:pt x="22" y="24"/>
                  </a:lnTo>
                  <a:lnTo>
                    <a:pt x="8" y="18"/>
                  </a:lnTo>
                  <a:lnTo>
                    <a:pt x="8" y="1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15" name="Freeform 547"/>
            <p:cNvSpPr>
              <a:spLocks/>
            </p:cNvSpPr>
            <p:nvPr/>
          </p:nvSpPr>
          <p:spPr bwMode="auto">
            <a:xfrm>
              <a:off x="3858437" y="1663078"/>
              <a:ext cx="17945" cy="224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10"/>
                </a:cxn>
                <a:cxn ang="0">
                  <a:pos x="12" y="2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6" h="20">
                  <a:moveTo>
                    <a:pt x="0" y="0"/>
                  </a:moveTo>
                  <a:lnTo>
                    <a:pt x="16" y="10"/>
                  </a:lnTo>
                  <a:lnTo>
                    <a:pt x="12" y="2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16" name="Freeform 548"/>
            <p:cNvSpPr>
              <a:spLocks/>
            </p:cNvSpPr>
            <p:nvPr/>
          </p:nvSpPr>
          <p:spPr bwMode="auto">
            <a:xfrm>
              <a:off x="3856194" y="1633917"/>
              <a:ext cx="26918" cy="3364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4" y="30"/>
                </a:cxn>
                <a:cxn ang="0">
                  <a:pos x="0" y="12"/>
                </a:cxn>
                <a:cxn ang="0">
                  <a:pos x="0" y="6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4" h="30">
                  <a:moveTo>
                    <a:pt x="2" y="0"/>
                  </a:moveTo>
                  <a:lnTo>
                    <a:pt x="24" y="30"/>
                  </a:lnTo>
                  <a:lnTo>
                    <a:pt x="0" y="12"/>
                  </a:lnTo>
                  <a:lnTo>
                    <a:pt x="0" y="6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17" name="Freeform 549"/>
            <p:cNvSpPr>
              <a:spLocks/>
            </p:cNvSpPr>
            <p:nvPr/>
          </p:nvSpPr>
          <p:spPr bwMode="auto">
            <a:xfrm>
              <a:off x="4161268" y="1779724"/>
              <a:ext cx="20188" cy="3364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18" y="30"/>
                </a:cxn>
                <a:cxn ang="0">
                  <a:pos x="2" y="12"/>
                </a:cxn>
                <a:cxn ang="0">
                  <a:pos x="0" y="6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18" h="30">
                  <a:moveTo>
                    <a:pt x="4" y="0"/>
                  </a:moveTo>
                  <a:lnTo>
                    <a:pt x="18" y="30"/>
                  </a:lnTo>
                  <a:lnTo>
                    <a:pt x="2" y="12"/>
                  </a:lnTo>
                  <a:lnTo>
                    <a:pt x="0" y="6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18" name="Freeform 550"/>
            <p:cNvSpPr>
              <a:spLocks/>
            </p:cNvSpPr>
            <p:nvPr/>
          </p:nvSpPr>
          <p:spPr bwMode="auto">
            <a:xfrm>
              <a:off x="4183700" y="1968153"/>
              <a:ext cx="13460" cy="17945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12" y="6"/>
                </a:cxn>
                <a:cxn ang="0">
                  <a:pos x="0" y="16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12" h="16">
                  <a:moveTo>
                    <a:pt x="4" y="0"/>
                  </a:moveTo>
                  <a:lnTo>
                    <a:pt x="12" y="6"/>
                  </a:lnTo>
                  <a:lnTo>
                    <a:pt x="0" y="16"/>
                  </a:lnTo>
                  <a:lnTo>
                    <a:pt x="0" y="4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19" name="Freeform 551"/>
            <p:cNvSpPr>
              <a:spLocks/>
            </p:cNvSpPr>
            <p:nvPr/>
          </p:nvSpPr>
          <p:spPr bwMode="auto">
            <a:xfrm>
              <a:off x="4212861" y="2055637"/>
              <a:ext cx="6730" cy="15702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6" y="6"/>
                </a:cxn>
                <a:cxn ang="0">
                  <a:pos x="0" y="14"/>
                </a:cxn>
                <a:cxn ang="0">
                  <a:pos x="0" y="6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6" h="14">
                  <a:moveTo>
                    <a:pt x="4" y="0"/>
                  </a:moveTo>
                  <a:lnTo>
                    <a:pt x="6" y="6"/>
                  </a:lnTo>
                  <a:lnTo>
                    <a:pt x="0" y="14"/>
                  </a:lnTo>
                  <a:lnTo>
                    <a:pt x="0" y="6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20" name="Freeform 552"/>
            <p:cNvSpPr>
              <a:spLocks/>
            </p:cNvSpPr>
            <p:nvPr/>
          </p:nvSpPr>
          <p:spPr bwMode="auto">
            <a:xfrm>
              <a:off x="4210618" y="2152094"/>
              <a:ext cx="8973" cy="20188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8" y="4"/>
                </a:cxn>
                <a:cxn ang="0">
                  <a:pos x="6" y="12"/>
                </a:cxn>
                <a:cxn ang="0">
                  <a:pos x="0" y="18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8" h="18">
                  <a:moveTo>
                    <a:pt x="6" y="0"/>
                  </a:moveTo>
                  <a:lnTo>
                    <a:pt x="8" y="4"/>
                  </a:lnTo>
                  <a:lnTo>
                    <a:pt x="6" y="12"/>
                  </a:lnTo>
                  <a:lnTo>
                    <a:pt x="0" y="18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21" name="Freeform 553"/>
            <p:cNvSpPr>
              <a:spLocks/>
            </p:cNvSpPr>
            <p:nvPr/>
          </p:nvSpPr>
          <p:spPr bwMode="auto">
            <a:xfrm>
              <a:off x="3658792" y="2576058"/>
              <a:ext cx="44864" cy="44864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22" y="6"/>
                </a:cxn>
                <a:cxn ang="0">
                  <a:pos x="32" y="20"/>
                </a:cxn>
                <a:cxn ang="0">
                  <a:pos x="40" y="24"/>
                </a:cxn>
                <a:cxn ang="0">
                  <a:pos x="40" y="28"/>
                </a:cxn>
                <a:cxn ang="0">
                  <a:pos x="36" y="36"/>
                </a:cxn>
                <a:cxn ang="0">
                  <a:pos x="22" y="40"/>
                </a:cxn>
                <a:cxn ang="0">
                  <a:pos x="10" y="38"/>
                </a:cxn>
                <a:cxn ang="0">
                  <a:pos x="18" y="32"/>
                </a:cxn>
                <a:cxn ang="0">
                  <a:pos x="0" y="28"/>
                </a:cxn>
                <a:cxn ang="0">
                  <a:pos x="0" y="26"/>
                </a:cxn>
                <a:cxn ang="0">
                  <a:pos x="6" y="26"/>
                </a:cxn>
                <a:cxn ang="0">
                  <a:pos x="0" y="20"/>
                </a:cxn>
                <a:cxn ang="0">
                  <a:pos x="8" y="18"/>
                </a:cxn>
                <a:cxn ang="0">
                  <a:pos x="2" y="8"/>
                </a:cxn>
                <a:cxn ang="0">
                  <a:pos x="2" y="4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40" h="40">
                  <a:moveTo>
                    <a:pt x="8" y="0"/>
                  </a:moveTo>
                  <a:lnTo>
                    <a:pt x="22" y="6"/>
                  </a:lnTo>
                  <a:lnTo>
                    <a:pt x="32" y="20"/>
                  </a:lnTo>
                  <a:lnTo>
                    <a:pt x="40" y="24"/>
                  </a:lnTo>
                  <a:lnTo>
                    <a:pt x="40" y="28"/>
                  </a:lnTo>
                  <a:lnTo>
                    <a:pt x="36" y="36"/>
                  </a:lnTo>
                  <a:lnTo>
                    <a:pt x="22" y="40"/>
                  </a:lnTo>
                  <a:lnTo>
                    <a:pt x="10" y="38"/>
                  </a:lnTo>
                  <a:lnTo>
                    <a:pt x="18" y="32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6" y="26"/>
                  </a:lnTo>
                  <a:lnTo>
                    <a:pt x="0" y="20"/>
                  </a:lnTo>
                  <a:lnTo>
                    <a:pt x="8" y="18"/>
                  </a:lnTo>
                  <a:lnTo>
                    <a:pt x="2" y="8"/>
                  </a:lnTo>
                  <a:lnTo>
                    <a:pt x="2" y="4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22" name="Freeform 554"/>
            <p:cNvSpPr>
              <a:spLocks/>
            </p:cNvSpPr>
            <p:nvPr/>
          </p:nvSpPr>
          <p:spPr bwMode="auto">
            <a:xfrm>
              <a:off x="4194916" y="2232849"/>
              <a:ext cx="6730" cy="51593"/>
            </a:xfrm>
            <a:custGeom>
              <a:avLst/>
              <a:gdLst/>
              <a:ahLst/>
              <a:cxnLst>
                <a:cxn ang="0">
                  <a:pos x="6" y="14"/>
                </a:cxn>
                <a:cxn ang="0">
                  <a:pos x="6" y="46"/>
                </a:cxn>
                <a:cxn ang="0">
                  <a:pos x="4" y="24"/>
                </a:cxn>
                <a:cxn ang="0">
                  <a:pos x="0" y="12"/>
                </a:cxn>
                <a:cxn ang="0">
                  <a:pos x="2" y="8"/>
                </a:cxn>
                <a:cxn ang="0">
                  <a:pos x="2" y="0"/>
                </a:cxn>
                <a:cxn ang="0">
                  <a:pos x="6" y="14"/>
                </a:cxn>
                <a:cxn ang="0">
                  <a:pos x="6" y="14"/>
                </a:cxn>
              </a:cxnLst>
              <a:rect l="0" t="0" r="r" b="b"/>
              <a:pathLst>
                <a:path w="6" h="46">
                  <a:moveTo>
                    <a:pt x="6" y="14"/>
                  </a:moveTo>
                  <a:lnTo>
                    <a:pt x="6" y="46"/>
                  </a:lnTo>
                  <a:lnTo>
                    <a:pt x="4" y="24"/>
                  </a:lnTo>
                  <a:lnTo>
                    <a:pt x="0" y="12"/>
                  </a:lnTo>
                  <a:lnTo>
                    <a:pt x="2" y="8"/>
                  </a:lnTo>
                  <a:lnTo>
                    <a:pt x="2" y="0"/>
                  </a:lnTo>
                  <a:lnTo>
                    <a:pt x="6" y="14"/>
                  </a:lnTo>
                  <a:lnTo>
                    <a:pt x="6" y="1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23" name="Freeform 555"/>
            <p:cNvSpPr>
              <a:spLocks/>
            </p:cNvSpPr>
            <p:nvPr/>
          </p:nvSpPr>
          <p:spPr bwMode="auto">
            <a:xfrm>
              <a:off x="4199402" y="2318090"/>
              <a:ext cx="20188" cy="26918"/>
            </a:xfrm>
            <a:custGeom>
              <a:avLst/>
              <a:gdLst/>
              <a:ahLst/>
              <a:cxnLst>
                <a:cxn ang="0">
                  <a:pos x="12" y="4"/>
                </a:cxn>
                <a:cxn ang="0">
                  <a:pos x="10" y="10"/>
                </a:cxn>
                <a:cxn ang="0">
                  <a:pos x="12" y="16"/>
                </a:cxn>
                <a:cxn ang="0">
                  <a:pos x="18" y="12"/>
                </a:cxn>
                <a:cxn ang="0">
                  <a:pos x="16" y="24"/>
                </a:cxn>
                <a:cxn ang="0">
                  <a:pos x="0" y="20"/>
                </a:cxn>
                <a:cxn ang="0">
                  <a:pos x="0" y="16"/>
                </a:cxn>
                <a:cxn ang="0">
                  <a:pos x="0" y="2"/>
                </a:cxn>
                <a:cxn ang="0">
                  <a:pos x="10" y="0"/>
                </a:cxn>
                <a:cxn ang="0">
                  <a:pos x="12" y="4"/>
                </a:cxn>
                <a:cxn ang="0">
                  <a:pos x="12" y="4"/>
                </a:cxn>
              </a:cxnLst>
              <a:rect l="0" t="0" r="r" b="b"/>
              <a:pathLst>
                <a:path w="18" h="24">
                  <a:moveTo>
                    <a:pt x="12" y="4"/>
                  </a:moveTo>
                  <a:lnTo>
                    <a:pt x="10" y="10"/>
                  </a:lnTo>
                  <a:lnTo>
                    <a:pt x="12" y="16"/>
                  </a:lnTo>
                  <a:lnTo>
                    <a:pt x="18" y="12"/>
                  </a:lnTo>
                  <a:lnTo>
                    <a:pt x="16" y="24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2"/>
                  </a:lnTo>
                  <a:lnTo>
                    <a:pt x="10" y="0"/>
                  </a:lnTo>
                  <a:lnTo>
                    <a:pt x="12" y="4"/>
                  </a:lnTo>
                  <a:lnTo>
                    <a:pt x="12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24" name="Freeform 556"/>
            <p:cNvSpPr>
              <a:spLocks/>
            </p:cNvSpPr>
            <p:nvPr/>
          </p:nvSpPr>
          <p:spPr bwMode="auto">
            <a:xfrm>
              <a:off x="4152295" y="2374171"/>
              <a:ext cx="26918" cy="17945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0" y="10"/>
                </a:cxn>
                <a:cxn ang="0">
                  <a:pos x="10" y="16"/>
                </a:cxn>
                <a:cxn ang="0">
                  <a:pos x="24" y="10"/>
                </a:cxn>
                <a:cxn ang="0">
                  <a:pos x="20" y="8"/>
                </a:cxn>
                <a:cxn ang="0">
                  <a:pos x="20" y="0"/>
                </a:cxn>
                <a:cxn ang="0">
                  <a:pos x="4" y="2"/>
                </a:cxn>
                <a:cxn ang="0">
                  <a:pos x="4" y="2"/>
                </a:cxn>
              </a:cxnLst>
              <a:rect l="0" t="0" r="r" b="b"/>
              <a:pathLst>
                <a:path w="24" h="16">
                  <a:moveTo>
                    <a:pt x="4" y="2"/>
                  </a:moveTo>
                  <a:lnTo>
                    <a:pt x="0" y="10"/>
                  </a:lnTo>
                  <a:lnTo>
                    <a:pt x="10" y="16"/>
                  </a:lnTo>
                  <a:lnTo>
                    <a:pt x="24" y="10"/>
                  </a:lnTo>
                  <a:lnTo>
                    <a:pt x="20" y="8"/>
                  </a:lnTo>
                  <a:lnTo>
                    <a:pt x="20" y="0"/>
                  </a:lnTo>
                  <a:lnTo>
                    <a:pt x="4" y="2"/>
                  </a:lnTo>
                  <a:lnTo>
                    <a:pt x="4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25" name="Freeform 557"/>
            <p:cNvSpPr>
              <a:spLocks/>
            </p:cNvSpPr>
            <p:nvPr/>
          </p:nvSpPr>
          <p:spPr bwMode="auto">
            <a:xfrm>
              <a:off x="4096215" y="2428007"/>
              <a:ext cx="40378" cy="17945"/>
            </a:xfrm>
            <a:custGeom>
              <a:avLst/>
              <a:gdLst/>
              <a:ahLst/>
              <a:cxnLst>
                <a:cxn ang="0">
                  <a:pos x="2" y="10"/>
                </a:cxn>
                <a:cxn ang="0">
                  <a:pos x="0" y="14"/>
                </a:cxn>
                <a:cxn ang="0">
                  <a:pos x="18" y="16"/>
                </a:cxn>
                <a:cxn ang="0">
                  <a:pos x="36" y="12"/>
                </a:cxn>
                <a:cxn ang="0">
                  <a:pos x="32" y="8"/>
                </a:cxn>
                <a:cxn ang="0">
                  <a:pos x="8" y="0"/>
                </a:cxn>
                <a:cxn ang="0">
                  <a:pos x="2" y="10"/>
                </a:cxn>
                <a:cxn ang="0">
                  <a:pos x="2" y="10"/>
                </a:cxn>
              </a:cxnLst>
              <a:rect l="0" t="0" r="r" b="b"/>
              <a:pathLst>
                <a:path w="36" h="16">
                  <a:moveTo>
                    <a:pt x="2" y="10"/>
                  </a:moveTo>
                  <a:lnTo>
                    <a:pt x="0" y="14"/>
                  </a:lnTo>
                  <a:lnTo>
                    <a:pt x="18" y="16"/>
                  </a:lnTo>
                  <a:lnTo>
                    <a:pt x="36" y="12"/>
                  </a:lnTo>
                  <a:lnTo>
                    <a:pt x="32" y="8"/>
                  </a:lnTo>
                  <a:lnTo>
                    <a:pt x="8" y="0"/>
                  </a:lnTo>
                  <a:lnTo>
                    <a:pt x="2" y="10"/>
                  </a:lnTo>
                  <a:lnTo>
                    <a:pt x="2" y="1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26" name="Freeform 558"/>
            <p:cNvSpPr>
              <a:spLocks/>
            </p:cNvSpPr>
            <p:nvPr/>
          </p:nvSpPr>
          <p:spPr bwMode="auto">
            <a:xfrm>
              <a:off x="4111917" y="2445952"/>
              <a:ext cx="40378" cy="17945"/>
            </a:xfrm>
            <a:custGeom>
              <a:avLst/>
              <a:gdLst/>
              <a:ahLst/>
              <a:cxnLst>
                <a:cxn ang="0">
                  <a:pos x="36" y="8"/>
                </a:cxn>
                <a:cxn ang="0">
                  <a:pos x="32" y="12"/>
                </a:cxn>
                <a:cxn ang="0">
                  <a:pos x="36" y="16"/>
                </a:cxn>
                <a:cxn ang="0">
                  <a:pos x="32" y="16"/>
                </a:cxn>
                <a:cxn ang="0">
                  <a:pos x="18" y="8"/>
                </a:cxn>
                <a:cxn ang="0">
                  <a:pos x="6" y="8"/>
                </a:cxn>
                <a:cxn ang="0">
                  <a:pos x="0" y="4"/>
                </a:cxn>
                <a:cxn ang="0">
                  <a:pos x="18" y="0"/>
                </a:cxn>
                <a:cxn ang="0">
                  <a:pos x="36" y="8"/>
                </a:cxn>
                <a:cxn ang="0">
                  <a:pos x="36" y="8"/>
                </a:cxn>
              </a:cxnLst>
              <a:rect l="0" t="0" r="r" b="b"/>
              <a:pathLst>
                <a:path w="36" h="16">
                  <a:moveTo>
                    <a:pt x="36" y="8"/>
                  </a:moveTo>
                  <a:lnTo>
                    <a:pt x="32" y="12"/>
                  </a:lnTo>
                  <a:lnTo>
                    <a:pt x="36" y="16"/>
                  </a:lnTo>
                  <a:lnTo>
                    <a:pt x="32" y="16"/>
                  </a:lnTo>
                  <a:lnTo>
                    <a:pt x="18" y="8"/>
                  </a:lnTo>
                  <a:lnTo>
                    <a:pt x="6" y="8"/>
                  </a:lnTo>
                  <a:lnTo>
                    <a:pt x="0" y="4"/>
                  </a:lnTo>
                  <a:lnTo>
                    <a:pt x="18" y="0"/>
                  </a:lnTo>
                  <a:lnTo>
                    <a:pt x="36" y="8"/>
                  </a:lnTo>
                  <a:lnTo>
                    <a:pt x="36" y="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27" name="Freeform 559"/>
            <p:cNvSpPr>
              <a:spLocks/>
            </p:cNvSpPr>
            <p:nvPr/>
          </p:nvSpPr>
          <p:spPr bwMode="auto">
            <a:xfrm>
              <a:off x="4114160" y="2457169"/>
              <a:ext cx="38135" cy="35891"/>
            </a:xfrm>
            <a:custGeom>
              <a:avLst/>
              <a:gdLst/>
              <a:ahLst/>
              <a:cxnLst>
                <a:cxn ang="0">
                  <a:pos x="20" y="6"/>
                </a:cxn>
                <a:cxn ang="0">
                  <a:pos x="34" y="14"/>
                </a:cxn>
                <a:cxn ang="0">
                  <a:pos x="34" y="20"/>
                </a:cxn>
                <a:cxn ang="0">
                  <a:pos x="24" y="22"/>
                </a:cxn>
                <a:cxn ang="0">
                  <a:pos x="32" y="26"/>
                </a:cxn>
                <a:cxn ang="0">
                  <a:pos x="32" y="32"/>
                </a:cxn>
                <a:cxn ang="0">
                  <a:pos x="30" y="32"/>
                </a:cxn>
                <a:cxn ang="0">
                  <a:pos x="8" y="18"/>
                </a:cxn>
                <a:cxn ang="0">
                  <a:pos x="2" y="10"/>
                </a:cxn>
                <a:cxn ang="0">
                  <a:pos x="0" y="0"/>
                </a:cxn>
                <a:cxn ang="0">
                  <a:pos x="14" y="0"/>
                </a:cxn>
                <a:cxn ang="0">
                  <a:pos x="20" y="6"/>
                </a:cxn>
                <a:cxn ang="0">
                  <a:pos x="20" y="6"/>
                </a:cxn>
              </a:cxnLst>
              <a:rect l="0" t="0" r="r" b="b"/>
              <a:pathLst>
                <a:path w="34" h="32">
                  <a:moveTo>
                    <a:pt x="20" y="6"/>
                  </a:moveTo>
                  <a:lnTo>
                    <a:pt x="34" y="14"/>
                  </a:lnTo>
                  <a:lnTo>
                    <a:pt x="34" y="20"/>
                  </a:lnTo>
                  <a:lnTo>
                    <a:pt x="24" y="22"/>
                  </a:lnTo>
                  <a:lnTo>
                    <a:pt x="32" y="26"/>
                  </a:lnTo>
                  <a:lnTo>
                    <a:pt x="32" y="32"/>
                  </a:lnTo>
                  <a:lnTo>
                    <a:pt x="30" y="32"/>
                  </a:lnTo>
                  <a:lnTo>
                    <a:pt x="8" y="18"/>
                  </a:lnTo>
                  <a:lnTo>
                    <a:pt x="2" y="10"/>
                  </a:lnTo>
                  <a:lnTo>
                    <a:pt x="0" y="0"/>
                  </a:lnTo>
                  <a:lnTo>
                    <a:pt x="14" y="0"/>
                  </a:lnTo>
                  <a:lnTo>
                    <a:pt x="20" y="6"/>
                  </a:lnTo>
                  <a:lnTo>
                    <a:pt x="20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28" name="Freeform 560"/>
            <p:cNvSpPr>
              <a:spLocks/>
            </p:cNvSpPr>
            <p:nvPr/>
          </p:nvSpPr>
          <p:spPr bwMode="auto">
            <a:xfrm>
              <a:off x="4060324" y="2544653"/>
              <a:ext cx="40378" cy="26918"/>
            </a:xfrm>
            <a:custGeom>
              <a:avLst/>
              <a:gdLst/>
              <a:ahLst/>
              <a:cxnLst>
                <a:cxn ang="0">
                  <a:pos x="36" y="6"/>
                </a:cxn>
                <a:cxn ang="0">
                  <a:pos x="36" y="16"/>
                </a:cxn>
                <a:cxn ang="0">
                  <a:pos x="34" y="18"/>
                </a:cxn>
                <a:cxn ang="0">
                  <a:pos x="0" y="24"/>
                </a:cxn>
                <a:cxn ang="0">
                  <a:pos x="2" y="16"/>
                </a:cxn>
                <a:cxn ang="0">
                  <a:pos x="14" y="8"/>
                </a:cxn>
                <a:cxn ang="0">
                  <a:pos x="30" y="0"/>
                </a:cxn>
                <a:cxn ang="0">
                  <a:pos x="36" y="6"/>
                </a:cxn>
                <a:cxn ang="0">
                  <a:pos x="36" y="6"/>
                </a:cxn>
              </a:cxnLst>
              <a:rect l="0" t="0" r="r" b="b"/>
              <a:pathLst>
                <a:path w="36" h="24">
                  <a:moveTo>
                    <a:pt x="36" y="6"/>
                  </a:moveTo>
                  <a:lnTo>
                    <a:pt x="36" y="16"/>
                  </a:lnTo>
                  <a:lnTo>
                    <a:pt x="34" y="18"/>
                  </a:lnTo>
                  <a:lnTo>
                    <a:pt x="0" y="24"/>
                  </a:lnTo>
                  <a:lnTo>
                    <a:pt x="2" y="16"/>
                  </a:lnTo>
                  <a:lnTo>
                    <a:pt x="14" y="8"/>
                  </a:lnTo>
                  <a:lnTo>
                    <a:pt x="30" y="0"/>
                  </a:lnTo>
                  <a:lnTo>
                    <a:pt x="36" y="6"/>
                  </a:lnTo>
                  <a:lnTo>
                    <a:pt x="36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29" name="Freeform 561"/>
            <p:cNvSpPr>
              <a:spLocks/>
            </p:cNvSpPr>
            <p:nvPr/>
          </p:nvSpPr>
          <p:spPr bwMode="auto">
            <a:xfrm>
              <a:off x="4345210" y="2537923"/>
              <a:ext cx="17945" cy="15702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0" y="14"/>
                </a:cxn>
                <a:cxn ang="0">
                  <a:pos x="14" y="8"/>
                </a:cxn>
                <a:cxn ang="0">
                  <a:pos x="16" y="0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16" h="14">
                  <a:moveTo>
                    <a:pt x="10" y="4"/>
                  </a:moveTo>
                  <a:lnTo>
                    <a:pt x="0" y="14"/>
                  </a:lnTo>
                  <a:lnTo>
                    <a:pt x="14" y="8"/>
                  </a:lnTo>
                  <a:lnTo>
                    <a:pt x="16" y="0"/>
                  </a:lnTo>
                  <a:lnTo>
                    <a:pt x="10" y="4"/>
                  </a:lnTo>
                  <a:lnTo>
                    <a:pt x="10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30" name="Freeform 562"/>
            <p:cNvSpPr>
              <a:spLocks/>
            </p:cNvSpPr>
            <p:nvPr/>
          </p:nvSpPr>
          <p:spPr bwMode="auto">
            <a:xfrm>
              <a:off x="4114160" y="2730838"/>
              <a:ext cx="165997" cy="112159"/>
            </a:xfrm>
            <a:custGeom>
              <a:avLst/>
              <a:gdLst/>
              <a:ahLst/>
              <a:cxnLst>
                <a:cxn ang="0">
                  <a:pos x="44" y="86"/>
                </a:cxn>
                <a:cxn ang="0">
                  <a:pos x="24" y="80"/>
                </a:cxn>
                <a:cxn ang="0">
                  <a:pos x="36" y="76"/>
                </a:cxn>
                <a:cxn ang="0">
                  <a:pos x="32" y="72"/>
                </a:cxn>
                <a:cxn ang="0">
                  <a:pos x="32" y="68"/>
                </a:cxn>
                <a:cxn ang="0">
                  <a:pos x="8" y="58"/>
                </a:cxn>
                <a:cxn ang="0">
                  <a:pos x="24" y="50"/>
                </a:cxn>
                <a:cxn ang="0">
                  <a:pos x="38" y="44"/>
                </a:cxn>
                <a:cxn ang="0">
                  <a:pos x="28" y="46"/>
                </a:cxn>
                <a:cxn ang="0">
                  <a:pos x="30" y="36"/>
                </a:cxn>
                <a:cxn ang="0">
                  <a:pos x="22" y="30"/>
                </a:cxn>
                <a:cxn ang="0">
                  <a:pos x="0" y="36"/>
                </a:cxn>
                <a:cxn ang="0">
                  <a:pos x="8" y="32"/>
                </a:cxn>
                <a:cxn ang="0">
                  <a:pos x="6" y="24"/>
                </a:cxn>
                <a:cxn ang="0">
                  <a:pos x="18" y="30"/>
                </a:cxn>
                <a:cxn ang="0">
                  <a:pos x="18" y="26"/>
                </a:cxn>
                <a:cxn ang="0">
                  <a:pos x="12" y="22"/>
                </a:cxn>
                <a:cxn ang="0">
                  <a:pos x="12" y="18"/>
                </a:cxn>
                <a:cxn ang="0">
                  <a:pos x="14" y="16"/>
                </a:cxn>
                <a:cxn ang="0">
                  <a:pos x="18" y="14"/>
                </a:cxn>
                <a:cxn ang="0">
                  <a:pos x="22" y="18"/>
                </a:cxn>
                <a:cxn ang="0">
                  <a:pos x="26" y="20"/>
                </a:cxn>
                <a:cxn ang="0">
                  <a:pos x="30" y="20"/>
                </a:cxn>
                <a:cxn ang="0">
                  <a:pos x="22" y="12"/>
                </a:cxn>
                <a:cxn ang="0">
                  <a:pos x="28" y="10"/>
                </a:cxn>
                <a:cxn ang="0">
                  <a:pos x="18" y="8"/>
                </a:cxn>
                <a:cxn ang="0">
                  <a:pos x="28" y="4"/>
                </a:cxn>
                <a:cxn ang="0">
                  <a:pos x="40" y="20"/>
                </a:cxn>
                <a:cxn ang="0">
                  <a:pos x="44" y="26"/>
                </a:cxn>
                <a:cxn ang="0">
                  <a:pos x="42" y="30"/>
                </a:cxn>
                <a:cxn ang="0">
                  <a:pos x="42" y="32"/>
                </a:cxn>
                <a:cxn ang="0">
                  <a:pos x="42" y="36"/>
                </a:cxn>
                <a:cxn ang="0">
                  <a:pos x="44" y="44"/>
                </a:cxn>
                <a:cxn ang="0">
                  <a:pos x="50" y="38"/>
                </a:cxn>
                <a:cxn ang="0">
                  <a:pos x="54" y="34"/>
                </a:cxn>
                <a:cxn ang="0">
                  <a:pos x="58" y="24"/>
                </a:cxn>
                <a:cxn ang="0">
                  <a:pos x="58" y="14"/>
                </a:cxn>
                <a:cxn ang="0">
                  <a:pos x="70" y="22"/>
                </a:cxn>
                <a:cxn ang="0">
                  <a:pos x="78" y="12"/>
                </a:cxn>
                <a:cxn ang="0">
                  <a:pos x="86" y="22"/>
                </a:cxn>
                <a:cxn ang="0">
                  <a:pos x="88" y="14"/>
                </a:cxn>
                <a:cxn ang="0">
                  <a:pos x="96" y="16"/>
                </a:cxn>
                <a:cxn ang="0">
                  <a:pos x="108" y="14"/>
                </a:cxn>
                <a:cxn ang="0">
                  <a:pos x="112" y="0"/>
                </a:cxn>
                <a:cxn ang="0">
                  <a:pos x="118" y="10"/>
                </a:cxn>
                <a:cxn ang="0">
                  <a:pos x="132" y="6"/>
                </a:cxn>
                <a:cxn ang="0">
                  <a:pos x="126" y="16"/>
                </a:cxn>
                <a:cxn ang="0">
                  <a:pos x="132" y="16"/>
                </a:cxn>
                <a:cxn ang="0">
                  <a:pos x="132" y="28"/>
                </a:cxn>
                <a:cxn ang="0">
                  <a:pos x="136" y="30"/>
                </a:cxn>
                <a:cxn ang="0">
                  <a:pos x="142" y="28"/>
                </a:cxn>
                <a:cxn ang="0">
                  <a:pos x="144" y="42"/>
                </a:cxn>
                <a:cxn ang="0">
                  <a:pos x="148" y="44"/>
                </a:cxn>
                <a:cxn ang="0">
                  <a:pos x="144" y="54"/>
                </a:cxn>
                <a:cxn ang="0">
                  <a:pos x="134" y="62"/>
                </a:cxn>
                <a:cxn ang="0">
                  <a:pos x="130" y="74"/>
                </a:cxn>
                <a:cxn ang="0">
                  <a:pos x="122" y="72"/>
                </a:cxn>
                <a:cxn ang="0">
                  <a:pos x="100" y="84"/>
                </a:cxn>
                <a:cxn ang="0">
                  <a:pos x="80" y="100"/>
                </a:cxn>
                <a:cxn ang="0">
                  <a:pos x="62" y="96"/>
                </a:cxn>
              </a:cxnLst>
              <a:rect l="0" t="0" r="r" b="b"/>
              <a:pathLst>
                <a:path w="148" h="100">
                  <a:moveTo>
                    <a:pt x="62" y="96"/>
                  </a:moveTo>
                  <a:lnTo>
                    <a:pt x="44" y="86"/>
                  </a:lnTo>
                  <a:lnTo>
                    <a:pt x="26" y="88"/>
                  </a:lnTo>
                  <a:lnTo>
                    <a:pt x="24" y="80"/>
                  </a:lnTo>
                  <a:lnTo>
                    <a:pt x="28" y="82"/>
                  </a:lnTo>
                  <a:lnTo>
                    <a:pt x="36" y="76"/>
                  </a:lnTo>
                  <a:lnTo>
                    <a:pt x="36" y="72"/>
                  </a:lnTo>
                  <a:lnTo>
                    <a:pt x="32" y="72"/>
                  </a:lnTo>
                  <a:lnTo>
                    <a:pt x="36" y="64"/>
                  </a:lnTo>
                  <a:lnTo>
                    <a:pt x="32" y="68"/>
                  </a:lnTo>
                  <a:lnTo>
                    <a:pt x="26" y="56"/>
                  </a:lnTo>
                  <a:lnTo>
                    <a:pt x="8" y="58"/>
                  </a:lnTo>
                  <a:lnTo>
                    <a:pt x="8" y="54"/>
                  </a:lnTo>
                  <a:lnTo>
                    <a:pt x="24" y="50"/>
                  </a:lnTo>
                  <a:lnTo>
                    <a:pt x="36" y="50"/>
                  </a:lnTo>
                  <a:lnTo>
                    <a:pt x="38" y="44"/>
                  </a:lnTo>
                  <a:lnTo>
                    <a:pt x="34" y="48"/>
                  </a:lnTo>
                  <a:lnTo>
                    <a:pt x="28" y="46"/>
                  </a:lnTo>
                  <a:lnTo>
                    <a:pt x="36" y="36"/>
                  </a:lnTo>
                  <a:lnTo>
                    <a:pt x="30" y="36"/>
                  </a:lnTo>
                  <a:lnTo>
                    <a:pt x="28" y="32"/>
                  </a:lnTo>
                  <a:lnTo>
                    <a:pt x="22" y="30"/>
                  </a:lnTo>
                  <a:lnTo>
                    <a:pt x="12" y="36"/>
                  </a:lnTo>
                  <a:lnTo>
                    <a:pt x="0" y="36"/>
                  </a:lnTo>
                  <a:lnTo>
                    <a:pt x="2" y="30"/>
                  </a:lnTo>
                  <a:lnTo>
                    <a:pt x="8" y="32"/>
                  </a:lnTo>
                  <a:lnTo>
                    <a:pt x="8" y="30"/>
                  </a:lnTo>
                  <a:lnTo>
                    <a:pt x="6" y="24"/>
                  </a:lnTo>
                  <a:lnTo>
                    <a:pt x="14" y="30"/>
                  </a:lnTo>
                  <a:lnTo>
                    <a:pt x="18" y="30"/>
                  </a:lnTo>
                  <a:lnTo>
                    <a:pt x="16" y="28"/>
                  </a:lnTo>
                  <a:lnTo>
                    <a:pt x="18" y="26"/>
                  </a:lnTo>
                  <a:lnTo>
                    <a:pt x="10" y="24"/>
                  </a:lnTo>
                  <a:lnTo>
                    <a:pt x="12" y="22"/>
                  </a:lnTo>
                  <a:lnTo>
                    <a:pt x="10" y="16"/>
                  </a:lnTo>
                  <a:lnTo>
                    <a:pt x="12" y="18"/>
                  </a:lnTo>
                  <a:lnTo>
                    <a:pt x="12" y="16"/>
                  </a:lnTo>
                  <a:lnTo>
                    <a:pt x="14" y="16"/>
                  </a:lnTo>
                  <a:lnTo>
                    <a:pt x="12" y="14"/>
                  </a:lnTo>
                  <a:lnTo>
                    <a:pt x="18" y="14"/>
                  </a:lnTo>
                  <a:lnTo>
                    <a:pt x="20" y="20"/>
                  </a:lnTo>
                  <a:lnTo>
                    <a:pt x="22" y="18"/>
                  </a:lnTo>
                  <a:lnTo>
                    <a:pt x="26" y="24"/>
                  </a:lnTo>
                  <a:lnTo>
                    <a:pt x="26" y="20"/>
                  </a:lnTo>
                  <a:lnTo>
                    <a:pt x="28" y="24"/>
                  </a:lnTo>
                  <a:lnTo>
                    <a:pt x="30" y="20"/>
                  </a:lnTo>
                  <a:lnTo>
                    <a:pt x="28" y="16"/>
                  </a:lnTo>
                  <a:lnTo>
                    <a:pt x="22" y="12"/>
                  </a:lnTo>
                  <a:lnTo>
                    <a:pt x="24" y="8"/>
                  </a:lnTo>
                  <a:lnTo>
                    <a:pt x="28" y="10"/>
                  </a:lnTo>
                  <a:lnTo>
                    <a:pt x="24" y="6"/>
                  </a:lnTo>
                  <a:lnTo>
                    <a:pt x="18" y="8"/>
                  </a:lnTo>
                  <a:lnTo>
                    <a:pt x="20" y="4"/>
                  </a:lnTo>
                  <a:lnTo>
                    <a:pt x="28" y="4"/>
                  </a:lnTo>
                  <a:lnTo>
                    <a:pt x="42" y="18"/>
                  </a:lnTo>
                  <a:lnTo>
                    <a:pt x="40" y="20"/>
                  </a:lnTo>
                  <a:lnTo>
                    <a:pt x="42" y="22"/>
                  </a:lnTo>
                  <a:lnTo>
                    <a:pt x="44" y="26"/>
                  </a:lnTo>
                  <a:lnTo>
                    <a:pt x="40" y="28"/>
                  </a:lnTo>
                  <a:lnTo>
                    <a:pt x="42" y="30"/>
                  </a:lnTo>
                  <a:lnTo>
                    <a:pt x="42" y="34"/>
                  </a:lnTo>
                  <a:lnTo>
                    <a:pt x="42" y="32"/>
                  </a:lnTo>
                  <a:lnTo>
                    <a:pt x="44" y="36"/>
                  </a:lnTo>
                  <a:lnTo>
                    <a:pt x="42" y="36"/>
                  </a:lnTo>
                  <a:lnTo>
                    <a:pt x="44" y="38"/>
                  </a:lnTo>
                  <a:lnTo>
                    <a:pt x="44" y="44"/>
                  </a:lnTo>
                  <a:lnTo>
                    <a:pt x="46" y="38"/>
                  </a:lnTo>
                  <a:lnTo>
                    <a:pt x="50" y="38"/>
                  </a:lnTo>
                  <a:lnTo>
                    <a:pt x="50" y="30"/>
                  </a:lnTo>
                  <a:lnTo>
                    <a:pt x="54" y="34"/>
                  </a:lnTo>
                  <a:lnTo>
                    <a:pt x="56" y="32"/>
                  </a:lnTo>
                  <a:lnTo>
                    <a:pt x="58" y="24"/>
                  </a:lnTo>
                  <a:lnTo>
                    <a:pt x="56" y="16"/>
                  </a:lnTo>
                  <a:lnTo>
                    <a:pt x="58" y="14"/>
                  </a:lnTo>
                  <a:lnTo>
                    <a:pt x="68" y="26"/>
                  </a:lnTo>
                  <a:lnTo>
                    <a:pt x="70" y="22"/>
                  </a:lnTo>
                  <a:lnTo>
                    <a:pt x="68" y="16"/>
                  </a:lnTo>
                  <a:lnTo>
                    <a:pt x="78" y="12"/>
                  </a:lnTo>
                  <a:lnTo>
                    <a:pt x="86" y="30"/>
                  </a:lnTo>
                  <a:lnTo>
                    <a:pt x="86" y="22"/>
                  </a:lnTo>
                  <a:lnTo>
                    <a:pt x="84" y="14"/>
                  </a:lnTo>
                  <a:lnTo>
                    <a:pt x="88" y="14"/>
                  </a:lnTo>
                  <a:lnTo>
                    <a:pt x="92" y="18"/>
                  </a:lnTo>
                  <a:lnTo>
                    <a:pt x="96" y="16"/>
                  </a:lnTo>
                  <a:lnTo>
                    <a:pt x="98" y="12"/>
                  </a:lnTo>
                  <a:lnTo>
                    <a:pt x="108" y="14"/>
                  </a:lnTo>
                  <a:lnTo>
                    <a:pt x="106" y="2"/>
                  </a:lnTo>
                  <a:lnTo>
                    <a:pt x="112" y="0"/>
                  </a:lnTo>
                  <a:lnTo>
                    <a:pt x="118" y="6"/>
                  </a:lnTo>
                  <a:lnTo>
                    <a:pt x="118" y="10"/>
                  </a:lnTo>
                  <a:lnTo>
                    <a:pt x="122" y="12"/>
                  </a:lnTo>
                  <a:lnTo>
                    <a:pt x="132" y="6"/>
                  </a:lnTo>
                  <a:lnTo>
                    <a:pt x="134" y="6"/>
                  </a:lnTo>
                  <a:lnTo>
                    <a:pt x="126" y="16"/>
                  </a:lnTo>
                  <a:lnTo>
                    <a:pt x="126" y="18"/>
                  </a:lnTo>
                  <a:lnTo>
                    <a:pt x="132" y="16"/>
                  </a:lnTo>
                  <a:lnTo>
                    <a:pt x="132" y="22"/>
                  </a:lnTo>
                  <a:lnTo>
                    <a:pt x="132" y="28"/>
                  </a:lnTo>
                  <a:lnTo>
                    <a:pt x="136" y="26"/>
                  </a:lnTo>
                  <a:lnTo>
                    <a:pt x="136" y="30"/>
                  </a:lnTo>
                  <a:lnTo>
                    <a:pt x="140" y="32"/>
                  </a:lnTo>
                  <a:lnTo>
                    <a:pt x="142" y="28"/>
                  </a:lnTo>
                  <a:lnTo>
                    <a:pt x="146" y="36"/>
                  </a:lnTo>
                  <a:lnTo>
                    <a:pt x="144" y="42"/>
                  </a:lnTo>
                  <a:lnTo>
                    <a:pt x="144" y="44"/>
                  </a:lnTo>
                  <a:lnTo>
                    <a:pt x="148" y="44"/>
                  </a:lnTo>
                  <a:lnTo>
                    <a:pt x="148" y="48"/>
                  </a:lnTo>
                  <a:lnTo>
                    <a:pt x="144" y="54"/>
                  </a:lnTo>
                  <a:lnTo>
                    <a:pt x="134" y="60"/>
                  </a:lnTo>
                  <a:lnTo>
                    <a:pt x="134" y="62"/>
                  </a:lnTo>
                  <a:lnTo>
                    <a:pt x="138" y="62"/>
                  </a:lnTo>
                  <a:lnTo>
                    <a:pt x="130" y="74"/>
                  </a:lnTo>
                  <a:lnTo>
                    <a:pt x="124" y="68"/>
                  </a:lnTo>
                  <a:lnTo>
                    <a:pt x="122" y="72"/>
                  </a:lnTo>
                  <a:lnTo>
                    <a:pt x="110" y="84"/>
                  </a:lnTo>
                  <a:lnTo>
                    <a:pt x="100" y="84"/>
                  </a:lnTo>
                  <a:lnTo>
                    <a:pt x="88" y="98"/>
                  </a:lnTo>
                  <a:lnTo>
                    <a:pt x="80" y="100"/>
                  </a:lnTo>
                  <a:lnTo>
                    <a:pt x="62" y="96"/>
                  </a:lnTo>
                  <a:lnTo>
                    <a:pt x="62" y="9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31" name="Freeform 563"/>
            <p:cNvSpPr>
              <a:spLocks/>
            </p:cNvSpPr>
            <p:nvPr/>
          </p:nvSpPr>
          <p:spPr bwMode="auto">
            <a:xfrm>
              <a:off x="3387366" y="1602512"/>
              <a:ext cx="910736" cy="1348159"/>
            </a:xfrm>
            <a:custGeom>
              <a:avLst/>
              <a:gdLst/>
              <a:ahLst/>
              <a:cxnLst>
                <a:cxn ang="0">
                  <a:pos x="400" y="1198"/>
                </a:cxn>
                <a:cxn ang="0">
                  <a:pos x="360" y="1182"/>
                </a:cxn>
                <a:cxn ang="0">
                  <a:pos x="332" y="1160"/>
                </a:cxn>
                <a:cxn ang="0">
                  <a:pos x="306" y="1124"/>
                </a:cxn>
                <a:cxn ang="0">
                  <a:pos x="304" y="1074"/>
                </a:cxn>
                <a:cxn ang="0">
                  <a:pos x="278" y="1056"/>
                </a:cxn>
                <a:cxn ang="0">
                  <a:pos x="268" y="1018"/>
                </a:cxn>
                <a:cxn ang="0">
                  <a:pos x="258" y="978"/>
                </a:cxn>
                <a:cxn ang="0">
                  <a:pos x="288" y="944"/>
                </a:cxn>
                <a:cxn ang="0">
                  <a:pos x="304" y="912"/>
                </a:cxn>
                <a:cxn ang="0">
                  <a:pos x="270" y="872"/>
                </a:cxn>
                <a:cxn ang="0">
                  <a:pos x="298" y="854"/>
                </a:cxn>
                <a:cxn ang="0">
                  <a:pos x="282" y="814"/>
                </a:cxn>
                <a:cxn ang="0">
                  <a:pos x="230" y="814"/>
                </a:cxn>
                <a:cxn ang="0">
                  <a:pos x="232" y="740"/>
                </a:cxn>
                <a:cxn ang="0">
                  <a:pos x="214" y="674"/>
                </a:cxn>
                <a:cxn ang="0">
                  <a:pos x="164" y="606"/>
                </a:cxn>
                <a:cxn ang="0">
                  <a:pos x="64" y="604"/>
                </a:cxn>
                <a:cxn ang="0">
                  <a:pos x="98" y="534"/>
                </a:cxn>
                <a:cxn ang="0">
                  <a:pos x="38" y="510"/>
                </a:cxn>
                <a:cxn ang="0">
                  <a:pos x="16" y="444"/>
                </a:cxn>
                <a:cxn ang="0">
                  <a:pos x="106" y="348"/>
                </a:cxn>
                <a:cxn ang="0">
                  <a:pos x="98" y="286"/>
                </a:cxn>
                <a:cxn ang="0">
                  <a:pos x="204" y="216"/>
                </a:cxn>
                <a:cxn ang="0">
                  <a:pos x="304" y="182"/>
                </a:cxn>
                <a:cxn ang="0">
                  <a:pos x="380" y="134"/>
                </a:cxn>
                <a:cxn ang="0">
                  <a:pos x="364" y="80"/>
                </a:cxn>
                <a:cxn ang="0">
                  <a:pos x="442" y="64"/>
                </a:cxn>
                <a:cxn ang="0">
                  <a:pos x="496" y="2"/>
                </a:cxn>
                <a:cxn ang="0">
                  <a:pos x="524" y="66"/>
                </a:cxn>
                <a:cxn ang="0">
                  <a:pos x="630" y="62"/>
                </a:cxn>
                <a:cxn ang="0">
                  <a:pos x="520" y="196"/>
                </a:cxn>
                <a:cxn ang="0">
                  <a:pos x="670" y="168"/>
                </a:cxn>
                <a:cxn ang="0">
                  <a:pos x="712" y="216"/>
                </a:cxn>
                <a:cxn ang="0">
                  <a:pos x="776" y="276"/>
                </a:cxn>
                <a:cxn ang="0">
                  <a:pos x="706" y="362"/>
                </a:cxn>
                <a:cxn ang="0">
                  <a:pos x="716" y="400"/>
                </a:cxn>
                <a:cxn ang="0">
                  <a:pos x="690" y="506"/>
                </a:cxn>
                <a:cxn ang="0">
                  <a:pos x="732" y="528"/>
                </a:cxn>
                <a:cxn ang="0">
                  <a:pos x="700" y="596"/>
                </a:cxn>
                <a:cxn ang="0">
                  <a:pos x="700" y="648"/>
                </a:cxn>
                <a:cxn ang="0">
                  <a:pos x="686" y="706"/>
                </a:cxn>
                <a:cxn ang="0">
                  <a:pos x="630" y="744"/>
                </a:cxn>
                <a:cxn ang="0">
                  <a:pos x="644" y="770"/>
                </a:cxn>
                <a:cxn ang="0">
                  <a:pos x="678" y="824"/>
                </a:cxn>
                <a:cxn ang="0">
                  <a:pos x="674" y="864"/>
                </a:cxn>
                <a:cxn ang="0">
                  <a:pos x="630" y="822"/>
                </a:cxn>
                <a:cxn ang="0">
                  <a:pos x="588" y="864"/>
                </a:cxn>
                <a:cxn ang="0">
                  <a:pos x="666" y="884"/>
                </a:cxn>
                <a:cxn ang="0">
                  <a:pos x="636" y="922"/>
                </a:cxn>
                <a:cxn ang="0">
                  <a:pos x="572" y="952"/>
                </a:cxn>
                <a:cxn ang="0">
                  <a:pos x="542" y="936"/>
                </a:cxn>
                <a:cxn ang="0">
                  <a:pos x="530" y="972"/>
                </a:cxn>
                <a:cxn ang="0">
                  <a:pos x="504" y="1014"/>
                </a:cxn>
                <a:cxn ang="0">
                  <a:pos x="476" y="1026"/>
                </a:cxn>
                <a:cxn ang="0">
                  <a:pos x="462" y="1028"/>
                </a:cxn>
                <a:cxn ang="0">
                  <a:pos x="438" y="1056"/>
                </a:cxn>
                <a:cxn ang="0">
                  <a:pos x="422" y="1094"/>
                </a:cxn>
                <a:cxn ang="0">
                  <a:pos x="412" y="1114"/>
                </a:cxn>
              </a:cxnLst>
              <a:rect l="0" t="0" r="r" b="b"/>
              <a:pathLst>
                <a:path w="812" h="1202">
                  <a:moveTo>
                    <a:pt x="418" y="1118"/>
                  </a:moveTo>
                  <a:lnTo>
                    <a:pt x="422" y="1118"/>
                  </a:lnTo>
                  <a:lnTo>
                    <a:pt x="422" y="1120"/>
                  </a:lnTo>
                  <a:lnTo>
                    <a:pt x="418" y="1122"/>
                  </a:lnTo>
                  <a:lnTo>
                    <a:pt x="408" y="1124"/>
                  </a:lnTo>
                  <a:lnTo>
                    <a:pt x="404" y="1128"/>
                  </a:lnTo>
                  <a:lnTo>
                    <a:pt x="408" y="1130"/>
                  </a:lnTo>
                  <a:lnTo>
                    <a:pt x="410" y="1134"/>
                  </a:lnTo>
                  <a:lnTo>
                    <a:pt x="414" y="1152"/>
                  </a:lnTo>
                  <a:lnTo>
                    <a:pt x="406" y="1168"/>
                  </a:lnTo>
                  <a:lnTo>
                    <a:pt x="404" y="1186"/>
                  </a:lnTo>
                  <a:lnTo>
                    <a:pt x="398" y="1190"/>
                  </a:lnTo>
                  <a:lnTo>
                    <a:pt x="400" y="1198"/>
                  </a:lnTo>
                  <a:lnTo>
                    <a:pt x="388" y="1198"/>
                  </a:lnTo>
                  <a:lnTo>
                    <a:pt x="386" y="1194"/>
                  </a:lnTo>
                  <a:lnTo>
                    <a:pt x="378" y="1202"/>
                  </a:lnTo>
                  <a:lnTo>
                    <a:pt x="372" y="1196"/>
                  </a:lnTo>
                  <a:lnTo>
                    <a:pt x="376" y="1186"/>
                  </a:lnTo>
                  <a:lnTo>
                    <a:pt x="372" y="1190"/>
                  </a:lnTo>
                  <a:lnTo>
                    <a:pt x="372" y="1184"/>
                  </a:lnTo>
                  <a:lnTo>
                    <a:pt x="370" y="1184"/>
                  </a:lnTo>
                  <a:lnTo>
                    <a:pt x="368" y="1190"/>
                  </a:lnTo>
                  <a:lnTo>
                    <a:pt x="364" y="1184"/>
                  </a:lnTo>
                  <a:lnTo>
                    <a:pt x="368" y="1180"/>
                  </a:lnTo>
                  <a:lnTo>
                    <a:pt x="368" y="1176"/>
                  </a:lnTo>
                  <a:lnTo>
                    <a:pt x="360" y="1182"/>
                  </a:lnTo>
                  <a:lnTo>
                    <a:pt x="358" y="1182"/>
                  </a:lnTo>
                  <a:lnTo>
                    <a:pt x="360" y="1180"/>
                  </a:lnTo>
                  <a:lnTo>
                    <a:pt x="366" y="1176"/>
                  </a:lnTo>
                  <a:lnTo>
                    <a:pt x="360" y="1176"/>
                  </a:lnTo>
                  <a:lnTo>
                    <a:pt x="362" y="1172"/>
                  </a:lnTo>
                  <a:lnTo>
                    <a:pt x="332" y="1180"/>
                  </a:lnTo>
                  <a:lnTo>
                    <a:pt x="340" y="1174"/>
                  </a:lnTo>
                  <a:lnTo>
                    <a:pt x="332" y="1168"/>
                  </a:lnTo>
                  <a:lnTo>
                    <a:pt x="328" y="1168"/>
                  </a:lnTo>
                  <a:lnTo>
                    <a:pt x="326" y="1168"/>
                  </a:lnTo>
                  <a:lnTo>
                    <a:pt x="326" y="1164"/>
                  </a:lnTo>
                  <a:lnTo>
                    <a:pt x="320" y="1164"/>
                  </a:lnTo>
                  <a:lnTo>
                    <a:pt x="332" y="1160"/>
                  </a:lnTo>
                  <a:lnTo>
                    <a:pt x="318" y="1160"/>
                  </a:lnTo>
                  <a:lnTo>
                    <a:pt x="322" y="1156"/>
                  </a:lnTo>
                  <a:lnTo>
                    <a:pt x="316" y="1150"/>
                  </a:lnTo>
                  <a:lnTo>
                    <a:pt x="322" y="1144"/>
                  </a:lnTo>
                  <a:lnTo>
                    <a:pt x="312" y="1146"/>
                  </a:lnTo>
                  <a:lnTo>
                    <a:pt x="312" y="1144"/>
                  </a:lnTo>
                  <a:lnTo>
                    <a:pt x="312" y="1142"/>
                  </a:lnTo>
                  <a:lnTo>
                    <a:pt x="312" y="1142"/>
                  </a:lnTo>
                  <a:lnTo>
                    <a:pt x="314" y="1140"/>
                  </a:lnTo>
                  <a:lnTo>
                    <a:pt x="310" y="1138"/>
                  </a:lnTo>
                  <a:lnTo>
                    <a:pt x="310" y="1134"/>
                  </a:lnTo>
                  <a:lnTo>
                    <a:pt x="304" y="1132"/>
                  </a:lnTo>
                  <a:lnTo>
                    <a:pt x="306" y="1124"/>
                  </a:lnTo>
                  <a:lnTo>
                    <a:pt x="304" y="1126"/>
                  </a:lnTo>
                  <a:lnTo>
                    <a:pt x="302" y="1118"/>
                  </a:lnTo>
                  <a:lnTo>
                    <a:pt x="298" y="1118"/>
                  </a:lnTo>
                  <a:lnTo>
                    <a:pt x="294" y="1110"/>
                  </a:lnTo>
                  <a:lnTo>
                    <a:pt x="292" y="1104"/>
                  </a:lnTo>
                  <a:lnTo>
                    <a:pt x="288" y="1100"/>
                  </a:lnTo>
                  <a:lnTo>
                    <a:pt x="290" y="1096"/>
                  </a:lnTo>
                  <a:lnTo>
                    <a:pt x="288" y="1096"/>
                  </a:lnTo>
                  <a:lnTo>
                    <a:pt x="288" y="1090"/>
                  </a:lnTo>
                  <a:lnTo>
                    <a:pt x="286" y="1086"/>
                  </a:lnTo>
                  <a:lnTo>
                    <a:pt x="294" y="1080"/>
                  </a:lnTo>
                  <a:lnTo>
                    <a:pt x="294" y="1078"/>
                  </a:lnTo>
                  <a:lnTo>
                    <a:pt x="304" y="1074"/>
                  </a:lnTo>
                  <a:lnTo>
                    <a:pt x="298" y="1070"/>
                  </a:lnTo>
                  <a:lnTo>
                    <a:pt x="300" y="1066"/>
                  </a:lnTo>
                  <a:lnTo>
                    <a:pt x="306" y="1068"/>
                  </a:lnTo>
                  <a:lnTo>
                    <a:pt x="306" y="1064"/>
                  </a:lnTo>
                  <a:lnTo>
                    <a:pt x="298" y="1062"/>
                  </a:lnTo>
                  <a:lnTo>
                    <a:pt x="296" y="1066"/>
                  </a:lnTo>
                  <a:lnTo>
                    <a:pt x="290" y="1068"/>
                  </a:lnTo>
                  <a:lnTo>
                    <a:pt x="284" y="1080"/>
                  </a:lnTo>
                  <a:lnTo>
                    <a:pt x="280" y="1080"/>
                  </a:lnTo>
                  <a:lnTo>
                    <a:pt x="280" y="1068"/>
                  </a:lnTo>
                  <a:lnTo>
                    <a:pt x="282" y="1062"/>
                  </a:lnTo>
                  <a:lnTo>
                    <a:pt x="280" y="1064"/>
                  </a:lnTo>
                  <a:lnTo>
                    <a:pt x="278" y="1056"/>
                  </a:lnTo>
                  <a:lnTo>
                    <a:pt x="276" y="1056"/>
                  </a:lnTo>
                  <a:lnTo>
                    <a:pt x="278" y="1050"/>
                  </a:lnTo>
                  <a:lnTo>
                    <a:pt x="278" y="1048"/>
                  </a:lnTo>
                  <a:lnTo>
                    <a:pt x="276" y="1050"/>
                  </a:lnTo>
                  <a:lnTo>
                    <a:pt x="274" y="1048"/>
                  </a:lnTo>
                  <a:lnTo>
                    <a:pt x="278" y="1044"/>
                  </a:lnTo>
                  <a:lnTo>
                    <a:pt x="272" y="1042"/>
                  </a:lnTo>
                  <a:lnTo>
                    <a:pt x="272" y="1034"/>
                  </a:lnTo>
                  <a:lnTo>
                    <a:pt x="266" y="1036"/>
                  </a:lnTo>
                  <a:lnTo>
                    <a:pt x="270" y="1028"/>
                  </a:lnTo>
                  <a:lnTo>
                    <a:pt x="266" y="1030"/>
                  </a:lnTo>
                  <a:lnTo>
                    <a:pt x="262" y="1024"/>
                  </a:lnTo>
                  <a:lnTo>
                    <a:pt x="268" y="1018"/>
                  </a:lnTo>
                  <a:lnTo>
                    <a:pt x="260" y="1018"/>
                  </a:lnTo>
                  <a:lnTo>
                    <a:pt x="264" y="1016"/>
                  </a:lnTo>
                  <a:lnTo>
                    <a:pt x="260" y="1014"/>
                  </a:lnTo>
                  <a:lnTo>
                    <a:pt x="260" y="1006"/>
                  </a:lnTo>
                  <a:lnTo>
                    <a:pt x="266" y="1008"/>
                  </a:lnTo>
                  <a:lnTo>
                    <a:pt x="262" y="1004"/>
                  </a:lnTo>
                  <a:lnTo>
                    <a:pt x="266" y="1000"/>
                  </a:lnTo>
                  <a:lnTo>
                    <a:pt x="266" y="994"/>
                  </a:lnTo>
                  <a:lnTo>
                    <a:pt x="260" y="994"/>
                  </a:lnTo>
                  <a:lnTo>
                    <a:pt x="260" y="992"/>
                  </a:lnTo>
                  <a:lnTo>
                    <a:pt x="256" y="988"/>
                  </a:lnTo>
                  <a:lnTo>
                    <a:pt x="256" y="982"/>
                  </a:lnTo>
                  <a:lnTo>
                    <a:pt x="258" y="978"/>
                  </a:lnTo>
                  <a:lnTo>
                    <a:pt x="258" y="976"/>
                  </a:lnTo>
                  <a:lnTo>
                    <a:pt x="262" y="972"/>
                  </a:lnTo>
                  <a:lnTo>
                    <a:pt x="258" y="972"/>
                  </a:lnTo>
                  <a:lnTo>
                    <a:pt x="260" y="968"/>
                  </a:lnTo>
                  <a:lnTo>
                    <a:pt x="260" y="960"/>
                  </a:lnTo>
                  <a:lnTo>
                    <a:pt x="266" y="958"/>
                  </a:lnTo>
                  <a:lnTo>
                    <a:pt x="262" y="952"/>
                  </a:lnTo>
                  <a:lnTo>
                    <a:pt x="294" y="952"/>
                  </a:lnTo>
                  <a:lnTo>
                    <a:pt x="288" y="946"/>
                  </a:lnTo>
                  <a:lnTo>
                    <a:pt x="290" y="944"/>
                  </a:lnTo>
                  <a:lnTo>
                    <a:pt x="292" y="940"/>
                  </a:lnTo>
                  <a:lnTo>
                    <a:pt x="286" y="940"/>
                  </a:lnTo>
                  <a:lnTo>
                    <a:pt x="288" y="944"/>
                  </a:lnTo>
                  <a:lnTo>
                    <a:pt x="276" y="948"/>
                  </a:lnTo>
                  <a:lnTo>
                    <a:pt x="270" y="948"/>
                  </a:lnTo>
                  <a:lnTo>
                    <a:pt x="268" y="942"/>
                  </a:lnTo>
                  <a:lnTo>
                    <a:pt x="274" y="936"/>
                  </a:lnTo>
                  <a:lnTo>
                    <a:pt x="292" y="936"/>
                  </a:lnTo>
                  <a:lnTo>
                    <a:pt x="294" y="928"/>
                  </a:lnTo>
                  <a:lnTo>
                    <a:pt x="290" y="928"/>
                  </a:lnTo>
                  <a:lnTo>
                    <a:pt x="294" y="924"/>
                  </a:lnTo>
                  <a:lnTo>
                    <a:pt x="292" y="922"/>
                  </a:lnTo>
                  <a:lnTo>
                    <a:pt x="292" y="916"/>
                  </a:lnTo>
                  <a:lnTo>
                    <a:pt x="302" y="918"/>
                  </a:lnTo>
                  <a:lnTo>
                    <a:pt x="300" y="914"/>
                  </a:lnTo>
                  <a:lnTo>
                    <a:pt x="304" y="912"/>
                  </a:lnTo>
                  <a:lnTo>
                    <a:pt x="302" y="908"/>
                  </a:lnTo>
                  <a:lnTo>
                    <a:pt x="298" y="912"/>
                  </a:lnTo>
                  <a:lnTo>
                    <a:pt x="294" y="908"/>
                  </a:lnTo>
                  <a:lnTo>
                    <a:pt x="294" y="902"/>
                  </a:lnTo>
                  <a:lnTo>
                    <a:pt x="298" y="902"/>
                  </a:lnTo>
                  <a:lnTo>
                    <a:pt x="296" y="896"/>
                  </a:lnTo>
                  <a:lnTo>
                    <a:pt x="300" y="894"/>
                  </a:lnTo>
                  <a:lnTo>
                    <a:pt x="298" y="890"/>
                  </a:lnTo>
                  <a:lnTo>
                    <a:pt x="302" y="888"/>
                  </a:lnTo>
                  <a:lnTo>
                    <a:pt x="302" y="884"/>
                  </a:lnTo>
                  <a:lnTo>
                    <a:pt x="302" y="882"/>
                  </a:lnTo>
                  <a:lnTo>
                    <a:pt x="276" y="878"/>
                  </a:lnTo>
                  <a:lnTo>
                    <a:pt x="270" y="872"/>
                  </a:lnTo>
                  <a:lnTo>
                    <a:pt x="254" y="866"/>
                  </a:lnTo>
                  <a:lnTo>
                    <a:pt x="248" y="854"/>
                  </a:lnTo>
                  <a:lnTo>
                    <a:pt x="254" y="850"/>
                  </a:lnTo>
                  <a:lnTo>
                    <a:pt x="270" y="852"/>
                  </a:lnTo>
                  <a:lnTo>
                    <a:pt x="284" y="864"/>
                  </a:lnTo>
                  <a:lnTo>
                    <a:pt x="298" y="868"/>
                  </a:lnTo>
                  <a:lnTo>
                    <a:pt x="298" y="862"/>
                  </a:lnTo>
                  <a:lnTo>
                    <a:pt x="294" y="864"/>
                  </a:lnTo>
                  <a:lnTo>
                    <a:pt x="290" y="858"/>
                  </a:lnTo>
                  <a:lnTo>
                    <a:pt x="294" y="860"/>
                  </a:lnTo>
                  <a:lnTo>
                    <a:pt x="294" y="858"/>
                  </a:lnTo>
                  <a:lnTo>
                    <a:pt x="296" y="854"/>
                  </a:lnTo>
                  <a:lnTo>
                    <a:pt x="298" y="854"/>
                  </a:lnTo>
                  <a:lnTo>
                    <a:pt x="296" y="850"/>
                  </a:lnTo>
                  <a:lnTo>
                    <a:pt x="282" y="840"/>
                  </a:lnTo>
                  <a:lnTo>
                    <a:pt x="288" y="842"/>
                  </a:lnTo>
                  <a:lnTo>
                    <a:pt x="290" y="840"/>
                  </a:lnTo>
                  <a:lnTo>
                    <a:pt x="288" y="838"/>
                  </a:lnTo>
                  <a:lnTo>
                    <a:pt x="288" y="836"/>
                  </a:lnTo>
                  <a:lnTo>
                    <a:pt x="278" y="836"/>
                  </a:lnTo>
                  <a:lnTo>
                    <a:pt x="284" y="828"/>
                  </a:lnTo>
                  <a:lnTo>
                    <a:pt x="274" y="834"/>
                  </a:lnTo>
                  <a:lnTo>
                    <a:pt x="276" y="826"/>
                  </a:lnTo>
                  <a:lnTo>
                    <a:pt x="282" y="822"/>
                  </a:lnTo>
                  <a:lnTo>
                    <a:pt x="268" y="824"/>
                  </a:lnTo>
                  <a:lnTo>
                    <a:pt x="282" y="814"/>
                  </a:lnTo>
                  <a:lnTo>
                    <a:pt x="266" y="812"/>
                  </a:lnTo>
                  <a:lnTo>
                    <a:pt x="268" y="804"/>
                  </a:lnTo>
                  <a:lnTo>
                    <a:pt x="264" y="808"/>
                  </a:lnTo>
                  <a:lnTo>
                    <a:pt x="260" y="800"/>
                  </a:lnTo>
                  <a:lnTo>
                    <a:pt x="260" y="806"/>
                  </a:lnTo>
                  <a:lnTo>
                    <a:pt x="252" y="816"/>
                  </a:lnTo>
                  <a:lnTo>
                    <a:pt x="254" y="818"/>
                  </a:lnTo>
                  <a:lnTo>
                    <a:pt x="254" y="822"/>
                  </a:lnTo>
                  <a:lnTo>
                    <a:pt x="246" y="826"/>
                  </a:lnTo>
                  <a:lnTo>
                    <a:pt x="238" y="822"/>
                  </a:lnTo>
                  <a:lnTo>
                    <a:pt x="236" y="824"/>
                  </a:lnTo>
                  <a:lnTo>
                    <a:pt x="232" y="816"/>
                  </a:lnTo>
                  <a:lnTo>
                    <a:pt x="230" y="814"/>
                  </a:lnTo>
                  <a:lnTo>
                    <a:pt x="232" y="810"/>
                  </a:lnTo>
                  <a:lnTo>
                    <a:pt x="238" y="802"/>
                  </a:lnTo>
                  <a:lnTo>
                    <a:pt x="234" y="798"/>
                  </a:lnTo>
                  <a:lnTo>
                    <a:pt x="244" y="784"/>
                  </a:lnTo>
                  <a:lnTo>
                    <a:pt x="242" y="780"/>
                  </a:lnTo>
                  <a:lnTo>
                    <a:pt x="246" y="778"/>
                  </a:lnTo>
                  <a:lnTo>
                    <a:pt x="244" y="770"/>
                  </a:lnTo>
                  <a:lnTo>
                    <a:pt x="246" y="762"/>
                  </a:lnTo>
                  <a:lnTo>
                    <a:pt x="232" y="752"/>
                  </a:lnTo>
                  <a:lnTo>
                    <a:pt x="238" y="746"/>
                  </a:lnTo>
                  <a:lnTo>
                    <a:pt x="236" y="744"/>
                  </a:lnTo>
                  <a:lnTo>
                    <a:pt x="238" y="736"/>
                  </a:lnTo>
                  <a:lnTo>
                    <a:pt x="232" y="740"/>
                  </a:lnTo>
                  <a:lnTo>
                    <a:pt x="234" y="732"/>
                  </a:lnTo>
                  <a:lnTo>
                    <a:pt x="228" y="726"/>
                  </a:lnTo>
                  <a:lnTo>
                    <a:pt x="228" y="720"/>
                  </a:lnTo>
                  <a:lnTo>
                    <a:pt x="230" y="722"/>
                  </a:lnTo>
                  <a:lnTo>
                    <a:pt x="230" y="716"/>
                  </a:lnTo>
                  <a:lnTo>
                    <a:pt x="226" y="710"/>
                  </a:lnTo>
                  <a:lnTo>
                    <a:pt x="228" y="708"/>
                  </a:lnTo>
                  <a:lnTo>
                    <a:pt x="222" y="706"/>
                  </a:lnTo>
                  <a:lnTo>
                    <a:pt x="224" y="696"/>
                  </a:lnTo>
                  <a:lnTo>
                    <a:pt x="218" y="692"/>
                  </a:lnTo>
                  <a:lnTo>
                    <a:pt x="216" y="686"/>
                  </a:lnTo>
                  <a:lnTo>
                    <a:pt x="224" y="684"/>
                  </a:lnTo>
                  <a:lnTo>
                    <a:pt x="214" y="674"/>
                  </a:lnTo>
                  <a:lnTo>
                    <a:pt x="212" y="670"/>
                  </a:lnTo>
                  <a:lnTo>
                    <a:pt x="214" y="664"/>
                  </a:lnTo>
                  <a:lnTo>
                    <a:pt x="200" y="652"/>
                  </a:lnTo>
                  <a:lnTo>
                    <a:pt x="196" y="636"/>
                  </a:lnTo>
                  <a:lnTo>
                    <a:pt x="194" y="640"/>
                  </a:lnTo>
                  <a:lnTo>
                    <a:pt x="196" y="630"/>
                  </a:lnTo>
                  <a:lnTo>
                    <a:pt x="192" y="620"/>
                  </a:lnTo>
                  <a:lnTo>
                    <a:pt x="188" y="620"/>
                  </a:lnTo>
                  <a:lnTo>
                    <a:pt x="184" y="612"/>
                  </a:lnTo>
                  <a:lnTo>
                    <a:pt x="178" y="616"/>
                  </a:lnTo>
                  <a:lnTo>
                    <a:pt x="178" y="608"/>
                  </a:lnTo>
                  <a:lnTo>
                    <a:pt x="164" y="602"/>
                  </a:lnTo>
                  <a:lnTo>
                    <a:pt x="164" y="606"/>
                  </a:lnTo>
                  <a:lnTo>
                    <a:pt x="160" y="598"/>
                  </a:lnTo>
                  <a:lnTo>
                    <a:pt x="130" y="586"/>
                  </a:lnTo>
                  <a:lnTo>
                    <a:pt x="124" y="598"/>
                  </a:lnTo>
                  <a:lnTo>
                    <a:pt x="120" y="588"/>
                  </a:lnTo>
                  <a:lnTo>
                    <a:pt x="102" y="606"/>
                  </a:lnTo>
                  <a:lnTo>
                    <a:pt x="98" y="602"/>
                  </a:lnTo>
                  <a:lnTo>
                    <a:pt x="100" y="592"/>
                  </a:lnTo>
                  <a:lnTo>
                    <a:pt x="94" y="590"/>
                  </a:lnTo>
                  <a:lnTo>
                    <a:pt x="90" y="598"/>
                  </a:lnTo>
                  <a:lnTo>
                    <a:pt x="80" y="592"/>
                  </a:lnTo>
                  <a:lnTo>
                    <a:pt x="76" y="598"/>
                  </a:lnTo>
                  <a:lnTo>
                    <a:pt x="88" y="612"/>
                  </a:lnTo>
                  <a:lnTo>
                    <a:pt x="64" y="604"/>
                  </a:lnTo>
                  <a:lnTo>
                    <a:pt x="46" y="582"/>
                  </a:lnTo>
                  <a:lnTo>
                    <a:pt x="64" y="566"/>
                  </a:lnTo>
                  <a:lnTo>
                    <a:pt x="40" y="562"/>
                  </a:lnTo>
                  <a:lnTo>
                    <a:pt x="40" y="556"/>
                  </a:lnTo>
                  <a:lnTo>
                    <a:pt x="44" y="548"/>
                  </a:lnTo>
                  <a:lnTo>
                    <a:pt x="42" y="546"/>
                  </a:lnTo>
                  <a:lnTo>
                    <a:pt x="36" y="558"/>
                  </a:lnTo>
                  <a:lnTo>
                    <a:pt x="32" y="560"/>
                  </a:lnTo>
                  <a:lnTo>
                    <a:pt x="20" y="548"/>
                  </a:lnTo>
                  <a:lnTo>
                    <a:pt x="22" y="546"/>
                  </a:lnTo>
                  <a:lnTo>
                    <a:pt x="36" y="532"/>
                  </a:lnTo>
                  <a:lnTo>
                    <a:pt x="88" y="540"/>
                  </a:lnTo>
                  <a:lnTo>
                    <a:pt x="98" y="534"/>
                  </a:lnTo>
                  <a:lnTo>
                    <a:pt x="88" y="520"/>
                  </a:lnTo>
                  <a:lnTo>
                    <a:pt x="96" y="516"/>
                  </a:lnTo>
                  <a:lnTo>
                    <a:pt x="96" y="512"/>
                  </a:lnTo>
                  <a:lnTo>
                    <a:pt x="92" y="504"/>
                  </a:lnTo>
                  <a:lnTo>
                    <a:pt x="84" y="508"/>
                  </a:lnTo>
                  <a:lnTo>
                    <a:pt x="84" y="506"/>
                  </a:lnTo>
                  <a:lnTo>
                    <a:pt x="84" y="502"/>
                  </a:lnTo>
                  <a:lnTo>
                    <a:pt x="70" y="514"/>
                  </a:lnTo>
                  <a:lnTo>
                    <a:pt x="56" y="506"/>
                  </a:lnTo>
                  <a:lnTo>
                    <a:pt x="58" y="514"/>
                  </a:lnTo>
                  <a:lnTo>
                    <a:pt x="52" y="518"/>
                  </a:lnTo>
                  <a:lnTo>
                    <a:pt x="40" y="514"/>
                  </a:lnTo>
                  <a:lnTo>
                    <a:pt x="38" y="510"/>
                  </a:lnTo>
                  <a:lnTo>
                    <a:pt x="44" y="502"/>
                  </a:lnTo>
                  <a:lnTo>
                    <a:pt x="32" y="504"/>
                  </a:lnTo>
                  <a:lnTo>
                    <a:pt x="38" y="494"/>
                  </a:lnTo>
                  <a:lnTo>
                    <a:pt x="22" y="498"/>
                  </a:lnTo>
                  <a:lnTo>
                    <a:pt x="22" y="496"/>
                  </a:lnTo>
                  <a:lnTo>
                    <a:pt x="22" y="492"/>
                  </a:lnTo>
                  <a:lnTo>
                    <a:pt x="10" y="488"/>
                  </a:lnTo>
                  <a:lnTo>
                    <a:pt x="8" y="480"/>
                  </a:lnTo>
                  <a:lnTo>
                    <a:pt x="0" y="474"/>
                  </a:lnTo>
                  <a:lnTo>
                    <a:pt x="6" y="466"/>
                  </a:lnTo>
                  <a:lnTo>
                    <a:pt x="2" y="462"/>
                  </a:lnTo>
                  <a:lnTo>
                    <a:pt x="4" y="452"/>
                  </a:lnTo>
                  <a:lnTo>
                    <a:pt x="16" y="444"/>
                  </a:lnTo>
                  <a:lnTo>
                    <a:pt x="26" y="444"/>
                  </a:lnTo>
                  <a:lnTo>
                    <a:pt x="28" y="436"/>
                  </a:lnTo>
                  <a:lnTo>
                    <a:pt x="54" y="428"/>
                  </a:lnTo>
                  <a:lnTo>
                    <a:pt x="48" y="420"/>
                  </a:lnTo>
                  <a:lnTo>
                    <a:pt x="56" y="414"/>
                  </a:lnTo>
                  <a:lnTo>
                    <a:pt x="76" y="406"/>
                  </a:lnTo>
                  <a:lnTo>
                    <a:pt x="92" y="412"/>
                  </a:lnTo>
                  <a:lnTo>
                    <a:pt x="108" y="382"/>
                  </a:lnTo>
                  <a:lnTo>
                    <a:pt x="108" y="372"/>
                  </a:lnTo>
                  <a:lnTo>
                    <a:pt x="104" y="366"/>
                  </a:lnTo>
                  <a:lnTo>
                    <a:pt x="104" y="358"/>
                  </a:lnTo>
                  <a:lnTo>
                    <a:pt x="114" y="356"/>
                  </a:lnTo>
                  <a:lnTo>
                    <a:pt x="106" y="348"/>
                  </a:lnTo>
                  <a:lnTo>
                    <a:pt x="124" y="334"/>
                  </a:lnTo>
                  <a:lnTo>
                    <a:pt x="116" y="324"/>
                  </a:lnTo>
                  <a:lnTo>
                    <a:pt x="112" y="338"/>
                  </a:lnTo>
                  <a:lnTo>
                    <a:pt x="102" y="338"/>
                  </a:lnTo>
                  <a:lnTo>
                    <a:pt x="94" y="348"/>
                  </a:lnTo>
                  <a:lnTo>
                    <a:pt x="86" y="338"/>
                  </a:lnTo>
                  <a:lnTo>
                    <a:pt x="76" y="340"/>
                  </a:lnTo>
                  <a:lnTo>
                    <a:pt x="72" y="332"/>
                  </a:lnTo>
                  <a:lnTo>
                    <a:pt x="70" y="320"/>
                  </a:lnTo>
                  <a:lnTo>
                    <a:pt x="80" y="312"/>
                  </a:lnTo>
                  <a:lnTo>
                    <a:pt x="84" y="300"/>
                  </a:lnTo>
                  <a:lnTo>
                    <a:pt x="100" y="296"/>
                  </a:lnTo>
                  <a:lnTo>
                    <a:pt x="98" y="286"/>
                  </a:lnTo>
                  <a:lnTo>
                    <a:pt x="118" y="252"/>
                  </a:lnTo>
                  <a:lnTo>
                    <a:pt x="128" y="246"/>
                  </a:lnTo>
                  <a:lnTo>
                    <a:pt x="146" y="256"/>
                  </a:lnTo>
                  <a:lnTo>
                    <a:pt x="152" y="250"/>
                  </a:lnTo>
                  <a:lnTo>
                    <a:pt x="150" y="232"/>
                  </a:lnTo>
                  <a:lnTo>
                    <a:pt x="156" y="218"/>
                  </a:lnTo>
                  <a:lnTo>
                    <a:pt x="148" y="198"/>
                  </a:lnTo>
                  <a:lnTo>
                    <a:pt x="164" y="180"/>
                  </a:lnTo>
                  <a:lnTo>
                    <a:pt x="178" y="188"/>
                  </a:lnTo>
                  <a:lnTo>
                    <a:pt x="182" y="204"/>
                  </a:lnTo>
                  <a:lnTo>
                    <a:pt x="204" y="228"/>
                  </a:lnTo>
                  <a:lnTo>
                    <a:pt x="206" y="226"/>
                  </a:lnTo>
                  <a:lnTo>
                    <a:pt x="204" y="216"/>
                  </a:lnTo>
                  <a:lnTo>
                    <a:pt x="172" y="176"/>
                  </a:lnTo>
                  <a:lnTo>
                    <a:pt x="238" y="138"/>
                  </a:lnTo>
                  <a:lnTo>
                    <a:pt x="250" y="160"/>
                  </a:lnTo>
                  <a:lnTo>
                    <a:pt x="252" y="178"/>
                  </a:lnTo>
                  <a:lnTo>
                    <a:pt x="250" y="206"/>
                  </a:lnTo>
                  <a:lnTo>
                    <a:pt x="250" y="216"/>
                  </a:lnTo>
                  <a:lnTo>
                    <a:pt x="256" y="212"/>
                  </a:lnTo>
                  <a:lnTo>
                    <a:pt x="254" y="202"/>
                  </a:lnTo>
                  <a:lnTo>
                    <a:pt x="260" y="188"/>
                  </a:lnTo>
                  <a:lnTo>
                    <a:pt x="260" y="172"/>
                  </a:lnTo>
                  <a:lnTo>
                    <a:pt x="298" y="202"/>
                  </a:lnTo>
                  <a:lnTo>
                    <a:pt x="286" y="178"/>
                  </a:lnTo>
                  <a:lnTo>
                    <a:pt x="304" y="182"/>
                  </a:lnTo>
                  <a:lnTo>
                    <a:pt x="288" y="152"/>
                  </a:lnTo>
                  <a:lnTo>
                    <a:pt x="286" y="136"/>
                  </a:lnTo>
                  <a:lnTo>
                    <a:pt x="282" y="124"/>
                  </a:lnTo>
                  <a:lnTo>
                    <a:pt x="284" y="122"/>
                  </a:lnTo>
                  <a:lnTo>
                    <a:pt x="308" y="126"/>
                  </a:lnTo>
                  <a:lnTo>
                    <a:pt x="328" y="156"/>
                  </a:lnTo>
                  <a:lnTo>
                    <a:pt x="342" y="164"/>
                  </a:lnTo>
                  <a:lnTo>
                    <a:pt x="368" y="196"/>
                  </a:lnTo>
                  <a:lnTo>
                    <a:pt x="374" y="188"/>
                  </a:lnTo>
                  <a:lnTo>
                    <a:pt x="364" y="172"/>
                  </a:lnTo>
                  <a:lnTo>
                    <a:pt x="368" y="146"/>
                  </a:lnTo>
                  <a:lnTo>
                    <a:pt x="378" y="140"/>
                  </a:lnTo>
                  <a:lnTo>
                    <a:pt x="380" y="134"/>
                  </a:lnTo>
                  <a:lnTo>
                    <a:pt x="354" y="94"/>
                  </a:lnTo>
                  <a:lnTo>
                    <a:pt x="402" y="104"/>
                  </a:lnTo>
                  <a:lnTo>
                    <a:pt x="404" y="126"/>
                  </a:lnTo>
                  <a:lnTo>
                    <a:pt x="406" y="122"/>
                  </a:lnTo>
                  <a:lnTo>
                    <a:pt x="402" y="98"/>
                  </a:lnTo>
                  <a:lnTo>
                    <a:pt x="404" y="96"/>
                  </a:lnTo>
                  <a:lnTo>
                    <a:pt x="428" y="134"/>
                  </a:lnTo>
                  <a:lnTo>
                    <a:pt x="430" y="124"/>
                  </a:lnTo>
                  <a:lnTo>
                    <a:pt x="426" y="118"/>
                  </a:lnTo>
                  <a:lnTo>
                    <a:pt x="428" y="106"/>
                  </a:lnTo>
                  <a:lnTo>
                    <a:pt x="412" y="94"/>
                  </a:lnTo>
                  <a:lnTo>
                    <a:pt x="368" y="88"/>
                  </a:lnTo>
                  <a:lnTo>
                    <a:pt x="364" y="80"/>
                  </a:lnTo>
                  <a:lnTo>
                    <a:pt x="364" y="76"/>
                  </a:lnTo>
                  <a:lnTo>
                    <a:pt x="358" y="68"/>
                  </a:lnTo>
                  <a:lnTo>
                    <a:pt x="354" y="58"/>
                  </a:lnTo>
                  <a:lnTo>
                    <a:pt x="356" y="54"/>
                  </a:lnTo>
                  <a:lnTo>
                    <a:pt x="376" y="48"/>
                  </a:lnTo>
                  <a:lnTo>
                    <a:pt x="390" y="40"/>
                  </a:lnTo>
                  <a:lnTo>
                    <a:pt x="402" y="50"/>
                  </a:lnTo>
                  <a:lnTo>
                    <a:pt x="400" y="60"/>
                  </a:lnTo>
                  <a:lnTo>
                    <a:pt x="436" y="76"/>
                  </a:lnTo>
                  <a:lnTo>
                    <a:pt x="444" y="96"/>
                  </a:lnTo>
                  <a:lnTo>
                    <a:pt x="446" y="90"/>
                  </a:lnTo>
                  <a:lnTo>
                    <a:pt x="438" y="72"/>
                  </a:lnTo>
                  <a:lnTo>
                    <a:pt x="442" y="64"/>
                  </a:lnTo>
                  <a:lnTo>
                    <a:pt x="464" y="54"/>
                  </a:lnTo>
                  <a:lnTo>
                    <a:pt x="442" y="48"/>
                  </a:lnTo>
                  <a:lnTo>
                    <a:pt x="440" y="44"/>
                  </a:lnTo>
                  <a:lnTo>
                    <a:pt x="442" y="38"/>
                  </a:lnTo>
                  <a:lnTo>
                    <a:pt x="440" y="28"/>
                  </a:lnTo>
                  <a:lnTo>
                    <a:pt x="442" y="26"/>
                  </a:lnTo>
                  <a:lnTo>
                    <a:pt x="442" y="20"/>
                  </a:lnTo>
                  <a:lnTo>
                    <a:pt x="452" y="22"/>
                  </a:lnTo>
                  <a:lnTo>
                    <a:pt x="456" y="12"/>
                  </a:lnTo>
                  <a:lnTo>
                    <a:pt x="474" y="30"/>
                  </a:lnTo>
                  <a:lnTo>
                    <a:pt x="466" y="10"/>
                  </a:lnTo>
                  <a:lnTo>
                    <a:pt x="474" y="6"/>
                  </a:lnTo>
                  <a:lnTo>
                    <a:pt x="496" y="2"/>
                  </a:lnTo>
                  <a:lnTo>
                    <a:pt x="506" y="16"/>
                  </a:lnTo>
                  <a:lnTo>
                    <a:pt x="504" y="6"/>
                  </a:lnTo>
                  <a:lnTo>
                    <a:pt x="510" y="0"/>
                  </a:lnTo>
                  <a:lnTo>
                    <a:pt x="550" y="2"/>
                  </a:lnTo>
                  <a:lnTo>
                    <a:pt x="576" y="12"/>
                  </a:lnTo>
                  <a:lnTo>
                    <a:pt x="572" y="16"/>
                  </a:lnTo>
                  <a:lnTo>
                    <a:pt x="574" y="24"/>
                  </a:lnTo>
                  <a:lnTo>
                    <a:pt x="606" y="22"/>
                  </a:lnTo>
                  <a:lnTo>
                    <a:pt x="618" y="36"/>
                  </a:lnTo>
                  <a:lnTo>
                    <a:pt x="612" y="48"/>
                  </a:lnTo>
                  <a:lnTo>
                    <a:pt x="550" y="52"/>
                  </a:lnTo>
                  <a:lnTo>
                    <a:pt x="532" y="64"/>
                  </a:lnTo>
                  <a:lnTo>
                    <a:pt x="524" y="66"/>
                  </a:lnTo>
                  <a:lnTo>
                    <a:pt x="488" y="82"/>
                  </a:lnTo>
                  <a:lnTo>
                    <a:pt x="488" y="90"/>
                  </a:lnTo>
                  <a:lnTo>
                    <a:pt x="498" y="80"/>
                  </a:lnTo>
                  <a:lnTo>
                    <a:pt x="504" y="82"/>
                  </a:lnTo>
                  <a:lnTo>
                    <a:pt x="506" y="92"/>
                  </a:lnTo>
                  <a:lnTo>
                    <a:pt x="512" y="78"/>
                  </a:lnTo>
                  <a:lnTo>
                    <a:pt x="534" y="80"/>
                  </a:lnTo>
                  <a:lnTo>
                    <a:pt x="560" y="58"/>
                  </a:lnTo>
                  <a:lnTo>
                    <a:pt x="580" y="62"/>
                  </a:lnTo>
                  <a:lnTo>
                    <a:pt x="580" y="70"/>
                  </a:lnTo>
                  <a:lnTo>
                    <a:pt x="626" y="54"/>
                  </a:lnTo>
                  <a:lnTo>
                    <a:pt x="632" y="60"/>
                  </a:lnTo>
                  <a:lnTo>
                    <a:pt x="630" y="62"/>
                  </a:lnTo>
                  <a:lnTo>
                    <a:pt x="632" y="72"/>
                  </a:lnTo>
                  <a:lnTo>
                    <a:pt x="632" y="76"/>
                  </a:lnTo>
                  <a:lnTo>
                    <a:pt x="612" y="98"/>
                  </a:lnTo>
                  <a:lnTo>
                    <a:pt x="644" y="82"/>
                  </a:lnTo>
                  <a:lnTo>
                    <a:pt x="646" y="98"/>
                  </a:lnTo>
                  <a:lnTo>
                    <a:pt x="654" y="88"/>
                  </a:lnTo>
                  <a:lnTo>
                    <a:pt x="666" y="92"/>
                  </a:lnTo>
                  <a:lnTo>
                    <a:pt x="682" y="116"/>
                  </a:lnTo>
                  <a:lnTo>
                    <a:pt x="662" y="142"/>
                  </a:lnTo>
                  <a:lnTo>
                    <a:pt x="626" y="160"/>
                  </a:lnTo>
                  <a:lnTo>
                    <a:pt x="556" y="168"/>
                  </a:lnTo>
                  <a:lnTo>
                    <a:pt x="520" y="188"/>
                  </a:lnTo>
                  <a:lnTo>
                    <a:pt x="520" y="196"/>
                  </a:lnTo>
                  <a:lnTo>
                    <a:pt x="520" y="206"/>
                  </a:lnTo>
                  <a:lnTo>
                    <a:pt x="576" y="176"/>
                  </a:lnTo>
                  <a:lnTo>
                    <a:pt x="620" y="174"/>
                  </a:lnTo>
                  <a:lnTo>
                    <a:pt x="626" y="180"/>
                  </a:lnTo>
                  <a:lnTo>
                    <a:pt x="626" y="192"/>
                  </a:lnTo>
                  <a:lnTo>
                    <a:pt x="600" y="218"/>
                  </a:lnTo>
                  <a:lnTo>
                    <a:pt x="598" y="224"/>
                  </a:lnTo>
                  <a:lnTo>
                    <a:pt x="606" y="228"/>
                  </a:lnTo>
                  <a:lnTo>
                    <a:pt x="644" y="200"/>
                  </a:lnTo>
                  <a:lnTo>
                    <a:pt x="648" y="198"/>
                  </a:lnTo>
                  <a:lnTo>
                    <a:pt x="644" y="182"/>
                  </a:lnTo>
                  <a:lnTo>
                    <a:pt x="648" y="174"/>
                  </a:lnTo>
                  <a:lnTo>
                    <a:pt x="670" y="168"/>
                  </a:lnTo>
                  <a:lnTo>
                    <a:pt x="676" y="190"/>
                  </a:lnTo>
                  <a:lnTo>
                    <a:pt x="674" y="220"/>
                  </a:lnTo>
                  <a:lnTo>
                    <a:pt x="668" y="236"/>
                  </a:lnTo>
                  <a:lnTo>
                    <a:pt x="666" y="240"/>
                  </a:lnTo>
                  <a:lnTo>
                    <a:pt x="642" y="310"/>
                  </a:lnTo>
                  <a:lnTo>
                    <a:pt x="656" y="288"/>
                  </a:lnTo>
                  <a:lnTo>
                    <a:pt x="660" y="278"/>
                  </a:lnTo>
                  <a:lnTo>
                    <a:pt x="658" y="274"/>
                  </a:lnTo>
                  <a:lnTo>
                    <a:pt x="666" y="268"/>
                  </a:lnTo>
                  <a:lnTo>
                    <a:pt x="692" y="218"/>
                  </a:lnTo>
                  <a:lnTo>
                    <a:pt x="704" y="206"/>
                  </a:lnTo>
                  <a:lnTo>
                    <a:pt x="704" y="226"/>
                  </a:lnTo>
                  <a:lnTo>
                    <a:pt x="712" y="216"/>
                  </a:lnTo>
                  <a:lnTo>
                    <a:pt x="732" y="222"/>
                  </a:lnTo>
                  <a:lnTo>
                    <a:pt x="732" y="214"/>
                  </a:lnTo>
                  <a:lnTo>
                    <a:pt x="738" y="212"/>
                  </a:lnTo>
                  <a:lnTo>
                    <a:pt x="734" y="200"/>
                  </a:lnTo>
                  <a:lnTo>
                    <a:pt x="740" y="200"/>
                  </a:lnTo>
                  <a:lnTo>
                    <a:pt x="740" y="188"/>
                  </a:lnTo>
                  <a:lnTo>
                    <a:pt x="774" y="182"/>
                  </a:lnTo>
                  <a:lnTo>
                    <a:pt x="804" y="196"/>
                  </a:lnTo>
                  <a:lnTo>
                    <a:pt x="812" y="212"/>
                  </a:lnTo>
                  <a:lnTo>
                    <a:pt x="788" y="254"/>
                  </a:lnTo>
                  <a:lnTo>
                    <a:pt x="774" y="256"/>
                  </a:lnTo>
                  <a:lnTo>
                    <a:pt x="780" y="270"/>
                  </a:lnTo>
                  <a:lnTo>
                    <a:pt x="776" y="276"/>
                  </a:lnTo>
                  <a:lnTo>
                    <a:pt x="758" y="288"/>
                  </a:lnTo>
                  <a:lnTo>
                    <a:pt x="736" y="282"/>
                  </a:lnTo>
                  <a:lnTo>
                    <a:pt x="728" y="294"/>
                  </a:lnTo>
                  <a:lnTo>
                    <a:pt x="708" y="290"/>
                  </a:lnTo>
                  <a:lnTo>
                    <a:pt x="688" y="300"/>
                  </a:lnTo>
                  <a:lnTo>
                    <a:pt x="698" y="306"/>
                  </a:lnTo>
                  <a:lnTo>
                    <a:pt x="708" y="294"/>
                  </a:lnTo>
                  <a:lnTo>
                    <a:pt x="758" y="302"/>
                  </a:lnTo>
                  <a:lnTo>
                    <a:pt x="748" y="326"/>
                  </a:lnTo>
                  <a:lnTo>
                    <a:pt x="710" y="322"/>
                  </a:lnTo>
                  <a:lnTo>
                    <a:pt x="704" y="338"/>
                  </a:lnTo>
                  <a:lnTo>
                    <a:pt x="700" y="356"/>
                  </a:lnTo>
                  <a:lnTo>
                    <a:pt x="706" y="362"/>
                  </a:lnTo>
                  <a:lnTo>
                    <a:pt x="708" y="358"/>
                  </a:lnTo>
                  <a:lnTo>
                    <a:pt x="708" y="350"/>
                  </a:lnTo>
                  <a:lnTo>
                    <a:pt x="716" y="342"/>
                  </a:lnTo>
                  <a:lnTo>
                    <a:pt x="736" y="334"/>
                  </a:lnTo>
                  <a:lnTo>
                    <a:pt x="742" y="342"/>
                  </a:lnTo>
                  <a:lnTo>
                    <a:pt x="734" y="362"/>
                  </a:lnTo>
                  <a:lnTo>
                    <a:pt x="720" y="362"/>
                  </a:lnTo>
                  <a:lnTo>
                    <a:pt x="714" y="370"/>
                  </a:lnTo>
                  <a:lnTo>
                    <a:pt x="710" y="408"/>
                  </a:lnTo>
                  <a:lnTo>
                    <a:pt x="714" y="396"/>
                  </a:lnTo>
                  <a:lnTo>
                    <a:pt x="722" y="396"/>
                  </a:lnTo>
                  <a:lnTo>
                    <a:pt x="718" y="404"/>
                  </a:lnTo>
                  <a:lnTo>
                    <a:pt x="716" y="400"/>
                  </a:lnTo>
                  <a:lnTo>
                    <a:pt x="714" y="410"/>
                  </a:lnTo>
                  <a:lnTo>
                    <a:pt x="710" y="410"/>
                  </a:lnTo>
                  <a:lnTo>
                    <a:pt x="710" y="426"/>
                  </a:lnTo>
                  <a:lnTo>
                    <a:pt x="694" y="434"/>
                  </a:lnTo>
                  <a:lnTo>
                    <a:pt x="694" y="442"/>
                  </a:lnTo>
                  <a:lnTo>
                    <a:pt x="696" y="444"/>
                  </a:lnTo>
                  <a:lnTo>
                    <a:pt x="692" y="460"/>
                  </a:lnTo>
                  <a:lnTo>
                    <a:pt x="690" y="474"/>
                  </a:lnTo>
                  <a:lnTo>
                    <a:pt x="692" y="478"/>
                  </a:lnTo>
                  <a:lnTo>
                    <a:pt x="686" y="490"/>
                  </a:lnTo>
                  <a:lnTo>
                    <a:pt x="686" y="496"/>
                  </a:lnTo>
                  <a:lnTo>
                    <a:pt x="684" y="502"/>
                  </a:lnTo>
                  <a:lnTo>
                    <a:pt x="690" y="506"/>
                  </a:lnTo>
                  <a:lnTo>
                    <a:pt x="698" y="486"/>
                  </a:lnTo>
                  <a:lnTo>
                    <a:pt x="720" y="502"/>
                  </a:lnTo>
                  <a:lnTo>
                    <a:pt x="722" y="510"/>
                  </a:lnTo>
                  <a:lnTo>
                    <a:pt x="718" y="512"/>
                  </a:lnTo>
                  <a:lnTo>
                    <a:pt x="700" y="502"/>
                  </a:lnTo>
                  <a:lnTo>
                    <a:pt x="698" y="506"/>
                  </a:lnTo>
                  <a:lnTo>
                    <a:pt x="706" y="514"/>
                  </a:lnTo>
                  <a:lnTo>
                    <a:pt x="700" y="516"/>
                  </a:lnTo>
                  <a:lnTo>
                    <a:pt x="706" y="522"/>
                  </a:lnTo>
                  <a:lnTo>
                    <a:pt x="712" y="524"/>
                  </a:lnTo>
                  <a:lnTo>
                    <a:pt x="720" y="534"/>
                  </a:lnTo>
                  <a:lnTo>
                    <a:pt x="724" y="524"/>
                  </a:lnTo>
                  <a:lnTo>
                    <a:pt x="732" y="528"/>
                  </a:lnTo>
                  <a:lnTo>
                    <a:pt x="734" y="548"/>
                  </a:lnTo>
                  <a:lnTo>
                    <a:pt x="730" y="560"/>
                  </a:lnTo>
                  <a:lnTo>
                    <a:pt x="698" y="552"/>
                  </a:lnTo>
                  <a:lnTo>
                    <a:pt x="698" y="558"/>
                  </a:lnTo>
                  <a:lnTo>
                    <a:pt x="686" y="568"/>
                  </a:lnTo>
                  <a:lnTo>
                    <a:pt x="680" y="558"/>
                  </a:lnTo>
                  <a:lnTo>
                    <a:pt x="672" y="566"/>
                  </a:lnTo>
                  <a:lnTo>
                    <a:pt x="676" y="574"/>
                  </a:lnTo>
                  <a:lnTo>
                    <a:pt x="678" y="572"/>
                  </a:lnTo>
                  <a:lnTo>
                    <a:pt x="684" y="580"/>
                  </a:lnTo>
                  <a:lnTo>
                    <a:pt x="686" y="582"/>
                  </a:lnTo>
                  <a:lnTo>
                    <a:pt x="686" y="592"/>
                  </a:lnTo>
                  <a:lnTo>
                    <a:pt x="700" y="596"/>
                  </a:lnTo>
                  <a:lnTo>
                    <a:pt x="694" y="588"/>
                  </a:lnTo>
                  <a:lnTo>
                    <a:pt x="710" y="592"/>
                  </a:lnTo>
                  <a:lnTo>
                    <a:pt x="712" y="600"/>
                  </a:lnTo>
                  <a:lnTo>
                    <a:pt x="694" y="606"/>
                  </a:lnTo>
                  <a:lnTo>
                    <a:pt x="708" y="610"/>
                  </a:lnTo>
                  <a:lnTo>
                    <a:pt x="714" y="620"/>
                  </a:lnTo>
                  <a:lnTo>
                    <a:pt x="716" y="644"/>
                  </a:lnTo>
                  <a:lnTo>
                    <a:pt x="714" y="650"/>
                  </a:lnTo>
                  <a:lnTo>
                    <a:pt x="708" y="650"/>
                  </a:lnTo>
                  <a:lnTo>
                    <a:pt x="706" y="640"/>
                  </a:lnTo>
                  <a:lnTo>
                    <a:pt x="688" y="634"/>
                  </a:lnTo>
                  <a:lnTo>
                    <a:pt x="680" y="634"/>
                  </a:lnTo>
                  <a:lnTo>
                    <a:pt x="700" y="648"/>
                  </a:lnTo>
                  <a:lnTo>
                    <a:pt x="700" y="652"/>
                  </a:lnTo>
                  <a:lnTo>
                    <a:pt x="698" y="658"/>
                  </a:lnTo>
                  <a:lnTo>
                    <a:pt x="698" y="674"/>
                  </a:lnTo>
                  <a:lnTo>
                    <a:pt x="716" y="676"/>
                  </a:lnTo>
                  <a:lnTo>
                    <a:pt x="720" y="688"/>
                  </a:lnTo>
                  <a:lnTo>
                    <a:pt x="714" y="696"/>
                  </a:lnTo>
                  <a:lnTo>
                    <a:pt x="708" y="696"/>
                  </a:lnTo>
                  <a:lnTo>
                    <a:pt x="700" y="686"/>
                  </a:lnTo>
                  <a:lnTo>
                    <a:pt x="680" y="682"/>
                  </a:lnTo>
                  <a:lnTo>
                    <a:pt x="682" y="690"/>
                  </a:lnTo>
                  <a:lnTo>
                    <a:pt x="680" y="694"/>
                  </a:lnTo>
                  <a:lnTo>
                    <a:pt x="676" y="706"/>
                  </a:lnTo>
                  <a:lnTo>
                    <a:pt x="686" y="706"/>
                  </a:lnTo>
                  <a:lnTo>
                    <a:pt x="704" y="716"/>
                  </a:lnTo>
                  <a:lnTo>
                    <a:pt x="702" y="722"/>
                  </a:lnTo>
                  <a:lnTo>
                    <a:pt x="702" y="732"/>
                  </a:lnTo>
                  <a:lnTo>
                    <a:pt x="690" y="732"/>
                  </a:lnTo>
                  <a:lnTo>
                    <a:pt x="676" y="744"/>
                  </a:lnTo>
                  <a:lnTo>
                    <a:pt x="658" y="732"/>
                  </a:lnTo>
                  <a:lnTo>
                    <a:pt x="652" y="718"/>
                  </a:lnTo>
                  <a:lnTo>
                    <a:pt x="650" y="720"/>
                  </a:lnTo>
                  <a:lnTo>
                    <a:pt x="648" y="730"/>
                  </a:lnTo>
                  <a:lnTo>
                    <a:pt x="642" y="726"/>
                  </a:lnTo>
                  <a:lnTo>
                    <a:pt x="644" y="732"/>
                  </a:lnTo>
                  <a:lnTo>
                    <a:pt x="640" y="732"/>
                  </a:lnTo>
                  <a:lnTo>
                    <a:pt x="630" y="744"/>
                  </a:lnTo>
                  <a:lnTo>
                    <a:pt x="622" y="744"/>
                  </a:lnTo>
                  <a:lnTo>
                    <a:pt x="614" y="748"/>
                  </a:lnTo>
                  <a:lnTo>
                    <a:pt x="618" y="750"/>
                  </a:lnTo>
                  <a:lnTo>
                    <a:pt x="626" y="746"/>
                  </a:lnTo>
                  <a:lnTo>
                    <a:pt x="632" y="752"/>
                  </a:lnTo>
                  <a:lnTo>
                    <a:pt x="642" y="754"/>
                  </a:lnTo>
                  <a:lnTo>
                    <a:pt x="630" y="764"/>
                  </a:lnTo>
                  <a:lnTo>
                    <a:pt x="618" y="764"/>
                  </a:lnTo>
                  <a:lnTo>
                    <a:pt x="618" y="770"/>
                  </a:lnTo>
                  <a:lnTo>
                    <a:pt x="622" y="768"/>
                  </a:lnTo>
                  <a:lnTo>
                    <a:pt x="622" y="772"/>
                  </a:lnTo>
                  <a:lnTo>
                    <a:pt x="636" y="764"/>
                  </a:lnTo>
                  <a:lnTo>
                    <a:pt x="644" y="770"/>
                  </a:lnTo>
                  <a:lnTo>
                    <a:pt x="644" y="778"/>
                  </a:lnTo>
                  <a:lnTo>
                    <a:pt x="634" y="780"/>
                  </a:lnTo>
                  <a:lnTo>
                    <a:pt x="636" y="784"/>
                  </a:lnTo>
                  <a:lnTo>
                    <a:pt x="634" y="796"/>
                  </a:lnTo>
                  <a:lnTo>
                    <a:pt x="640" y="784"/>
                  </a:lnTo>
                  <a:lnTo>
                    <a:pt x="646" y="782"/>
                  </a:lnTo>
                  <a:lnTo>
                    <a:pt x="658" y="794"/>
                  </a:lnTo>
                  <a:lnTo>
                    <a:pt x="674" y="804"/>
                  </a:lnTo>
                  <a:lnTo>
                    <a:pt x="676" y="810"/>
                  </a:lnTo>
                  <a:lnTo>
                    <a:pt x="680" y="812"/>
                  </a:lnTo>
                  <a:lnTo>
                    <a:pt x="674" y="822"/>
                  </a:lnTo>
                  <a:lnTo>
                    <a:pt x="674" y="830"/>
                  </a:lnTo>
                  <a:lnTo>
                    <a:pt x="678" y="824"/>
                  </a:lnTo>
                  <a:lnTo>
                    <a:pt x="684" y="822"/>
                  </a:lnTo>
                  <a:lnTo>
                    <a:pt x="684" y="838"/>
                  </a:lnTo>
                  <a:lnTo>
                    <a:pt x="680" y="840"/>
                  </a:lnTo>
                  <a:lnTo>
                    <a:pt x="684" y="842"/>
                  </a:lnTo>
                  <a:lnTo>
                    <a:pt x="684" y="848"/>
                  </a:lnTo>
                  <a:lnTo>
                    <a:pt x="684" y="850"/>
                  </a:lnTo>
                  <a:lnTo>
                    <a:pt x="684" y="858"/>
                  </a:lnTo>
                  <a:lnTo>
                    <a:pt x="688" y="858"/>
                  </a:lnTo>
                  <a:lnTo>
                    <a:pt x="686" y="864"/>
                  </a:lnTo>
                  <a:lnTo>
                    <a:pt x="678" y="862"/>
                  </a:lnTo>
                  <a:lnTo>
                    <a:pt x="676" y="850"/>
                  </a:lnTo>
                  <a:lnTo>
                    <a:pt x="674" y="850"/>
                  </a:lnTo>
                  <a:lnTo>
                    <a:pt x="674" y="864"/>
                  </a:lnTo>
                  <a:lnTo>
                    <a:pt x="662" y="862"/>
                  </a:lnTo>
                  <a:lnTo>
                    <a:pt x="654" y="852"/>
                  </a:lnTo>
                  <a:lnTo>
                    <a:pt x="652" y="838"/>
                  </a:lnTo>
                  <a:lnTo>
                    <a:pt x="644" y="828"/>
                  </a:lnTo>
                  <a:lnTo>
                    <a:pt x="640" y="828"/>
                  </a:lnTo>
                  <a:lnTo>
                    <a:pt x="624" y="816"/>
                  </a:lnTo>
                  <a:lnTo>
                    <a:pt x="616" y="818"/>
                  </a:lnTo>
                  <a:lnTo>
                    <a:pt x="606" y="808"/>
                  </a:lnTo>
                  <a:lnTo>
                    <a:pt x="608" y="814"/>
                  </a:lnTo>
                  <a:lnTo>
                    <a:pt x="604" y="816"/>
                  </a:lnTo>
                  <a:lnTo>
                    <a:pt x="612" y="818"/>
                  </a:lnTo>
                  <a:lnTo>
                    <a:pt x="610" y="822"/>
                  </a:lnTo>
                  <a:lnTo>
                    <a:pt x="630" y="822"/>
                  </a:lnTo>
                  <a:lnTo>
                    <a:pt x="634" y="826"/>
                  </a:lnTo>
                  <a:lnTo>
                    <a:pt x="634" y="832"/>
                  </a:lnTo>
                  <a:lnTo>
                    <a:pt x="630" y="830"/>
                  </a:lnTo>
                  <a:lnTo>
                    <a:pt x="632" y="834"/>
                  </a:lnTo>
                  <a:lnTo>
                    <a:pt x="620" y="844"/>
                  </a:lnTo>
                  <a:lnTo>
                    <a:pt x="610" y="844"/>
                  </a:lnTo>
                  <a:lnTo>
                    <a:pt x="606" y="840"/>
                  </a:lnTo>
                  <a:lnTo>
                    <a:pt x="606" y="844"/>
                  </a:lnTo>
                  <a:lnTo>
                    <a:pt x="598" y="844"/>
                  </a:lnTo>
                  <a:lnTo>
                    <a:pt x="598" y="846"/>
                  </a:lnTo>
                  <a:lnTo>
                    <a:pt x="600" y="850"/>
                  </a:lnTo>
                  <a:lnTo>
                    <a:pt x="598" y="856"/>
                  </a:lnTo>
                  <a:lnTo>
                    <a:pt x="588" y="864"/>
                  </a:lnTo>
                  <a:lnTo>
                    <a:pt x="600" y="868"/>
                  </a:lnTo>
                  <a:lnTo>
                    <a:pt x="620" y="866"/>
                  </a:lnTo>
                  <a:lnTo>
                    <a:pt x="622" y="868"/>
                  </a:lnTo>
                  <a:lnTo>
                    <a:pt x="594" y="880"/>
                  </a:lnTo>
                  <a:lnTo>
                    <a:pt x="602" y="882"/>
                  </a:lnTo>
                  <a:lnTo>
                    <a:pt x="610" y="882"/>
                  </a:lnTo>
                  <a:lnTo>
                    <a:pt x="612" y="874"/>
                  </a:lnTo>
                  <a:lnTo>
                    <a:pt x="622" y="874"/>
                  </a:lnTo>
                  <a:lnTo>
                    <a:pt x="636" y="866"/>
                  </a:lnTo>
                  <a:lnTo>
                    <a:pt x="658" y="878"/>
                  </a:lnTo>
                  <a:lnTo>
                    <a:pt x="680" y="876"/>
                  </a:lnTo>
                  <a:lnTo>
                    <a:pt x="676" y="884"/>
                  </a:lnTo>
                  <a:lnTo>
                    <a:pt x="666" y="884"/>
                  </a:lnTo>
                  <a:lnTo>
                    <a:pt x="666" y="886"/>
                  </a:lnTo>
                  <a:lnTo>
                    <a:pt x="664" y="888"/>
                  </a:lnTo>
                  <a:lnTo>
                    <a:pt x="656" y="892"/>
                  </a:lnTo>
                  <a:lnTo>
                    <a:pt x="660" y="896"/>
                  </a:lnTo>
                  <a:lnTo>
                    <a:pt x="658" y="900"/>
                  </a:lnTo>
                  <a:lnTo>
                    <a:pt x="650" y="898"/>
                  </a:lnTo>
                  <a:lnTo>
                    <a:pt x="654" y="904"/>
                  </a:lnTo>
                  <a:lnTo>
                    <a:pt x="650" y="902"/>
                  </a:lnTo>
                  <a:lnTo>
                    <a:pt x="644" y="912"/>
                  </a:lnTo>
                  <a:lnTo>
                    <a:pt x="640" y="912"/>
                  </a:lnTo>
                  <a:lnTo>
                    <a:pt x="640" y="916"/>
                  </a:lnTo>
                  <a:lnTo>
                    <a:pt x="632" y="916"/>
                  </a:lnTo>
                  <a:lnTo>
                    <a:pt x="636" y="922"/>
                  </a:lnTo>
                  <a:lnTo>
                    <a:pt x="624" y="928"/>
                  </a:lnTo>
                  <a:lnTo>
                    <a:pt x="624" y="932"/>
                  </a:lnTo>
                  <a:lnTo>
                    <a:pt x="616" y="932"/>
                  </a:lnTo>
                  <a:lnTo>
                    <a:pt x="614" y="936"/>
                  </a:lnTo>
                  <a:lnTo>
                    <a:pt x="604" y="940"/>
                  </a:lnTo>
                  <a:lnTo>
                    <a:pt x="602" y="936"/>
                  </a:lnTo>
                  <a:lnTo>
                    <a:pt x="582" y="948"/>
                  </a:lnTo>
                  <a:lnTo>
                    <a:pt x="576" y="942"/>
                  </a:lnTo>
                  <a:lnTo>
                    <a:pt x="574" y="944"/>
                  </a:lnTo>
                  <a:lnTo>
                    <a:pt x="574" y="948"/>
                  </a:lnTo>
                  <a:lnTo>
                    <a:pt x="572" y="948"/>
                  </a:lnTo>
                  <a:lnTo>
                    <a:pt x="574" y="950"/>
                  </a:lnTo>
                  <a:lnTo>
                    <a:pt x="572" y="952"/>
                  </a:lnTo>
                  <a:lnTo>
                    <a:pt x="570" y="948"/>
                  </a:lnTo>
                  <a:lnTo>
                    <a:pt x="564" y="946"/>
                  </a:lnTo>
                  <a:lnTo>
                    <a:pt x="568" y="954"/>
                  </a:lnTo>
                  <a:lnTo>
                    <a:pt x="560" y="950"/>
                  </a:lnTo>
                  <a:lnTo>
                    <a:pt x="560" y="952"/>
                  </a:lnTo>
                  <a:lnTo>
                    <a:pt x="562" y="954"/>
                  </a:lnTo>
                  <a:lnTo>
                    <a:pt x="552" y="954"/>
                  </a:lnTo>
                  <a:lnTo>
                    <a:pt x="550" y="948"/>
                  </a:lnTo>
                  <a:lnTo>
                    <a:pt x="552" y="948"/>
                  </a:lnTo>
                  <a:lnTo>
                    <a:pt x="548" y="946"/>
                  </a:lnTo>
                  <a:lnTo>
                    <a:pt x="544" y="938"/>
                  </a:lnTo>
                  <a:lnTo>
                    <a:pt x="544" y="942"/>
                  </a:lnTo>
                  <a:lnTo>
                    <a:pt x="542" y="936"/>
                  </a:lnTo>
                  <a:lnTo>
                    <a:pt x="540" y="934"/>
                  </a:lnTo>
                  <a:lnTo>
                    <a:pt x="540" y="936"/>
                  </a:lnTo>
                  <a:lnTo>
                    <a:pt x="538" y="938"/>
                  </a:lnTo>
                  <a:lnTo>
                    <a:pt x="544" y="948"/>
                  </a:lnTo>
                  <a:lnTo>
                    <a:pt x="542" y="948"/>
                  </a:lnTo>
                  <a:lnTo>
                    <a:pt x="548" y="954"/>
                  </a:lnTo>
                  <a:lnTo>
                    <a:pt x="546" y="954"/>
                  </a:lnTo>
                  <a:lnTo>
                    <a:pt x="544" y="960"/>
                  </a:lnTo>
                  <a:lnTo>
                    <a:pt x="542" y="960"/>
                  </a:lnTo>
                  <a:lnTo>
                    <a:pt x="536" y="966"/>
                  </a:lnTo>
                  <a:lnTo>
                    <a:pt x="532" y="966"/>
                  </a:lnTo>
                  <a:lnTo>
                    <a:pt x="532" y="972"/>
                  </a:lnTo>
                  <a:lnTo>
                    <a:pt x="530" y="972"/>
                  </a:lnTo>
                  <a:lnTo>
                    <a:pt x="528" y="978"/>
                  </a:lnTo>
                  <a:lnTo>
                    <a:pt x="526" y="978"/>
                  </a:lnTo>
                  <a:lnTo>
                    <a:pt x="528" y="982"/>
                  </a:lnTo>
                  <a:lnTo>
                    <a:pt x="526" y="988"/>
                  </a:lnTo>
                  <a:lnTo>
                    <a:pt x="522" y="994"/>
                  </a:lnTo>
                  <a:lnTo>
                    <a:pt x="522" y="998"/>
                  </a:lnTo>
                  <a:lnTo>
                    <a:pt x="520" y="996"/>
                  </a:lnTo>
                  <a:lnTo>
                    <a:pt x="518" y="1004"/>
                  </a:lnTo>
                  <a:lnTo>
                    <a:pt x="516" y="1000"/>
                  </a:lnTo>
                  <a:lnTo>
                    <a:pt x="512" y="1012"/>
                  </a:lnTo>
                  <a:lnTo>
                    <a:pt x="508" y="1014"/>
                  </a:lnTo>
                  <a:lnTo>
                    <a:pt x="506" y="1010"/>
                  </a:lnTo>
                  <a:lnTo>
                    <a:pt x="504" y="1014"/>
                  </a:lnTo>
                  <a:lnTo>
                    <a:pt x="506" y="1016"/>
                  </a:lnTo>
                  <a:lnTo>
                    <a:pt x="504" y="1016"/>
                  </a:lnTo>
                  <a:lnTo>
                    <a:pt x="496" y="1010"/>
                  </a:lnTo>
                  <a:lnTo>
                    <a:pt x="496" y="1012"/>
                  </a:lnTo>
                  <a:lnTo>
                    <a:pt x="500" y="1018"/>
                  </a:lnTo>
                  <a:lnTo>
                    <a:pt x="494" y="1028"/>
                  </a:lnTo>
                  <a:lnTo>
                    <a:pt x="490" y="1026"/>
                  </a:lnTo>
                  <a:lnTo>
                    <a:pt x="490" y="1022"/>
                  </a:lnTo>
                  <a:lnTo>
                    <a:pt x="488" y="1024"/>
                  </a:lnTo>
                  <a:lnTo>
                    <a:pt x="486" y="1030"/>
                  </a:lnTo>
                  <a:lnTo>
                    <a:pt x="478" y="1022"/>
                  </a:lnTo>
                  <a:lnTo>
                    <a:pt x="478" y="1028"/>
                  </a:lnTo>
                  <a:lnTo>
                    <a:pt x="476" y="1026"/>
                  </a:lnTo>
                  <a:lnTo>
                    <a:pt x="478" y="1030"/>
                  </a:lnTo>
                  <a:lnTo>
                    <a:pt x="470" y="1024"/>
                  </a:lnTo>
                  <a:lnTo>
                    <a:pt x="480" y="1014"/>
                  </a:lnTo>
                  <a:lnTo>
                    <a:pt x="472" y="1014"/>
                  </a:lnTo>
                  <a:lnTo>
                    <a:pt x="470" y="1010"/>
                  </a:lnTo>
                  <a:lnTo>
                    <a:pt x="468" y="1014"/>
                  </a:lnTo>
                  <a:lnTo>
                    <a:pt x="466" y="1012"/>
                  </a:lnTo>
                  <a:lnTo>
                    <a:pt x="470" y="1016"/>
                  </a:lnTo>
                  <a:lnTo>
                    <a:pt x="466" y="1022"/>
                  </a:lnTo>
                  <a:lnTo>
                    <a:pt x="468" y="1024"/>
                  </a:lnTo>
                  <a:lnTo>
                    <a:pt x="468" y="1026"/>
                  </a:lnTo>
                  <a:lnTo>
                    <a:pt x="462" y="1024"/>
                  </a:lnTo>
                  <a:lnTo>
                    <a:pt x="462" y="1028"/>
                  </a:lnTo>
                  <a:lnTo>
                    <a:pt x="466" y="1032"/>
                  </a:lnTo>
                  <a:lnTo>
                    <a:pt x="464" y="1036"/>
                  </a:lnTo>
                  <a:lnTo>
                    <a:pt x="458" y="1036"/>
                  </a:lnTo>
                  <a:lnTo>
                    <a:pt x="460" y="1038"/>
                  </a:lnTo>
                  <a:lnTo>
                    <a:pt x="454" y="1038"/>
                  </a:lnTo>
                  <a:lnTo>
                    <a:pt x="450" y="1034"/>
                  </a:lnTo>
                  <a:lnTo>
                    <a:pt x="448" y="1038"/>
                  </a:lnTo>
                  <a:lnTo>
                    <a:pt x="444" y="1036"/>
                  </a:lnTo>
                  <a:lnTo>
                    <a:pt x="442" y="1040"/>
                  </a:lnTo>
                  <a:lnTo>
                    <a:pt x="438" y="1040"/>
                  </a:lnTo>
                  <a:lnTo>
                    <a:pt x="442" y="1044"/>
                  </a:lnTo>
                  <a:lnTo>
                    <a:pt x="444" y="1048"/>
                  </a:lnTo>
                  <a:lnTo>
                    <a:pt x="438" y="1056"/>
                  </a:lnTo>
                  <a:lnTo>
                    <a:pt x="426" y="1054"/>
                  </a:lnTo>
                  <a:lnTo>
                    <a:pt x="424" y="1060"/>
                  </a:lnTo>
                  <a:lnTo>
                    <a:pt x="426" y="1058"/>
                  </a:lnTo>
                  <a:lnTo>
                    <a:pt x="432" y="1068"/>
                  </a:lnTo>
                  <a:lnTo>
                    <a:pt x="432" y="1074"/>
                  </a:lnTo>
                  <a:lnTo>
                    <a:pt x="436" y="1076"/>
                  </a:lnTo>
                  <a:lnTo>
                    <a:pt x="422" y="1078"/>
                  </a:lnTo>
                  <a:lnTo>
                    <a:pt x="422" y="1082"/>
                  </a:lnTo>
                  <a:lnTo>
                    <a:pt x="432" y="1082"/>
                  </a:lnTo>
                  <a:lnTo>
                    <a:pt x="432" y="1086"/>
                  </a:lnTo>
                  <a:lnTo>
                    <a:pt x="430" y="1088"/>
                  </a:lnTo>
                  <a:lnTo>
                    <a:pt x="434" y="1096"/>
                  </a:lnTo>
                  <a:lnTo>
                    <a:pt x="422" y="1094"/>
                  </a:lnTo>
                  <a:lnTo>
                    <a:pt x="430" y="1098"/>
                  </a:lnTo>
                  <a:lnTo>
                    <a:pt x="432" y="1102"/>
                  </a:lnTo>
                  <a:lnTo>
                    <a:pt x="430" y="1106"/>
                  </a:lnTo>
                  <a:lnTo>
                    <a:pt x="426" y="1106"/>
                  </a:lnTo>
                  <a:lnTo>
                    <a:pt x="426" y="1108"/>
                  </a:lnTo>
                  <a:lnTo>
                    <a:pt x="424" y="1108"/>
                  </a:lnTo>
                  <a:lnTo>
                    <a:pt x="426" y="1110"/>
                  </a:lnTo>
                  <a:lnTo>
                    <a:pt x="420" y="1108"/>
                  </a:lnTo>
                  <a:lnTo>
                    <a:pt x="422" y="1110"/>
                  </a:lnTo>
                  <a:lnTo>
                    <a:pt x="418" y="1112"/>
                  </a:lnTo>
                  <a:lnTo>
                    <a:pt x="420" y="1114"/>
                  </a:lnTo>
                  <a:lnTo>
                    <a:pt x="422" y="1116"/>
                  </a:lnTo>
                  <a:lnTo>
                    <a:pt x="412" y="1114"/>
                  </a:lnTo>
                  <a:lnTo>
                    <a:pt x="418" y="1118"/>
                  </a:lnTo>
                  <a:lnTo>
                    <a:pt x="418" y="111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32" name="Freeform 564"/>
            <p:cNvSpPr>
              <a:spLocks/>
            </p:cNvSpPr>
            <p:nvPr/>
          </p:nvSpPr>
          <p:spPr bwMode="auto">
            <a:xfrm>
              <a:off x="3822546" y="2952914"/>
              <a:ext cx="4487" cy="22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33" name="Freeform 565"/>
            <p:cNvSpPr>
              <a:spLocks/>
            </p:cNvSpPr>
            <p:nvPr/>
          </p:nvSpPr>
          <p:spPr bwMode="auto">
            <a:xfrm>
              <a:off x="3822546" y="2948428"/>
              <a:ext cx="11216" cy="2243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0" y="0"/>
                </a:cxn>
                <a:cxn ang="0">
                  <a:pos x="4" y="2"/>
                </a:cxn>
                <a:cxn ang="0">
                  <a:pos x="10" y="0"/>
                </a:cxn>
                <a:cxn ang="0">
                  <a:pos x="10" y="0"/>
                </a:cxn>
              </a:cxnLst>
              <a:rect l="0" t="0" r="r" b="b"/>
              <a:pathLst>
                <a:path w="10" h="2">
                  <a:moveTo>
                    <a:pt x="10" y="0"/>
                  </a:moveTo>
                  <a:lnTo>
                    <a:pt x="0" y="0"/>
                  </a:lnTo>
                  <a:lnTo>
                    <a:pt x="4" y="2"/>
                  </a:lnTo>
                  <a:lnTo>
                    <a:pt x="10" y="0"/>
                  </a:lnTo>
                  <a:lnTo>
                    <a:pt x="1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34" name="Freeform 566"/>
            <p:cNvSpPr>
              <a:spLocks/>
            </p:cNvSpPr>
            <p:nvPr/>
          </p:nvSpPr>
          <p:spPr bwMode="auto">
            <a:xfrm>
              <a:off x="4374371" y="2878889"/>
              <a:ext cx="6730" cy="11216"/>
            </a:xfrm>
            <a:custGeom>
              <a:avLst/>
              <a:gdLst/>
              <a:ahLst/>
              <a:cxnLst>
                <a:cxn ang="0">
                  <a:pos x="6" y="10"/>
                </a:cxn>
                <a:cxn ang="0">
                  <a:pos x="4" y="2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6" y="10"/>
                </a:cxn>
                <a:cxn ang="0">
                  <a:pos x="6" y="10"/>
                </a:cxn>
              </a:cxnLst>
              <a:rect l="0" t="0" r="r" b="b"/>
              <a:pathLst>
                <a:path w="6" h="10">
                  <a:moveTo>
                    <a:pt x="6" y="10"/>
                  </a:moveTo>
                  <a:lnTo>
                    <a:pt x="4" y="2"/>
                  </a:lnTo>
                  <a:lnTo>
                    <a:pt x="0" y="0"/>
                  </a:lnTo>
                  <a:lnTo>
                    <a:pt x="0" y="4"/>
                  </a:lnTo>
                  <a:lnTo>
                    <a:pt x="6" y="10"/>
                  </a:lnTo>
                  <a:lnTo>
                    <a:pt x="6" y="1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35" name="Freeform 567"/>
            <p:cNvSpPr>
              <a:spLocks/>
            </p:cNvSpPr>
            <p:nvPr/>
          </p:nvSpPr>
          <p:spPr bwMode="auto">
            <a:xfrm>
              <a:off x="4381101" y="2892348"/>
              <a:ext cx="2243" cy="4487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2" y="4"/>
                </a:cxn>
                <a:cxn ang="0">
                  <a:pos x="2" y="4"/>
                </a:cxn>
              </a:cxnLst>
              <a:rect l="0" t="0" r="r" b="b"/>
              <a:pathLst>
                <a:path w="2" h="4">
                  <a:moveTo>
                    <a:pt x="2" y="4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2" y="4"/>
                  </a:lnTo>
                  <a:lnTo>
                    <a:pt x="2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36" name="Freeform 568"/>
            <p:cNvSpPr>
              <a:spLocks/>
            </p:cNvSpPr>
            <p:nvPr/>
          </p:nvSpPr>
          <p:spPr bwMode="auto">
            <a:xfrm>
              <a:off x="4378858" y="2901321"/>
              <a:ext cx="2243" cy="673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"/>
                </a:cxn>
                <a:cxn ang="0">
                  <a:pos x="2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6">
                  <a:moveTo>
                    <a:pt x="0" y="0"/>
                  </a:moveTo>
                  <a:lnTo>
                    <a:pt x="0" y="4"/>
                  </a:lnTo>
                  <a:lnTo>
                    <a:pt x="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37" name="Freeform 569"/>
            <p:cNvSpPr>
              <a:spLocks/>
            </p:cNvSpPr>
            <p:nvPr/>
          </p:nvSpPr>
          <p:spPr bwMode="auto">
            <a:xfrm>
              <a:off x="2449711" y="2602976"/>
              <a:ext cx="22432" cy="29161"/>
            </a:xfrm>
            <a:custGeom>
              <a:avLst/>
              <a:gdLst/>
              <a:ahLst/>
              <a:cxnLst>
                <a:cxn ang="0">
                  <a:pos x="4" y="14"/>
                </a:cxn>
                <a:cxn ang="0">
                  <a:pos x="6" y="12"/>
                </a:cxn>
                <a:cxn ang="0">
                  <a:pos x="4" y="10"/>
                </a:cxn>
                <a:cxn ang="0">
                  <a:pos x="12" y="10"/>
                </a:cxn>
                <a:cxn ang="0">
                  <a:pos x="10" y="8"/>
                </a:cxn>
                <a:cxn ang="0">
                  <a:pos x="12" y="4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6" y="6"/>
                </a:cxn>
                <a:cxn ang="0">
                  <a:pos x="20" y="6"/>
                </a:cxn>
                <a:cxn ang="0">
                  <a:pos x="20" y="12"/>
                </a:cxn>
                <a:cxn ang="0">
                  <a:pos x="8" y="26"/>
                </a:cxn>
                <a:cxn ang="0">
                  <a:pos x="4" y="24"/>
                </a:cxn>
                <a:cxn ang="0">
                  <a:pos x="6" y="22"/>
                </a:cxn>
                <a:cxn ang="0">
                  <a:pos x="4" y="20"/>
                </a:cxn>
                <a:cxn ang="0">
                  <a:pos x="0" y="12"/>
                </a:cxn>
                <a:cxn ang="0">
                  <a:pos x="4" y="14"/>
                </a:cxn>
                <a:cxn ang="0">
                  <a:pos x="4" y="14"/>
                </a:cxn>
              </a:cxnLst>
              <a:rect l="0" t="0" r="r" b="b"/>
              <a:pathLst>
                <a:path w="20" h="26">
                  <a:moveTo>
                    <a:pt x="4" y="14"/>
                  </a:moveTo>
                  <a:lnTo>
                    <a:pt x="6" y="12"/>
                  </a:lnTo>
                  <a:lnTo>
                    <a:pt x="4" y="10"/>
                  </a:lnTo>
                  <a:lnTo>
                    <a:pt x="12" y="10"/>
                  </a:lnTo>
                  <a:lnTo>
                    <a:pt x="10" y="8"/>
                  </a:lnTo>
                  <a:lnTo>
                    <a:pt x="12" y="4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6"/>
                  </a:lnTo>
                  <a:lnTo>
                    <a:pt x="20" y="6"/>
                  </a:lnTo>
                  <a:lnTo>
                    <a:pt x="20" y="12"/>
                  </a:lnTo>
                  <a:lnTo>
                    <a:pt x="8" y="26"/>
                  </a:lnTo>
                  <a:lnTo>
                    <a:pt x="4" y="24"/>
                  </a:lnTo>
                  <a:lnTo>
                    <a:pt x="6" y="22"/>
                  </a:lnTo>
                  <a:lnTo>
                    <a:pt x="4" y="20"/>
                  </a:lnTo>
                  <a:lnTo>
                    <a:pt x="0" y="12"/>
                  </a:lnTo>
                  <a:lnTo>
                    <a:pt x="4" y="14"/>
                  </a:lnTo>
                  <a:lnTo>
                    <a:pt x="4" y="1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38" name="Freeform 570"/>
            <p:cNvSpPr>
              <a:spLocks/>
            </p:cNvSpPr>
            <p:nvPr/>
          </p:nvSpPr>
          <p:spPr bwMode="auto">
            <a:xfrm>
              <a:off x="2440738" y="2620921"/>
              <a:ext cx="13460" cy="1570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6"/>
                </a:cxn>
                <a:cxn ang="0">
                  <a:pos x="2" y="10"/>
                </a:cxn>
                <a:cxn ang="0">
                  <a:pos x="12" y="14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2" h="14">
                  <a:moveTo>
                    <a:pt x="0" y="2"/>
                  </a:moveTo>
                  <a:lnTo>
                    <a:pt x="0" y="6"/>
                  </a:lnTo>
                  <a:lnTo>
                    <a:pt x="2" y="10"/>
                  </a:lnTo>
                  <a:lnTo>
                    <a:pt x="12" y="14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39" name="Freeform 571"/>
            <p:cNvSpPr>
              <a:spLocks/>
            </p:cNvSpPr>
            <p:nvPr/>
          </p:nvSpPr>
          <p:spPr bwMode="auto">
            <a:xfrm>
              <a:off x="2591032" y="2362955"/>
              <a:ext cx="159267" cy="179455"/>
            </a:xfrm>
            <a:custGeom>
              <a:avLst/>
              <a:gdLst/>
              <a:ahLst/>
              <a:cxnLst>
                <a:cxn ang="0">
                  <a:pos x="22" y="28"/>
                </a:cxn>
                <a:cxn ang="0">
                  <a:pos x="28" y="36"/>
                </a:cxn>
                <a:cxn ang="0">
                  <a:pos x="24" y="46"/>
                </a:cxn>
                <a:cxn ang="0">
                  <a:pos x="14" y="70"/>
                </a:cxn>
                <a:cxn ang="0">
                  <a:pos x="18" y="78"/>
                </a:cxn>
                <a:cxn ang="0">
                  <a:pos x="10" y="80"/>
                </a:cxn>
                <a:cxn ang="0">
                  <a:pos x="12" y="88"/>
                </a:cxn>
                <a:cxn ang="0">
                  <a:pos x="10" y="92"/>
                </a:cxn>
                <a:cxn ang="0">
                  <a:pos x="12" y="94"/>
                </a:cxn>
                <a:cxn ang="0">
                  <a:pos x="10" y="100"/>
                </a:cxn>
                <a:cxn ang="0">
                  <a:pos x="6" y="102"/>
                </a:cxn>
                <a:cxn ang="0">
                  <a:pos x="4" y="106"/>
                </a:cxn>
                <a:cxn ang="0">
                  <a:pos x="8" y="110"/>
                </a:cxn>
                <a:cxn ang="0">
                  <a:pos x="2" y="110"/>
                </a:cxn>
                <a:cxn ang="0">
                  <a:pos x="4" y="114"/>
                </a:cxn>
                <a:cxn ang="0">
                  <a:pos x="2" y="116"/>
                </a:cxn>
                <a:cxn ang="0">
                  <a:pos x="4" y="118"/>
                </a:cxn>
                <a:cxn ang="0">
                  <a:pos x="0" y="122"/>
                </a:cxn>
                <a:cxn ang="0">
                  <a:pos x="10" y="124"/>
                </a:cxn>
                <a:cxn ang="0">
                  <a:pos x="16" y="130"/>
                </a:cxn>
                <a:cxn ang="0">
                  <a:pos x="18" y="128"/>
                </a:cxn>
                <a:cxn ang="0">
                  <a:pos x="24" y="132"/>
                </a:cxn>
                <a:cxn ang="0">
                  <a:pos x="36" y="160"/>
                </a:cxn>
                <a:cxn ang="0">
                  <a:pos x="56" y="142"/>
                </a:cxn>
                <a:cxn ang="0">
                  <a:pos x="60" y="146"/>
                </a:cxn>
                <a:cxn ang="0">
                  <a:pos x="70" y="140"/>
                </a:cxn>
                <a:cxn ang="0">
                  <a:pos x="74" y="132"/>
                </a:cxn>
                <a:cxn ang="0">
                  <a:pos x="72" y="122"/>
                </a:cxn>
                <a:cxn ang="0">
                  <a:pos x="76" y="110"/>
                </a:cxn>
                <a:cxn ang="0">
                  <a:pos x="88" y="106"/>
                </a:cxn>
                <a:cxn ang="0">
                  <a:pos x="90" y="94"/>
                </a:cxn>
                <a:cxn ang="0">
                  <a:pos x="92" y="90"/>
                </a:cxn>
                <a:cxn ang="0">
                  <a:pos x="142" y="54"/>
                </a:cxn>
                <a:cxn ang="0">
                  <a:pos x="142" y="50"/>
                </a:cxn>
                <a:cxn ang="0">
                  <a:pos x="112" y="16"/>
                </a:cxn>
                <a:cxn ang="0">
                  <a:pos x="96" y="18"/>
                </a:cxn>
                <a:cxn ang="0">
                  <a:pos x="92" y="22"/>
                </a:cxn>
                <a:cxn ang="0">
                  <a:pos x="94" y="24"/>
                </a:cxn>
                <a:cxn ang="0">
                  <a:pos x="92" y="28"/>
                </a:cxn>
                <a:cxn ang="0">
                  <a:pos x="90" y="30"/>
                </a:cxn>
                <a:cxn ang="0">
                  <a:pos x="90" y="18"/>
                </a:cxn>
                <a:cxn ang="0">
                  <a:pos x="88" y="18"/>
                </a:cxn>
                <a:cxn ang="0">
                  <a:pos x="82" y="28"/>
                </a:cxn>
                <a:cxn ang="0">
                  <a:pos x="82" y="22"/>
                </a:cxn>
                <a:cxn ang="0">
                  <a:pos x="84" y="18"/>
                </a:cxn>
                <a:cxn ang="0">
                  <a:pos x="60" y="0"/>
                </a:cxn>
                <a:cxn ang="0">
                  <a:pos x="38" y="4"/>
                </a:cxn>
                <a:cxn ang="0">
                  <a:pos x="38" y="12"/>
                </a:cxn>
                <a:cxn ang="0">
                  <a:pos x="36" y="4"/>
                </a:cxn>
                <a:cxn ang="0">
                  <a:pos x="16" y="10"/>
                </a:cxn>
                <a:cxn ang="0">
                  <a:pos x="22" y="18"/>
                </a:cxn>
                <a:cxn ang="0">
                  <a:pos x="20" y="22"/>
                </a:cxn>
                <a:cxn ang="0">
                  <a:pos x="22" y="28"/>
                </a:cxn>
                <a:cxn ang="0">
                  <a:pos x="22" y="28"/>
                </a:cxn>
              </a:cxnLst>
              <a:rect l="0" t="0" r="r" b="b"/>
              <a:pathLst>
                <a:path w="142" h="160">
                  <a:moveTo>
                    <a:pt x="22" y="28"/>
                  </a:moveTo>
                  <a:lnTo>
                    <a:pt x="28" y="36"/>
                  </a:lnTo>
                  <a:lnTo>
                    <a:pt x="24" y="46"/>
                  </a:lnTo>
                  <a:lnTo>
                    <a:pt x="14" y="70"/>
                  </a:lnTo>
                  <a:lnTo>
                    <a:pt x="18" y="78"/>
                  </a:lnTo>
                  <a:lnTo>
                    <a:pt x="10" y="80"/>
                  </a:lnTo>
                  <a:lnTo>
                    <a:pt x="12" y="88"/>
                  </a:lnTo>
                  <a:lnTo>
                    <a:pt x="10" y="92"/>
                  </a:lnTo>
                  <a:lnTo>
                    <a:pt x="12" y="94"/>
                  </a:lnTo>
                  <a:lnTo>
                    <a:pt x="10" y="100"/>
                  </a:lnTo>
                  <a:lnTo>
                    <a:pt x="6" y="102"/>
                  </a:lnTo>
                  <a:lnTo>
                    <a:pt x="4" y="106"/>
                  </a:lnTo>
                  <a:lnTo>
                    <a:pt x="8" y="110"/>
                  </a:lnTo>
                  <a:lnTo>
                    <a:pt x="2" y="110"/>
                  </a:lnTo>
                  <a:lnTo>
                    <a:pt x="4" y="114"/>
                  </a:lnTo>
                  <a:lnTo>
                    <a:pt x="2" y="116"/>
                  </a:lnTo>
                  <a:lnTo>
                    <a:pt x="4" y="118"/>
                  </a:lnTo>
                  <a:lnTo>
                    <a:pt x="0" y="122"/>
                  </a:lnTo>
                  <a:lnTo>
                    <a:pt x="10" y="124"/>
                  </a:lnTo>
                  <a:lnTo>
                    <a:pt x="16" y="130"/>
                  </a:lnTo>
                  <a:lnTo>
                    <a:pt x="18" y="128"/>
                  </a:lnTo>
                  <a:lnTo>
                    <a:pt x="24" y="132"/>
                  </a:lnTo>
                  <a:lnTo>
                    <a:pt x="36" y="160"/>
                  </a:lnTo>
                  <a:lnTo>
                    <a:pt x="56" y="142"/>
                  </a:lnTo>
                  <a:lnTo>
                    <a:pt x="60" y="146"/>
                  </a:lnTo>
                  <a:lnTo>
                    <a:pt x="70" y="140"/>
                  </a:lnTo>
                  <a:lnTo>
                    <a:pt x="74" y="132"/>
                  </a:lnTo>
                  <a:lnTo>
                    <a:pt x="72" y="122"/>
                  </a:lnTo>
                  <a:lnTo>
                    <a:pt x="76" y="110"/>
                  </a:lnTo>
                  <a:lnTo>
                    <a:pt x="88" y="106"/>
                  </a:lnTo>
                  <a:lnTo>
                    <a:pt x="90" y="94"/>
                  </a:lnTo>
                  <a:lnTo>
                    <a:pt x="92" y="90"/>
                  </a:lnTo>
                  <a:lnTo>
                    <a:pt x="142" y="54"/>
                  </a:lnTo>
                  <a:lnTo>
                    <a:pt x="142" y="50"/>
                  </a:lnTo>
                  <a:lnTo>
                    <a:pt x="112" y="16"/>
                  </a:lnTo>
                  <a:lnTo>
                    <a:pt x="96" y="18"/>
                  </a:lnTo>
                  <a:lnTo>
                    <a:pt x="92" y="22"/>
                  </a:lnTo>
                  <a:lnTo>
                    <a:pt x="94" y="24"/>
                  </a:lnTo>
                  <a:lnTo>
                    <a:pt x="92" y="28"/>
                  </a:lnTo>
                  <a:lnTo>
                    <a:pt x="90" y="30"/>
                  </a:lnTo>
                  <a:lnTo>
                    <a:pt x="90" y="18"/>
                  </a:lnTo>
                  <a:lnTo>
                    <a:pt x="88" y="18"/>
                  </a:lnTo>
                  <a:lnTo>
                    <a:pt x="82" y="28"/>
                  </a:lnTo>
                  <a:lnTo>
                    <a:pt x="82" y="22"/>
                  </a:lnTo>
                  <a:lnTo>
                    <a:pt x="84" y="18"/>
                  </a:lnTo>
                  <a:lnTo>
                    <a:pt x="60" y="0"/>
                  </a:lnTo>
                  <a:lnTo>
                    <a:pt x="38" y="4"/>
                  </a:lnTo>
                  <a:lnTo>
                    <a:pt x="38" y="12"/>
                  </a:lnTo>
                  <a:lnTo>
                    <a:pt x="36" y="4"/>
                  </a:lnTo>
                  <a:lnTo>
                    <a:pt x="16" y="10"/>
                  </a:lnTo>
                  <a:lnTo>
                    <a:pt x="22" y="18"/>
                  </a:lnTo>
                  <a:lnTo>
                    <a:pt x="20" y="22"/>
                  </a:lnTo>
                  <a:lnTo>
                    <a:pt x="22" y="28"/>
                  </a:lnTo>
                  <a:lnTo>
                    <a:pt x="22" y="2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40" name="Freeform 572"/>
            <p:cNvSpPr>
              <a:spLocks/>
            </p:cNvSpPr>
            <p:nvPr/>
          </p:nvSpPr>
          <p:spPr bwMode="auto">
            <a:xfrm>
              <a:off x="2694219" y="2430251"/>
              <a:ext cx="273670" cy="224320"/>
            </a:xfrm>
            <a:custGeom>
              <a:avLst/>
              <a:gdLst/>
              <a:ahLst/>
              <a:cxnLst>
                <a:cxn ang="0">
                  <a:pos x="34" y="164"/>
                </a:cxn>
                <a:cxn ang="0">
                  <a:pos x="62" y="130"/>
                </a:cxn>
                <a:cxn ang="0">
                  <a:pos x="90" y="128"/>
                </a:cxn>
                <a:cxn ang="0">
                  <a:pos x="38" y="118"/>
                </a:cxn>
                <a:cxn ang="0">
                  <a:pos x="20" y="94"/>
                </a:cxn>
                <a:cxn ang="0">
                  <a:pos x="40" y="86"/>
                </a:cxn>
                <a:cxn ang="0">
                  <a:pos x="18" y="82"/>
                </a:cxn>
                <a:cxn ang="0">
                  <a:pos x="0" y="66"/>
                </a:cxn>
                <a:cxn ang="0">
                  <a:pos x="12" y="46"/>
                </a:cxn>
                <a:cxn ang="0">
                  <a:pos x="12" y="34"/>
                </a:cxn>
                <a:cxn ang="0">
                  <a:pos x="64" y="4"/>
                </a:cxn>
                <a:cxn ang="0">
                  <a:pos x="58" y="32"/>
                </a:cxn>
                <a:cxn ang="0">
                  <a:pos x="74" y="28"/>
                </a:cxn>
                <a:cxn ang="0">
                  <a:pos x="80" y="16"/>
                </a:cxn>
                <a:cxn ang="0">
                  <a:pos x="96" y="48"/>
                </a:cxn>
                <a:cxn ang="0">
                  <a:pos x="106" y="48"/>
                </a:cxn>
                <a:cxn ang="0">
                  <a:pos x="118" y="36"/>
                </a:cxn>
                <a:cxn ang="0">
                  <a:pos x="122" y="30"/>
                </a:cxn>
                <a:cxn ang="0">
                  <a:pos x="140" y="38"/>
                </a:cxn>
                <a:cxn ang="0">
                  <a:pos x="144" y="64"/>
                </a:cxn>
                <a:cxn ang="0">
                  <a:pos x="146" y="76"/>
                </a:cxn>
                <a:cxn ang="0">
                  <a:pos x="154" y="60"/>
                </a:cxn>
                <a:cxn ang="0">
                  <a:pos x="146" y="16"/>
                </a:cxn>
                <a:cxn ang="0">
                  <a:pos x="148" y="6"/>
                </a:cxn>
                <a:cxn ang="0">
                  <a:pos x="162" y="10"/>
                </a:cxn>
                <a:cxn ang="0">
                  <a:pos x="166" y="4"/>
                </a:cxn>
                <a:cxn ang="0">
                  <a:pos x="186" y="34"/>
                </a:cxn>
                <a:cxn ang="0">
                  <a:pos x="198" y="86"/>
                </a:cxn>
                <a:cxn ang="0">
                  <a:pos x="196" y="100"/>
                </a:cxn>
                <a:cxn ang="0">
                  <a:pos x="230" y="130"/>
                </a:cxn>
                <a:cxn ang="0">
                  <a:pos x="244" y="138"/>
                </a:cxn>
                <a:cxn ang="0">
                  <a:pos x="238" y="156"/>
                </a:cxn>
                <a:cxn ang="0">
                  <a:pos x="234" y="156"/>
                </a:cxn>
                <a:cxn ang="0">
                  <a:pos x="220" y="152"/>
                </a:cxn>
                <a:cxn ang="0">
                  <a:pos x="214" y="172"/>
                </a:cxn>
                <a:cxn ang="0">
                  <a:pos x="230" y="164"/>
                </a:cxn>
                <a:cxn ang="0">
                  <a:pos x="228" y="172"/>
                </a:cxn>
                <a:cxn ang="0">
                  <a:pos x="218" y="186"/>
                </a:cxn>
                <a:cxn ang="0">
                  <a:pos x="188" y="178"/>
                </a:cxn>
                <a:cxn ang="0">
                  <a:pos x="166" y="162"/>
                </a:cxn>
                <a:cxn ang="0">
                  <a:pos x="156" y="182"/>
                </a:cxn>
                <a:cxn ang="0">
                  <a:pos x="128" y="194"/>
                </a:cxn>
                <a:cxn ang="0">
                  <a:pos x="74" y="192"/>
                </a:cxn>
                <a:cxn ang="0">
                  <a:pos x="68" y="172"/>
                </a:cxn>
              </a:cxnLst>
              <a:rect l="0" t="0" r="r" b="b"/>
              <a:pathLst>
                <a:path w="244" h="200">
                  <a:moveTo>
                    <a:pt x="56" y="170"/>
                  </a:moveTo>
                  <a:lnTo>
                    <a:pt x="42" y="170"/>
                  </a:lnTo>
                  <a:lnTo>
                    <a:pt x="34" y="164"/>
                  </a:lnTo>
                  <a:lnTo>
                    <a:pt x="30" y="160"/>
                  </a:lnTo>
                  <a:lnTo>
                    <a:pt x="22" y="142"/>
                  </a:lnTo>
                  <a:lnTo>
                    <a:pt x="62" y="130"/>
                  </a:lnTo>
                  <a:lnTo>
                    <a:pt x="88" y="134"/>
                  </a:lnTo>
                  <a:lnTo>
                    <a:pt x="90" y="130"/>
                  </a:lnTo>
                  <a:lnTo>
                    <a:pt x="90" y="128"/>
                  </a:lnTo>
                  <a:lnTo>
                    <a:pt x="70" y="116"/>
                  </a:lnTo>
                  <a:lnTo>
                    <a:pt x="48" y="122"/>
                  </a:lnTo>
                  <a:lnTo>
                    <a:pt x="38" y="118"/>
                  </a:lnTo>
                  <a:lnTo>
                    <a:pt x="20" y="118"/>
                  </a:lnTo>
                  <a:lnTo>
                    <a:pt x="10" y="102"/>
                  </a:lnTo>
                  <a:lnTo>
                    <a:pt x="20" y="94"/>
                  </a:lnTo>
                  <a:lnTo>
                    <a:pt x="34" y="92"/>
                  </a:lnTo>
                  <a:lnTo>
                    <a:pt x="44" y="88"/>
                  </a:lnTo>
                  <a:lnTo>
                    <a:pt x="40" y="86"/>
                  </a:lnTo>
                  <a:lnTo>
                    <a:pt x="12" y="88"/>
                  </a:lnTo>
                  <a:lnTo>
                    <a:pt x="12" y="84"/>
                  </a:lnTo>
                  <a:lnTo>
                    <a:pt x="18" y="82"/>
                  </a:lnTo>
                  <a:lnTo>
                    <a:pt x="16" y="76"/>
                  </a:lnTo>
                  <a:lnTo>
                    <a:pt x="2" y="76"/>
                  </a:lnTo>
                  <a:lnTo>
                    <a:pt x="0" y="66"/>
                  </a:lnTo>
                  <a:lnTo>
                    <a:pt x="8" y="54"/>
                  </a:lnTo>
                  <a:lnTo>
                    <a:pt x="14" y="52"/>
                  </a:lnTo>
                  <a:lnTo>
                    <a:pt x="12" y="46"/>
                  </a:lnTo>
                  <a:lnTo>
                    <a:pt x="8" y="44"/>
                  </a:lnTo>
                  <a:lnTo>
                    <a:pt x="8" y="38"/>
                  </a:lnTo>
                  <a:lnTo>
                    <a:pt x="12" y="34"/>
                  </a:lnTo>
                  <a:lnTo>
                    <a:pt x="36" y="12"/>
                  </a:lnTo>
                  <a:lnTo>
                    <a:pt x="58" y="0"/>
                  </a:lnTo>
                  <a:lnTo>
                    <a:pt x="64" y="4"/>
                  </a:lnTo>
                  <a:lnTo>
                    <a:pt x="68" y="18"/>
                  </a:lnTo>
                  <a:lnTo>
                    <a:pt x="66" y="24"/>
                  </a:lnTo>
                  <a:lnTo>
                    <a:pt x="58" y="32"/>
                  </a:lnTo>
                  <a:lnTo>
                    <a:pt x="60" y="36"/>
                  </a:lnTo>
                  <a:lnTo>
                    <a:pt x="72" y="32"/>
                  </a:lnTo>
                  <a:lnTo>
                    <a:pt x="74" y="28"/>
                  </a:lnTo>
                  <a:lnTo>
                    <a:pt x="72" y="24"/>
                  </a:lnTo>
                  <a:lnTo>
                    <a:pt x="74" y="20"/>
                  </a:lnTo>
                  <a:lnTo>
                    <a:pt x="80" y="16"/>
                  </a:lnTo>
                  <a:lnTo>
                    <a:pt x="104" y="32"/>
                  </a:lnTo>
                  <a:lnTo>
                    <a:pt x="104" y="36"/>
                  </a:lnTo>
                  <a:lnTo>
                    <a:pt x="96" y="48"/>
                  </a:lnTo>
                  <a:lnTo>
                    <a:pt x="104" y="42"/>
                  </a:lnTo>
                  <a:lnTo>
                    <a:pt x="102" y="46"/>
                  </a:lnTo>
                  <a:lnTo>
                    <a:pt x="106" y="48"/>
                  </a:lnTo>
                  <a:lnTo>
                    <a:pt x="110" y="36"/>
                  </a:lnTo>
                  <a:lnTo>
                    <a:pt x="118" y="40"/>
                  </a:lnTo>
                  <a:lnTo>
                    <a:pt x="118" y="36"/>
                  </a:lnTo>
                  <a:lnTo>
                    <a:pt x="122" y="36"/>
                  </a:lnTo>
                  <a:lnTo>
                    <a:pt x="118" y="30"/>
                  </a:lnTo>
                  <a:lnTo>
                    <a:pt x="122" y="30"/>
                  </a:lnTo>
                  <a:lnTo>
                    <a:pt x="114" y="18"/>
                  </a:lnTo>
                  <a:lnTo>
                    <a:pt x="126" y="22"/>
                  </a:lnTo>
                  <a:lnTo>
                    <a:pt x="140" y="38"/>
                  </a:lnTo>
                  <a:lnTo>
                    <a:pt x="138" y="46"/>
                  </a:lnTo>
                  <a:lnTo>
                    <a:pt x="142" y="60"/>
                  </a:lnTo>
                  <a:lnTo>
                    <a:pt x="144" y="64"/>
                  </a:lnTo>
                  <a:lnTo>
                    <a:pt x="144" y="66"/>
                  </a:lnTo>
                  <a:lnTo>
                    <a:pt x="144" y="72"/>
                  </a:lnTo>
                  <a:lnTo>
                    <a:pt x="146" y="76"/>
                  </a:lnTo>
                  <a:lnTo>
                    <a:pt x="152" y="72"/>
                  </a:lnTo>
                  <a:lnTo>
                    <a:pt x="156" y="64"/>
                  </a:lnTo>
                  <a:lnTo>
                    <a:pt x="154" y="60"/>
                  </a:lnTo>
                  <a:lnTo>
                    <a:pt x="150" y="50"/>
                  </a:lnTo>
                  <a:lnTo>
                    <a:pt x="152" y="42"/>
                  </a:lnTo>
                  <a:lnTo>
                    <a:pt x="146" y="16"/>
                  </a:lnTo>
                  <a:lnTo>
                    <a:pt x="146" y="12"/>
                  </a:lnTo>
                  <a:lnTo>
                    <a:pt x="144" y="10"/>
                  </a:lnTo>
                  <a:lnTo>
                    <a:pt x="148" y="6"/>
                  </a:lnTo>
                  <a:lnTo>
                    <a:pt x="146" y="2"/>
                  </a:lnTo>
                  <a:lnTo>
                    <a:pt x="154" y="2"/>
                  </a:lnTo>
                  <a:lnTo>
                    <a:pt x="162" y="10"/>
                  </a:lnTo>
                  <a:lnTo>
                    <a:pt x="164" y="8"/>
                  </a:lnTo>
                  <a:lnTo>
                    <a:pt x="162" y="4"/>
                  </a:lnTo>
                  <a:lnTo>
                    <a:pt x="166" y="4"/>
                  </a:lnTo>
                  <a:lnTo>
                    <a:pt x="184" y="26"/>
                  </a:lnTo>
                  <a:lnTo>
                    <a:pt x="182" y="30"/>
                  </a:lnTo>
                  <a:lnTo>
                    <a:pt x="186" y="34"/>
                  </a:lnTo>
                  <a:lnTo>
                    <a:pt x="188" y="60"/>
                  </a:lnTo>
                  <a:lnTo>
                    <a:pt x="196" y="78"/>
                  </a:lnTo>
                  <a:lnTo>
                    <a:pt x="198" y="86"/>
                  </a:lnTo>
                  <a:lnTo>
                    <a:pt x="194" y="88"/>
                  </a:lnTo>
                  <a:lnTo>
                    <a:pt x="194" y="96"/>
                  </a:lnTo>
                  <a:lnTo>
                    <a:pt x="196" y="100"/>
                  </a:lnTo>
                  <a:lnTo>
                    <a:pt x="210" y="118"/>
                  </a:lnTo>
                  <a:lnTo>
                    <a:pt x="218" y="118"/>
                  </a:lnTo>
                  <a:lnTo>
                    <a:pt x="230" y="130"/>
                  </a:lnTo>
                  <a:lnTo>
                    <a:pt x="234" y="132"/>
                  </a:lnTo>
                  <a:lnTo>
                    <a:pt x="236" y="138"/>
                  </a:lnTo>
                  <a:lnTo>
                    <a:pt x="244" y="138"/>
                  </a:lnTo>
                  <a:lnTo>
                    <a:pt x="244" y="142"/>
                  </a:lnTo>
                  <a:lnTo>
                    <a:pt x="242" y="156"/>
                  </a:lnTo>
                  <a:lnTo>
                    <a:pt x="238" y="156"/>
                  </a:lnTo>
                  <a:lnTo>
                    <a:pt x="236" y="152"/>
                  </a:lnTo>
                  <a:lnTo>
                    <a:pt x="236" y="146"/>
                  </a:lnTo>
                  <a:lnTo>
                    <a:pt x="234" y="156"/>
                  </a:lnTo>
                  <a:lnTo>
                    <a:pt x="230" y="154"/>
                  </a:lnTo>
                  <a:lnTo>
                    <a:pt x="228" y="146"/>
                  </a:lnTo>
                  <a:lnTo>
                    <a:pt x="220" y="152"/>
                  </a:lnTo>
                  <a:lnTo>
                    <a:pt x="222" y="160"/>
                  </a:lnTo>
                  <a:lnTo>
                    <a:pt x="214" y="160"/>
                  </a:lnTo>
                  <a:lnTo>
                    <a:pt x="214" y="172"/>
                  </a:lnTo>
                  <a:lnTo>
                    <a:pt x="222" y="162"/>
                  </a:lnTo>
                  <a:lnTo>
                    <a:pt x="228" y="162"/>
                  </a:lnTo>
                  <a:lnTo>
                    <a:pt x="230" y="164"/>
                  </a:lnTo>
                  <a:lnTo>
                    <a:pt x="226" y="170"/>
                  </a:lnTo>
                  <a:lnTo>
                    <a:pt x="226" y="174"/>
                  </a:lnTo>
                  <a:lnTo>
                    <a:pt x="228" y="172"/>
                  </a:lnTo>
                  <a:lnTo>
                    <a:pt x="236" y="176"/>
                  </a:lnTo>
                  <a:lnTo>
                    <a:pt x="230" y="182"/>
                  </a:lnTo>
                  <a:lnTo>
                    <a:pt x="218" y="186"/>
                  </a:lnTo>
                  <a:lnTo>
                    <a:pt x="216" y="190"/>
                  </a:lnTo>
                  <a:lnTo>
                    <a:pt x="186" y="184"/>
                  </a:lnTo>
                  <a:lnTo>
                    <a:pt x="188" y="178"/>
                  </a:lnTo>
                  <a:lnTo>
                    <a:pt x="170" y="174"/>
                  </a:lnTo>
                  <a:lnTo>
                    <a:pt x="170" y="166"/>
                  </a:lnTo>
                  <a:lnTo>
                    <a:pt x="166" y="162"/>
                  </a:lnTo>
                  <a:lnTo>
                    <a:pt x="162" y="168"/>
                  </a:lnTo>
                  <a:lnTo>
                    <a:pt x="162" y="174"/>
                  </a:lnTo>
                  <a:lnTo>
                    <a:pt x="156" y="182"/>
                  </a:lnTo>
                  <a:lnTo>
                    <a:pt x="142" y="184"/>
                  </a:lnTo>
                  <a:lnTo>
                    <a:pt x="138" y="188"/>
                  </a:lnTo>
                  <a:lnTo>
                    <a:pt x="128" y="194"/>
                  </a:lnTo>
                  <a:lnTo>
                    <a:pt x="78" y="200"/>
                  </a:lnTo>
                  <a:lnTo>
                    <a:pt x="82" y="198"/>
                  </a:lnTo>
                  <a:lnTo>
                    <a:pt x="74" y="192"/>
                  </a:lnTo>
                  <a:lnTo>
                    <a:pt x="72" y="186"/>
                  </a:lnTo>
                  <a:lnTo>
                    <a:pt x="74" y="178"/>
                  </a:lnTo>
                  <a:lnTo>
                    <a:pt x="68" y="172"/>
                  </a:lnTo>
                  <a:lnTo>
                    <a:pt x="56" y="170"/>
                  </a:lnTo>
                  <a:lnTo>
                    <a:pt x="56" y="17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41" name="Freeform 573"/>
            <p:cNvSpPr>
              <a:spLocks/>
            </p:cNvSpPr>
            <p:nvPr/>
          </p:nvSpPr>
          <p:spPr bwMode="auto">
            <a:xfrm>
              <a:off x="2875918" y="2410061"/>
              <a:ext cx="35891" cy="44864"/>
            </a:xfrm>
            <a:custGeom>
              <a:avLst/>
              <a:gdLst/>
              <a:ahLst/>
              <a:cxnLst>
                <a:cxn ang="0">
                  <a:pos x="28" y="30"/>
                </a:cxn>
                <a:cxn ang="0">
                  <a:pos x="32" y="8"/>
                </a:cxn>
                <a:cxn ang="0">
                  <a:pos x="28" y="2"/>
                </a:cxn>
                <a:cxn ang="0">
                  <a:pos x="8" y="0"/>
                </a:cxn>
                <a:cxn ang="0">
                  <a:pos x="0" y="14"/>
                </a:cxn>
                <a:cxn ang="0">
                  <a:pos x="10" y="22"/>
                </a:cxn>
                <a:cxn ang="0">
                  <a:pos x="22" y="40"/>
                </a:cxn>
                <a:cxn ang="0">
                  <a:pos x="28" y="30"/>
                </a:cxn>
                <a:cxn ang="0">
                  <a:pos x="28" y="30"/>
                </a:cxn>
              </a:cxnLst>
              <a:rect l="0" t="0" r="r" b="b"/>
              <a:pathLst>
                <a:path w="32" h="40">
                  <a:moveTo>
                    <a:pt x="28" y="30"/>
                  </a:moveTo>
                  <a:lnTo>
                    <a:pt x="32" y="8"/>
                  </a:lnTo>
                  <a:lnTo>
                    <a:pt x="28" y="2"/>
                  </a:lnTo>
                  <a:lnTo>
                    <a:pt x="8" y="0"/>
                  </a:lnTo>
                  <a:lnTo>
                    <a:pt x="0" y="14"/>
                  </a:lnTo>
                  <a:lnTo>
                    <a:pt x="10" y="22"/>
                  </a:lnTo>
                  <a:lnTo>
                    <a:pt x="22" y="40"/>
                  </a:lnTo>
                  <a:lnTo>
                    <a:pt x="28" y="30"/>
                  </a:lnTo>
                  <a:lnTo>
                    <a:pt x="28" y="3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42" name="Freeform 574"/>
            <p:cNvSpPr>
              <a:spLocks/>
            </p:cNvSpPr>
            <p:nvPr/>
          </p:nvSpPr>
          <p:spPr bwMode="auto">
            <a:xfrm>
              <a:off x="2945457" y="2403332"/>
              <a:ext cx="89728" cy="130105"/>
            </a:xfrm>
            <a:custGeom>
              <a:avLst/>
              <a:gdLst/>
              <a:ahLst/>
              <a:cxnLst>
                <a:cxn ang="0">
                  <a:pos x="32" y="90"/>
                </a:cxn>
                <a:cxn ang="0">
                  <a:pos x="28" y="82"/>
                </a:cxn>
                <a:cxn ang="0">
                  <a:pos x="24" y="82"/>
                </a:cxn>
                <a:cxn ang="0">
                  <a:pos x="20" y="76"/>
                </a:cxn>
                <a:cxn ang="0">
                  <a:pos x="12" y="78"/>
                </a:cxn>
                <a:cxn ang="0">
                  <a:pos x="0" y="58"/>
                </a:cxn>
                <a:cxn ang="0">
                  <a:pos x="0" y="54"/>
                </a:cxn>
                <a:cxn ang="0">
                  <a:pos x="0" y="46"/>
                </a:cxn>
                <a:cxn ang="0">
                  <a:pos x="6" y="42"/>
                </a:cxn>
                <a:cxn ang="0">
                  <a:pos x="14" y="52"/>
                </a:cxn>
                <a:cxn ang="0">
                  <a:pos x="16" y="58"/>
                </a:cxn>
                <a:cxn ang="0">
                  <a:pos x="30" y="54"/>
                </a:cxn>
                <a:cxn ang="0">
                  <a:pos x="28" y="46"/>
                </a:cxn>
                <a:cxn ang="0">
                  <a:pos x="30" y="50"/>
                </a:cxn>
                <a:cxn ang="0">
                  <a:pos x="32" y="46"/>
                </a:cxn>
                <a:cxn ang="0">
                  <a:pos x="26" y="40"/>
                </a:cxn>
                <a:cxn ang="0">
                  <a:pos x="26" y="34"/>
                </a:cxn>
                <a:cxn ang="0">
                  <a:pos x="34" y="34"/>
                </a:cxn>
                <a:cxn ang="0">
                  <a:pos x="28" y="26"/>
                </a:cxn>
                <a:cxn ang="0">
                  <a:pos x="24" y="32"/>
                </a:cxn>
                <a:cxn ang="0">
                  <a:pos x="18" y="28"/>
                </a:cxn>
                <a:cxn ang="0">
                  <a:pos x="14" y="20"/>
                </a:cxn>
                <a:cxn ang="0">
                  <a:pos x="18" y="18"/>
                </a:cxn>
                <a:cxn ang="0">
                  <a:pos x="24" y="22"/>
                </a:cxn>
                <a:cxn ang="0">
                  <a:pos x="22" y="16"/>
                </a:cxn>
                <a:cxn ang="0">
                  <a:pos x="16" y="10"/>
                </a:cxn>
                <a:cxn ang="0">
                  <a:pos x="22" y="4"/>
                </a:cxn>
                <a:cxn ang="0">
                  <a:pos x="30" y="8"/>
                </a:cxn>
                <a:cxn ang="0">
                  <a:pos x="30" y="4"/>
                </a:cxn>
                <a:cxn ang="0">
                  <a:pos x="26" y="2"/>
                </a:cxn>
                <a:cxn ang="0">
                  <a:pos x="28" y="0"/>
                </a:cxn>
                <a:cxn ang="0">
                  <a:pos x="46" y="8"/>
                </a:cxn>
                <a:cxn ang="0">
                  <a:pos x="66" y="0"/>
                </a:cxn>
                <a:cxn ang="0">
                  <a:pos x="72" y="6"/>
                </a:cxn>
                <a:cxn ang="0">
                  <a:pos x="70" y="12"/>
                </a:cxn>
                <a:cxn ang="0">
                  <a:pos x="64" y="18"/>
                </a:cxn>
                <a:cxn ang="0">
                  <a:pos x="68" y="20"/>
                </a:cxn>
                <a:cxn ang="0">
                  <a:pos x="68" y="26"/>
                </a:cxn>
                <a:cxn ang="0">
                  <a:pos x="60" y="30"/>
                </a:cxn>
                <a:cxn ang="0">
                  <a:pos x="54" y="42"/>
                </a:cxn>
                <a:cxn ang="0">
                  <a:pos x="52" y="46"/>
                </a:cxn>
                <a:cxn ang="0">
                  <a:pos x="64" y="42"/>
                </a:cxn>
                <a:cxn ang="0">
                  <a:pos x="70" y="54"/>
                </a:cxn>
                <a:cxn ang="0">
                  <a:pos x="70" y="60"/>
                </a:cxn>
                <a:cxn ang="0">
                  <a:pos x="76" y="54"/>
                </a:cxn>
                <a:cxn ang="0">
                  <a:pos x="80" y="66"/>
                </a:cxn>
                <a:cxn ang="0">
                  <a:pos x="76" y="72"/>
                </a:cxn>
                <a:cxn ang="0">
                  <a:pos x="78" y="82"/>
                </a:cxn>
                <a:cxn ang="0">
                  <a:pos x="76" y="86"/>
                </a:cxn>
                <a:cxn ang="0">
                  <a:pos x="78" y="86"/>
                </a:cxn>
                <a:cxn ang="0">
                  <a:pos x="78" y="94"/>
                </a:cxn>
                <a:cxn ang="0">
                  <a:pos x="68" y="104"/>
                </a:cxn>
                <a:cxn ang="0">
                  <a:pos x="58" y="102"/>
                </a:cxn>
                <a:cxn ang="0">
                  <a:pos x="60" y="110"/>
                </a:cxn>
                <a:cxn ang="0">
                  <a:pos x="54" y="116"/>
                </a:cxn>
                <a:cxn ang="0">
                  <a:pos x="50" y="112"/>
                </a:cxn>
                <a:cxn ang="0">
                  <a:pos x="44" y="114"/>
                </a:cxn>
                <a:cxn ang="0">
                  <a:pos x="40" y="98"/>
                </a:cxn>
                <a:cxn ang="0">
                  <a:pos x="32" y="90"/>
                </a:cxn>
                <a:cxn ang="0">
                  <a:pos x="32" y="90"/>
                </a:cxn>
              </a:cxnLst>
              <a:rect l="0" t="0" r="r" b="b"/>
              <a:pathLst>
                <a:path w="80" h="116">
                  <a:moveTo>
                    <a:pt x="32" y="90"/>
                  </a:moveTo>
                  <a:lnTo>
                    <a:pt x="28" y="82"/>
                  </a:lnTo>
                  <a:lnTo>
                    <a:pt x="24" y="82"/>
                  </a:lnTo>
                  <a:lnTo>
                    <a:pt x="20" y="76"/>
                  </a:lnTo>
                  <a:lnTo>
                    <a:pt x="12" y="78"/>
                  </a:lnTo>
                  <a:lnTo>
                    <a:pt x="0" y="58"/>
                  </a:lnTo>
                  <a:lnTo>
                    <a:pt x="0" y="54"/>
                  </a:lnTo>
                  <a:lnTo>
                    <a:pt x="0" y="46"/>
                  </a:lnTo>
                  <a:lnTo>
                    <a:pt x="6" y="42"/>
                  </a:lnTo>
                  <a:lnTo>
                    <a:pt x="14" y="52"/>
                  </a:lnTo>
                  <a:lnTo>
                    <a:pt x="16" y="58"/>
                  </a:lnTo>
                  <a:lnTo>
                    <a:pt x="30" y="54"/>
                  </a:lnTo>
                  <a:lnTo>
                    <a:pt x="28" y="46"/>
                  </a:lnTo>
                  <a:lnTo>
                    <a:pt x="30" y="50"/>
                  </a:lnTo>
                  <a:lnTo>
                    <a:pt x="32" y="46"/>
                  </a:lnTo>
                  <a:lnTo>
                    <a:pt x="26" y="40"/>
                  </a:lnTo>
                  <a:lnTo>
                    <a:pt x="26" y="34"/>
                  </a:lnTo>
                  <a:lnTo>
                    <a:pt x="34" y="34"/>
                  </a:lnTo>
                  <a:lnTo>
                    <a:pt x="28" y="26"/>
                  </a:lnTo>
                  <a:lnTo>
                    <a:pt x="24" y="32"/>
                  </a:lnTo>
                  <a:lnTo>
                    <a:pt x="18" y="28"/>
                  </a:lnTo>
                  <a:lnTo>
                    <a:pt x="14" y="20"/>
                  </a:lnTo>
                  <a:lnTo>
                    <a:pt x="18" y="18"/>
                  </a:lnTo>
                  <a:lnTo>
                    <a:pt x="24" y="22"/>
                  </a:lnTo>
                  <a:lnTo>
                    <a:pt x="22" y="16"/>
                  </a:lnTo>
                  <a:lnTo>
                    <a:pt x="16" y="10"/>
                  </a:lnTo>
                  <a:lnTo>
                    <a:pt x="22" y="4"/>
                  </a:lnTo>
                  <a:lnTo>
                    <a:pt x="30" y="8"/>
                  </a:lnTo>
                  <a:lnTo>
                    <a:pt x="30" y="4"/>
                  </a:lnTo>
                  <a:lnTo>
                    <a:pt x="26" y="2"/>
                  </a:lnTo>
                  <a:lnTo>
                    <a:pt x="28" y="0"/>
                  </a:lnTo>
                  <a:lnTo>
                    <a:pt x="46" y="8"/>
                  </a:lnTo>
                  <a:lnTo>
                    <a:pt x="66" y="0"/>
                  </a:lnTo>
                  <a:lnTo>
                    <a:pt x="72" y="6"/>
                  </a:lnTo>
                  <a:lnTo>
                    <a:pt x="70" y="12"/>
                  </a:lnTo>
                  <a:lnTo>
                    <a:pt x="64" y="18"/>
                  </a:lnTo>
                  <a:lnTo>
                    <a:pt x="68" y="20"/>
                  </a:lnTo>
                  <a:lnTo>
                    <a:pt x="68" y="26"/>
                  </a:lnTo>
                  <a:lnTo>
                    <a:pt x="60" y="30"/>
                  </a:lnTo>
                  <a:lnTo>
                    <a:pt x="54" y="42"/>
                  </a:lnTo>
                  <a:lnTo>
                    <a:pt x="52" y="46"/>
                  </a:lnTo>
                  <a:lnTo>
                    <a:pt x="64" y="42"/>
                  </a:lnTo>
                  <a:lnTo>
                    <a:pt x="70" y="54"/>
                  </a:lnTo>
                  <a:lnTo>
                    <a:pt x="70" y="60"/>
                  </a:lnTo>
                  <a:lnTo>
                    <a:pt x="76" y="54"/>
                  </a:lnTo>
                  <a:lnTo>
                    <a:pt x="80" y="66"/>
                  </a:lnTo>
                  <a:lnTo>
                    <a:pt x="76" y="72"/>
                  </a:lnTo>
                  <a:lnTo>
                    <a:pt x="78" y="82"/>
                  </a:lnTo>
                  <a:lnTo>
                    <a:pt x="76" y="86"/>
                  </a:lnTo>
                  <a:lnTo>
                    <a:pt x="78" y="86"/>
                  </a:lnTo>
                  <a:lnTo>
                    <a:pt x="78" y="94"/>
                  </a:lnTo>
                  <a:lnTo>
                    <a:pt x="68" y="104"/>
                  </a:lnTo>
                  <a:lnTo>
                    <a:pt x="58" y="102"/>
                  </a:lnTo>
                  <a:lnTo>
                    <a:pt x="60" y="110"/>
                  </a:lnTo>
                  <a:lnTo>
                    <a:pt x="54" y="116"/>
                  </a:lnTo>
                  <a:lnTo>
                    <a:pt x="50" y="112"/>
                  </a:lnTo>
                  <a:lnTo>
                    <a:pt x="44" y="114"/>
                  </a:lnTo>
                  <a:lnTo>
                    <a:pt x="40" y="98"/>
                  </a:lnTo>
                  <a:lnTo>
                    <a:pt x="32" y="90"/>
                  </a:lnTo>
                  <a:lnTo>
                    <a:pt x="32" y="9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43" name="Freeform 575"/>
            <p:cNvSpPr>
              <a:spLocks/>
            </p:cNvSpPr>
            <p:nvPr/>
          </p:nvSpPr>
          <p:spPr bwMode="auto">
            <a:xfrm>
              <a:off x="3021725" y="2441466"/>
              <a:ext cx="11216" cy="13460"/>
            </a:xfrm>
            <a:custGeom>
              <a:avLst/>
              <a:gdLst/>
              <a:ahLst/>
              <a:cxnLst>
                <a:cxn ang="0">
                  <a:pos x="8" y="8"/>
                </a:cxn>
                <a:cxn ang="0">
                  <a:pos x="10" y="4"/>
                </a:cxn>
                <a:cxn ang="0">
                  <a:pos x="6" y="0"/>
                </a:cxn>
                <a:cxn ang="0">
                  <a:pos x="0" y="4"/>
                </a:cxn>
                <a:cxn ang="0">
                  <a:pos x="4" y="12"/>
                </a:cxn>
                <a:cxn ang="0">
                  <a:pos x="8" y="8"/>
                </a:cxn>
                <a:cxn ang="0">
                  <a:pos x="8" y="8"/>
                </a:cxn>
              </a:cxnLst>
              <a:rect l="0" t="0" r="r" b="b"/>
              <a:pathLst>
                <a:path w="10" h="12">
                  <a:moveTo>
                    <a:pt x="8" y="8"/>
                  </a:moveTo>
                  <a:lnTo>
                    <a:pt x="10" y="4"/>
                  </a:lnTo>
                  <a:lnTo>
                    <a:pt x="6" y="0"/>
                  </a:lnTo>
                  <a:lnTo>
                    <a:pt x="0" y="4"/>
                  </a:lnTo>
                  <a:lnTo>
                    <a:pt x="4" y="12"/>
                  </a:lnTo>
                  <a:lnTo>
                    <a:pt x="8" y="8"/>
                  </a:lnTo>
                  <a:lnTo>
                    <a:pt x="8" y="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44" name="Freeform 576"/>
            <p:cNvSpPr>
              <a:spLocks/>
            </p:cNvSpPr>
            <p:nvPr/>
          </p:nvSpPr>
          <p:spPr bwMode="auto">
            <a:xfrm>
              <a:off x="2990321" y="2392116"/>
              <a:ext cx="22432" cy="15702"/>
            </a:xfrm>
            <a:custGeom>
              <a:avLst/>
              <a:gdLst/>
              <a:ahLst/>
              <a:cxnLst>
                <a:cxn ang="0">
                  <a:pos x="10" y="14"/>
                </a:cxn>
                <a:cxn ang="0">
                  <a:pos x="18" y="8"/>
                </a:cxn>
                <a:cxn ang="0">
                  <a:pos x="20" y="0"/>
                </a:cxn>
                <a:cxn ang="0">
                  <a:pos x="0" y="10"/>
                </a:cxn>
                <a:cxn ang="0">
                  <a:pos x="10" y="14"/>
                </a:cxn>
                <a:cxn ang="0">
                  <a:pos x="10" y="14"/>
                </a:cxn>
              </a:cxnLst>
              <a:rect l="0" t="0" r="r" b="b"/>
              <a:pathLst>
                <a:path w="20" h="14">
                  <a:moveTo>
                    <a:pt x="10" y="14"/>
                  </a:moveTo>
                  <a:lnTo>
                    <a:pt x="18" y="8"/>
                  </a:lnTo>
                  <a:lnTo>
                    <a:pt x="20" y="0"/>
                  </a:lnTo>
                  <a:lnTo>
                    <a:pt x="0" y="10"/>
                  </a:lnTo>
                  <a:lnTo>
                    <a:pt x="10" y="14"/>
                  </a:lnTo>
                  <a:lnTo>
                    <a:pt x="10" y="1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45" name="Freeform 577"/>
            <p:cNvSpPr>
              <a:spLocks/>
            </p:cNvSpPr>
            <p:nvPr/>
          </p:nvSpPr>
          <p:spPr bwMode="auto">
            <a:xfrm>
              <a:off x="2988077" y="2596246"/>
              <a:ext cx="65053" cy="58323"/>
            </a:xfrm>
            <a:custGeom>
              <a:avLst/>
              <a:gdLst/>
              <a:ahLst/>
              <a:cxnLst>
                <a:cxn ang="0">
                  <a:pos x="34" y="14"/>
                </a:cxn>
                <a:cxn ang="0">
                  <a:pos x="30" y="8"/>
                </a:cxn>
                <a:cxn ang="0">
                  <a:pos x="30" y="4"/>
                </a:cxn>
                <a:cxn ang="0">
                  <a:pos x="22" y="0"/>
                </a:cxn>
                <a:cxn ang="0">
                  <a:pos x="16" y="10"/>
                </a:cxn>
                <a:cxn ang="0">
                  <a:pos x="18" y="14"/>
                </a:cxn>
                <a:cxn ang="0">
                  <a:pos x="14" y="14"/>
                </a:cxn>
                <a:cxn ang="0">
                  <a:pos x="14" y="22"/>
                </a:cxn>
                <a:cxn ang="0">
                  <a:pos x="12" y="26"/>
                </a:cxn>
                <a:cxn ang="0">
                  <a:pos x="0" y="30"/>
                </a:cxn>
                <a:cxn ang="0">
                  <a:pos x="0" y="38"/>
                </a:cxn>
                <a:cxn ang="0">
                  <a:pos x="6" y="40"/>
                </a:cxn>
                <a:cxn ang="0">
                  <a:pos x="8" y="38"/>
                </a:cxn>
                <a:cxn ang="0">
                  <a:pos x="28" y="50"/>
                </a:cxn>
                <a:cxn ang="0">
                  <a:pos x="44" y="52"/>
                </a:cxn>
                <a:cxn ang="0">
                  <a:pos x="46" y="48"/>
                </a:cxn>
                <a:cxn ang="0">
                  <a:pos x="56" y="44"/>
                </a:cxn>
                <a:cxn ang="0">
                  <a:pos x="58" y="40"/>
                </a:cxn>
                <a:cxn ang="0">
                  <a:pos x="54" y="42"/>
                </a:cxn>
                <a:cxn ang="0">
                  <a:pos x="46" y="26"/>
                </a:cxn>
                <a:cxn ang="0">
                  <a:pos x="34" y="14"/>
                </a:cxn>
                <a:cxn ang="0">
                  <a:pos x="34" y="14"/>
                </a:cxn>
              </a:cxnLst>
              <a:rect l="0" t="0" r="r" b="b"/>
              <a:pathLst>
                <a:path w="58" h="52">
                  <a:moveTo>
                    <a:pt x="34" y="14"/>
                  </a:moveTo>
                  <a:lnTo>
                    <a:pt x="30" y="8"/>
                  </a:lnTo>
                  <a:lnTo>
                    <a:pt x="30" y="4"/>
                  </a:lnTo>
                  <a:lnTo>
                    <a:pt x="22" y="0"/>
                  </a:lnTo>
                  <a:lnTo>
                    <a:pt x="16" y="10"/>
                  </a:lnTo>
                  <a:lnTo>
                    <a:pt x="18" y="14"/>
                  </a:lnTo>
                  <a:lnTo>
                    <a:pt x="14" y="14"/>
                  </a:lnTo>
                  <a:lnTo>
                    <a:pt x="14" y="22"/>
                  </a:lnTo>
                  <a:lnTo>
                    <a:pt x="12" y="26"/>
                  </a:lnTo>
                  <a:lnTo>
                    <a:pt x="0" y="30"/>
                  </a:lnTo>
                  <a:lnTo>
                    <a:pt x="0" y="38"/>
                  </a:lnTo>
                  <a:lnTo>
                    <a:pt x="6" y="40"/>
                  </a:lnTo>
                  <a:lnTo>
                    <a:pt x="8" y="38"/>
                  </a:lnTo>
                  <a:lnTo>
                    <a:pt x="28" y="50"/>
                  </a:lnTo>
                  <a:lnTo>
                    <a:pt x="44" y="52"/>
                  </a:lnTo>
                  <a:lnTo>
                    <a:pt x="46" y="48"/>
                  </a:lnTo>
                  <a:lnTo>
                    <a:pt x="56" y="44"/>
                  </a:lnTo>
                  <a:lnTo>
                    <a:pt x="58" y="40"/>
                  </a:lnTo>
                  <a:lnTo>
                    <a:pt x="54" y="42"/>
                  </a:lnTo>
                  <a:lnTo>
                    <a:pt x="46" y="26"/>
                  </a:lnTo>
                  <a:lnTo>
                    <a:pt x="34" y="14"/>
                  </a:lnTo>
                  <a:lnTo>
                    <a:pt x="34" y="1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46" name="Freeform 578"/>
            <p:cNvSpPr>
              <a:spLocks/>
            </p:cNvSpPr>
            <p:nvPr/>
          </p:nvSpPr>
          <p:spPr bwMode="auto">
            <a:xfrm>
              <a:off x="3023969" y="2297902"/>
              <a:ext cx="15702" cy="17945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4" y="16"/>
                </a:cxn>
                <a:cxn ang="0">
                  <a:pos x="2" y="14"/>
                </a:cxn>
                <a:cxn ang="0">
                  <a:pos x="0" y="8"/>
                </a:cxn>
                <a:cxn ang="0">
                  <a:pos x="10" y="0"/>
                </a:cxn>
                <a:cxn ang="0">
                  <a:pos x="14" y="2"/>
                </a:cxn>
                <a:cxn ang="0">
                  <a:pos x="14" y="6"/>
                </a:cxn>
                <a:cxn ang="0">
                  <a:pos x="12" y="10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14" h="16">
                  <a:moveTo>
                    <a:pt x="10" y="4"/>
                  </a:moveTo>
                  <a:lnTo>
                    <a:pt x="4" y="16"/>
                  </a:lnTo>
                  <a:lnTo>
                    <a:pt x="2" y="14"/>
                  </a:lnTo>
                  <a:lnTo>
                    <a:pt x="0" y="8"/>
                  </a:lnTo>
                  <a:lnTo>
                    <a:pt x="10" y="0"/>
                  </a:lnTo>
                  <a:lnTo>
                    <a:pt x="14" y="2"/>
                  </a:lnTo>
                  <a:lnTo>
                    <a:pt x="14" y="6"/>
                  </a:lnTo>
                  <a:lnTo>
                    <a:pt x="12" y="10"/>
                  </a:lnTo>
                  <a:lnTo>
                    <a:pt x="10" y="4"/>
                  </a:lnTo>
                  <a:lnTo>
                    <a:pt x="10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47" name="Freeform 579"/>
            <p:cNvSpPr>
              <a:spLocks/>
            </p:cNvSpPr>
            <p:nvPr/>
          </p:nvSpPr>
          <p:spPr bwMode="auto">
            <a:xfrm>
              <a:off x="2938727" y="2235092"/>
              <a:ext cx="80755" cy="105431"/>
            </a:xfrm>
            <a:custGeom>
              <a:avLst/>
              <a:gdLst/>
              <a:ahLst/>
              <a:cxnLst>
                <a:cxn ang="0">
                  <a:pos x="68" y="40"/>
                </a:cxn>
                <a:cxn ang="0">
                  <a:pos x="68" y="46"/>
                </a:cxn>
                <a:cxn ang="0">
                  <a:pos x="64" y="50"/>
                </a:cxn>
                <a:cxn ang="0">
                  <a:pos x="70" y="52"/>
                </a:cxn>
                <a:cxn ang="0">
                  <a:pos x="72" y="70"/>
                </a:cxn>
                <a:cxn ang="0">
                  <a:pos x="68" y="60"/>
                </a:cxn>
                <a:cxn ang="0">
                  <a:pos x="64" y="60"/>
                </a:cxn>
                <a:cxn ang="0">
                  <a:pos x="66" y="64"/>
                </a:cxn>
                <a:cxn ang="0">
                  <a:pos x="62" y="66"/>
                </a:cxn>
                <a:cxn ang="0">
                  <a:pos x="64" y="68"/>
                </a:cxn>
                <a:cxn ang="0">
                  <a:pos x="60" y="74"/>
                </a:cxn>
                <a:cxn ang="0">
                  <a:pos x="66" y="86"/>
                </a:cxn>
                <a:cxn ang="0">
                  <a:pos x="60" y="82"/>
                </a:cxn>
                <a:cxn ang="0">
                  <a:pos x="62" y="90"/>
                </a:cxn>
                <a:cxn ang="0">
                  <a:pos x="44" y="92"/>
                </a:cxn>
                <a:cxn ang="0">
                  <a:pos x="44" y="86"/>
                </a:cxn>
                <a:cxn ang="0">
                  <a:pos x="40" y="94"/>
                </a:cxn>
                <a:cxn ang="0">
                  <a:pos x="34" y="94"/>
                </a:cxn>
                <a:cxn ang="0">
                  <a:pos x="30" y="90"/>
                </a:cxn>
                <a:cxn ang="0">
                  <a:pos x="30" y="80"/>
                </a:cxn>
                <a:cxn ang="0">
                  <a:pos x="28" y="74"/>
                </a:cxn>
                <a:cxn ang="0">
                  <a:pos x="28" y="68"/>
                </a:cxn>
                <a:cxn ang="0">
                  <a:pos x="34" y="66"/>
                </a:cxn>
                <a:cxn ang="0">
                  <a:pos x="42" y="60"/>
                </a:cxn>
                <a:cxn ang="0">
                  <a:pos x="40" y="56"/>
                </a:cxn>
                <a:cxn ang="0">
                  <a:pos x="4" y="64"/>
                </a:cxn>
                <a:cxn ang="0">
                  <a:pos x="0" y="60"/>
                </a:cxn>
                <a:cxn ang="0">
                  <a:pos x="2" y="54"/>
                </a:cxn>
                <a:cxn ang="0">
                  <a:pos x="10" y="56"/>
                </a:cxn>
                <a:cxn ang="0">
                  <a:pos x="6" y="50"/>
                </a:cxn>
                <a:cxn ang="0">
                  <a:pos x="10" y="46"/>
                </a:cxn>
                <a:cxn ang="0">
                  <a:pos x="18" y="52"/>
                </a:cxn>
                <a:cxn ang="0">
                  <a:pos x="20" y="50"/>
                </a:cxn>
                <a:cxn ang="0">
                  <a:pos x="16" y="44"/>
                </a:cxn>
                <a:cxn ang="0">
                  <a:pos x="18" y="38"/>
                </a:cxn>
                <a:cxn ang="0">
                  <a:pos x="12" y="40"/>
                </a:cxn>
                <a:cxn ang="0">
                  <a:pos x="10" y="34"/>
                </a:cxn>
                <a:cxn ang="0">
                  <a:pos x="12" y="28"/>
                </a:cxn>
                <a:cxn ang="0">
                  <a:pos x="8" y="28"/>
                </a:cxn>
                <a:cxn ang="0">
                  <a:pos x="8" y="22"/>
                </a:cxn>
                <a:cxn ang="0">
                  <a:pos x="12" y="14"/>
                </a:cxn>
                <a:cxn ang="0">
                  <a:pos x="18" y="14"/>
                </a:cxn>
                <a:cxn ang="0">
                  <a:pos x="28" y="34"/>
                </a:cxn>
                <a:cxn ang="0">
                  <a:pos x="30" y="32"/>
                </a:cxn>
                <a:cxn ang="0">
                  <a:pos x="30" y="34"/>
                </a:cxn>
                <a:cxn ang="0">
                  <a:pos x="42" y="40"/>
                </a:cxn>
                <a:cxn ang="0">
                  <a:pos x="34" y="30"/>
                </a:cxn>
                <a:cxn ang="0">
                  <a:pos x="38" y="26"/>
                </a:cxn>
                <a:cxn ang="0">
                  <a:pos x="36" y="22"/>
                </a:cxn>
                <a:cxn ang="0">
                  <a:pos x="24" y="12"/>
                </a:cxn>
                <a:cxn ang="0">
                  <a:pos x="32" y="2"/>
                </a:cxn>
                <a:cxn ang="0">
                  <a:pos x="40" y="2"/>
                </a:cxn>
                <a:cxn ang="0">
                  <a:pos x="50" y="10"/>
                </a:cxn>
                <a:cxn ang="0">
                  <a:pos x="50" y="14"/>
                </a:cxn>
                <a:cxn ang="0">
                  <a:pos x="54" y="10"/>
                </a:cxn>
                <a:cxn ang="0">
                  <a:pos x="52" y="4"/>
                </a:cxn>
                <a:cxn ang="0">
                  <a:pos x="54" y="0"/>
                </a:cxn>
                <a:cxn ang="0">
                  <a:pos x="58" y="0"/>
                </a:cxn>
                <a:cxn ang="0">
                  <a:pos x="68" y="12"/>
                </a:cxn>
                <a:cxn ang="0">
                  <a:pos x="66" y="22"/>
                </a:cxn>
                <a:cxn ang="0">
                  <a:pos x="70" y="30"/>
                </a:cxn>
                <a:cxn ang="0">
                  <a:pos x="68" y="40"/>
                </a:cxn>
                <a:cxn ang="0">
                  <a:pos x="68" y="40"/>
                </a:cxn>
              </a:cxnLst>
              <a:rect l="0" t="0" r="r" b="b"/>
              <a:pathLst>
                <a:path w="72" h="94">
                  <a:moveTo>
                    <a:pt x="68" y="40"/>
                  </a:moveTo>
                  <a:lnTo>
                    <a:pt x="68" y="46"/>
                  </a:lnTo>
                  <a:lnTo>
                    <a:pt x="64" y="50"/>
                  </a:lnTo>
                  <a:lnTo>
                    <a:pt x="70" y="52"/>
                  </a:lnTo>
                  <a:lnTo>
                    <a:pt x="72" y="70"/>
                  </a:lnTo>
                  <a:lnTo>
                    <a:pt x="68" y="60"/>
                  </a:lnTo>
                  <a:lnTo>
                    <a:pt x="64" y="60"/>
                  </a:lnTo>
                  <a:lnTo>
                    <a:pt x="66" y="64"/>
                  </a:lnTo>
                  <a:lnTo>
                    <a:pt x="62" y="66"/>
                  </a:lnTo>
                  <a:lnTo>
                    <a:pt x="64" y="68"/>
                  </a:lnTo>
                  <a:lnTo>
                    <a:pt x="60" y="74"/>
                  </a:lnTo>
                  <a:lnTo>
                    <a:pt x="66" y="86"/>
                  </a:lnTo>
                  <a:lnTo>
                    <a:pt x="60" y="82"/>
                  </a:lnTo>
                  <a:lnTo>
                    <a:pt x="62" y="90"/>
                  </a:lnTo>
                  <a:lnTo>
                    <a:pt x="44" y="92"/>
                  </a:lnTo>
                  <a:lnTo>
                    <a:pt x="44" y="86"/>
                  </a:lnTo>
                  <a:lnTo>
                    <a:pt x="40" y="94"/>
                  </a:lnTo>
                  <a:lnTo>
                    <a:pt x="34" y="94"/>
                  </a:lnTo>
                  <a:lnTo>
                    <a:pt x="30" y="90"/>
                  </a:lnTo>
                  <a:lnTo>
                    <a:pt x="30" y="80"/>
                  </a:lnTo>
                  <a:lnTo>
                    <a:pt x="28" y="74"/>
                  </a:lnTo>
                  <a:lnTo>
                    <a:pt x="28" y="68"/>
                  </a:lnTo>
                  <a:lnTo>
                    <a:pt x="34" y="66"/>
                  </a:lnTo>
                  <a:lnTo>
                    <a:pt x="42" y="60"/>
                  </a:lnTo>
                  <a:lnTo>
                    <a:pt x="40" y="56"/>
                  </a:lnTo>
                  <a:lnTo>
                    <a:pt x="4" y="64"/>
                  </a:lnTo>
                  <a:lnTo>
                    <a:pt x="0" y="60"/>
                  </a:lnTo>
                  <a:lnTo>
                    <a:pt x="2" y="54"/>
                  </a:lnTo>
                  <a:lnTo>
                    <a:pt x="10" y="56"/>
                  </a:lnTo>
                  <a:lnTo>
                    <a:pt x="6" y="50"/>
                  </a:lnTo>
                  <a:lnTo>
                    <a:pt x="10" y="46"/>
                  </a:lnTo>
                  <a:lnTo>
                    <a:pt x="18" y="52"/>
                  </a:lnTo>
                  <a:lnTo>
                    <a:pt x="20" y="50"/>
                  </a:lnTo>
                  <a:lnTo>
                    <a:pt x="16" y="44"/>
                  </a:lnTo>
                  <a:lnTo>
                    <a:pt x="18" y="38"/>
                  </a:lnTo>
                  <a:lnTo>
                    <a:pt x="12" y="40"/>
                  </a:lnTo>
                  <a:lnTo>
                    <a:pt x="10" y="34"/>
                  </a:lnTo>
                  <a:lnTo>
                    <a:pt x="12" y="28"/>
                  </a:lnTo>
                  <a:lnTo>
                    <a:pt x="8" y="28"/>
                  </a:lnTo>
                  <a:lnTo>
                    <a:pt x="8" y="22"/>
                  </a:lnTo>
                  <a:lnTo>
                    <a:pt x="12" y="14"/>
                  </a:lnTo>
                  <a:lnTo>
                    <a:pt x="18" y="14"/>
                  </a:lnTo>
                  <a:lnTo>
                    <a:pt x="28" y="34"/>
                  </a:lnTo>
                  <a:lnTo>
                    <a:pt x="30" y="32"/>
                  </a:lnTo>
                  <a:lnTo>
                    <a:pt x="30" y="34"/>
                  </a:lnTo>
                  <a:lnTo>
                    <a:pt x="42" y="40"/>
                  </a:lnTo>
                  <a:lnTo>
                    <a:pt x="34" y="30"/>
                  </a:lnTo>
                  <a:lnTo>
                    <a:pt x="38" y="26"/>
                  </a:lnTo>
                  <a:lnTo>
                    <a:pt x="36" y="22"/>
                  </a:lnTo>
                  <a:lnTo>
                    <a:pt x="24" y="12"/>
                  </a:lnTo>
                  <a:lnTo>
                    <a:pt x="32" y="2"/>
                  </a:lnTo>
                  <a:lnTo>
                    <a:pt x="40" y="2"/>
                  </a:lnTo>
                  <a:lnTo>
                    <a:pt x="50" y="10"/>
                  </a:lnTo>
                  <a:lnTo>
                    <a:pt x="50" y="14"/>
                  </a:lnTo>
                  <a:lnTo>
                    <a:pt x="54" y="10"/>
                  </a:lnTo>
                  <a:lnTo>
                    <a:pt x="52" y="4"/>
                  </a:lnTo>
                  <a:lnTo>
                    <a:pt x="54" y="0"/>
                  </a:lnTo>
                  <a:lnTo>
                    <a:pt x="58" y="0"/>
                  </a:lnTo>
                  <a:lnTo>
                    <a:pt x="68" y="12"/>
                  </a:lnTo>
                  <a:lnTo>
                    <a:pt x="66" y="22"/>
                  </a:lnTo>
                  <a:lnTo>
                    <a:pt x="70" y="30"/>
                  </a:lnTo>
                  <a:lnTo>
                    <a:pt x="68" y="40"/>
                  </a:lnTo>
                  <a:lnTo>
                    <a:pt x="68" y="4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48" name="Freeform 580"/>
            <p:cNvSpPr>
              <a:spLocks/>
            </p:cNvSpPr>
            <p:nvPr/>
          </p:nvSpPr>
          <p:spPr bwMode="auto">
            <a:xfrm>
              <a:off x="3006023" y="2075825"/>
              <a:ext cx="53836" cy="87484"/>
            </a:xfrm>
            <a:custGeom>
              <a:avLst/>
              <a:gdLst/>
              <a:ahLst/>
              <a:cxnLst>
                <a:cxn ang="0">
                  <a:pos x="44" y="66"/>
                </a:cxn>
                <a:cxn ang="0">
                  <a:pos x="26" y="68"/>
                </a:cxn>
                <a:cxn ang="0">
                  <a:pos x="20" y="78"/>
                </a:cxn>
                <a:cxn ang="0">
                  <a:pos x="16" y="76"/>
                </a:cxn>
                <a:cxn ang="0">
                  <a:pos x="18" y="70"/>
                </a:cxn>
                <a:cxn ang="0">
                  <a:pos x="8" y="58"/>
                </a:cxn>
                <a:cxn ang="0">
                  <a:pos x="18" y="56"/>
                </a:cxn>
                <a:cxn ang="0">
                  <a:pos x="22" y="54"/>
                </a:cxn>
                <a:cxn ang="0">
                  <a:pos x="20" y="50"/>
                </a:cxn>
                <a:cxn ang="0">
                  <a:pos x="6" y="46"/>
                </a:cxn>
                <a:cxn ang="0">
                  <a:pos x="8" y="44"/>
                </a:cxn>
                <a:cxn ang="0">
                  <a:pos x="4" y="40"/>
                </a:cxn>
                <a:cxn ang="0">
                  <a:pos x="4" y="32"/>
                </a:cxn>
                <a:cxn ang="0">
                  <a:pos x="0" y="24"/>
                </a:cxn>
                <a:cxn ang="0">
                  <a:pos x="4" y="20"/>
                </a:cxn>
                <a:cxn ang="0">
                  <a:pos x="0" y="14"/>
                </a:cxn>
                <a:cxn ang="0">
                  <a:pos x="0" y="4"/>
                </a:cxn>
                <a:cxn ang="0">
                  <a:pos x="6" y="0"/>
                </a:cxn>
                <a:cxn ang="0">
                  <a:pos x="30" y="16"/>
                </a:cxn>
                <a:cxn ang="0">
                  <a:pos x="32" y="18"/>
                </a:cxn>
                <a:cxn ang="0">
                  <a:pos x="30" y="26"/>
                </a:cxn>
                <a:cxn ang="0">
                  <a:pos x="38" y="26"/>
                </a:cxn>
                <a:cxn ang="0">
                  <a:pos x="48" y="38"/>
                </a:cxn>
                <a:cxn ang="0">
                  <a:pos x="44" y="44"/>
                </a:cxn>
                <a:cxn ang="0">
                  <a:pos x="44" y="54"/>
                </a:cxn>
                <a:cxn ang="0">
                  <a:pos x="48" y="62"/>
                </a:cxn>
                <a:cxn ang="0">
                  <a:pos x="44" y="66"/>
                </a:cxn>
                <a:cxn ang="0">
                  <a:pos x="44" y="66"/>
                </a:cxn>
              </a:cxnLst>
              <a:rect l="0" t="0" r="r" b="b"/>
              <a:pathLst>
                <a:path w="48" h="78">
                  <a:moveTo>
                    <a:pt x="44" y="66"/>
                  </a:moveTo>
                  <a:lnTo>
                    <a:pt x="26" y="68"/>
                  </a:lnTo>
                  <a:lnTo>
                    <a:pt x="20" y="78"/>
                  </a:lnTo>
                  <a:lnTo>
                    <a:pt x="16" y="76"/>
                  </a:lnTo>
                  <a:lnTo>
                    <a:pt x="18" y="70"/>
                  </a:lnTo>
                  <a:lnTo>
                    <a:pt x="8" y="58"/>
                  </a:lnTo>
                  <a:lnTo>
                    <a:pt x="18" y="56"/>
                  </a:lnTo>
                  <a:lnTo>
                    <a:pt x="22" y="54"/>
                  </a:lnTo>
                  <a:lnTo>
                    <a:pt x="20" y="50"/>
                  </a:lnTo>
                  <a:lnTo>
                    <a:pt x="6" y="46"/>
                  </a:lnTo>
                  <a:lnTo>
                    <a:pt x="8" y="44"/>
                  </a:lnTo>
                  <a:lnTo>
                    <a:pt x="4" y="40"/>
                  </a:lnTo>
                  <a:lnTo>
                    <a:pt x="4" y="32"/>
                  </a:lnTo>
                  <a:lnTo>
                    <a:pt x="0" y="24"/>
                  </a:lnTo>
                  <a:lnTo>
                    <a:pt x="4" y="20"/>
                  </a:lnTo>
                  <a:lnTo>
                    <a:pt x="0" y="14"/>
                  </a:lnTo>
                  <a:lnTo>
                    <a:pt x="0" y="4"/>
                  </a:lnTo>
                  <a:lnTo>
                    <a:pt x="6" y="0"/>
                  </a:lnTo>
                  <a:lnTo>
                    <a:pt x="30" y="16"/>
                  </a:lnTo>
                  <a:lnTo>
                    <a:pt x="32" y="18"/>
                  </a:lnTo>
                  <a:lnTo>
                    <a:pt x="30" y="26"/>
                  </a:lnTo>
                  <a:lnTo>
                    <a:pt x="38" y="26"/>
                  </a:lnTo>
                  <a:lnTo>
                    <a:pt x="48" y="38"/>
                  </a:lnTo>
                  <a:lnTo>
                    <a:pt x="44" y="44"/>
                  </a:lnTo>
                  <a:lnTo>
                    <a:pt x="44" y="54"/>
                  </a:lnTo>
                  <a:lnTo>
                    <a:pt x="48" y="62"/>
                  </a:lnTo>
                  <a:lnTo>
                    <a:pt x="44" y="66"/>
                  </a:lnTo>
                  <a:lnTo>
                    <a:pt x="44" y="6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49" name="Freeform 581"/>
            <p:cNvSpPr>
              <a:spLocks/>
            </p:cNvSpPr>
            <p:nvPr/>
          </p:nvSpPr>
          <p:spPr bwMode="auto">
            <a:xfrm>
              <a:off x="2893863" y="2044421"/>
              <a:ext cx="100944" cy="116646"/>
            </a:xfrm>
            <a:custGeom>
              <a:avLst/>
              <a:gdLst/>
              <a:ahLst/>
              <a:cxnLst>
                <a:cxn ang="0">
                  <a:pos x="78" y="42"/>
                </a:cxn>
                <a:cxn ang="0">
                  <a:pos x="82" y="48"/>
                </a:cxn>
                <a:cxn ang="0">
                  <a:pos x="78" y="58"/>
                </a:cxn>
                <a:cxn ang="0">
                  <a:pos x="78" y="66"/>
                </a:cxn>
                <a:cxn ang="0">
                  <a:pos x="90" y="86"/>
                </a:cxn>
                <a:cxn ang="0">
                  <a:pos x="88" y="98"/>
                </a:cxn>
                <a:cxn ang="0">
                  <a:pos x="78" y="104"/>
                </a:cxn>
                <a:cxn ang="0">
                  <a:pos x="68" y="96"/>
                </a:cxn>
                <a:cxn ang="0">
                  <a:pos x="62" y="76"/>
                </a:cxn>
                <a:cxn ang="0">
                  <a:pos x="42" y="72"/>
                </a:cxn>
                <a:cxn ang="0">
                  <a:pos x="40" y="66"/>
                </a:cxn>
                <a:cxn ang="0">
                  <a:pos x="26" y="74"/>
                </a:cxn>
                <a:cxn ang="0">
                  <a:pos x="14" y="70"/>
                </a:cxn>
                <a:cxn ang="0">
                  <a:pos x="12" y="64"/>
                </a:cxn>
                <a:cxn ang="0">
                  <a:pos x="10" y="56"/>
                </a:cxn>
                <a:cxn ang="0">
                  <a:pos x="30" y="58"/>
                </a:cxn>
                <a:cxn ang="0">
                  <a:pos x="32" y="52"/>
                </a:cxn>
                <a:cxn ang="0">
                  <a:pos x="24" y="50"/>
                </a:cxn>
                <a:cxn ang="0">
                  <a:pos x="30" y="40"/>
                </a:cxn>
                <a:cxn ang="0">
                  <a:pos x="22" y="40"/>
                </a:cxn>
                <a:cxn ang="0">
                  <a:pos x="24" y="30"/>
                </a:cxn>
                <a:cxn ang="0">
                  <a:pos x="20" y="26"/>
                </a:cxn>
                <a:cxn ang="0">
                  <a:pos x="10" y="38"/>
                </a:cxn>
                <a:cxn ang="0">
                  <a:pos x="10" y="36"/>
                </a:cxn>
                <a:cxn ang="0">
                  <a:pos x="14" y="22"/>
                </a:cxn>
                <a:cxn ang="0">
                  <a:pos x="2" y="24"/>
                </a:cxn>
                <a:cxn ang="0">
                  <a:pos x="0" y="12"/>
                </a:cxn>
                <a:cxn ang="0">
                  <a:pos x="4" y="2"/>
                </a:cxn>
                <a:cxn ang="0">
                  <a:pos x="24" y="0"/>
                </a:cxn>
                <a:cxn ang="0">
                  <a:pos x="32" y="4"/>
                </a:cxn>
                <a:cxn ang="0">
                  <a:pos x="32" y="22"/>
                </a:cxn>
                <a:cxn ang="0">
                  <a:pos x="36" y="26"/>
                </a:cxn>
                <a:cxn ang="0">
                  <a:pos x="38" y="14"/>
                </a:cxn>
                <a:cxn ang="0">
                  <a:pos x="44" y="10"/>
                </a:cxn>
                <a:cxn ang="0">
                  <a:pos x="58" y="20"/>
                </a:cxn>
                <a:cxn ang="0">
                  <a:pos x="56" y="30"/>
                </a:cxn>
                <a:cxn ang="0">
                  <a:pos x="58" y="34"/>
                </a:cxn>
                <a:cxn ang="0">
                  <a:pos x="66" y="28"/>
                </a:cxn>
                <a:cxn ang="0">
                  <a:pos x="78" y="42"/>
                </a:cxn>
                <a:cxn ang="0">
                  <a:pos x="78" y="42"/>
                </a:cxn>
              </a:cxnLst>
              <a:rect l="0" t="0" r="r" b="b"/>
              <a:pathLst>
                <a:path w="90" h="104">
                  <a:moveTo>
                    <a:pt x="78" y="42"/>
                  </a:moveTo>
                  <a:lnTo>
                    <a:pt x="82" y="48"/>
                  </a:lnTo>
                  <a:lnTo>
                    <a:pt x="78" y="58"/>
                  </a:lnTo>
                  <a:lnTo>
                    <a:pt x="78" y="66"/>
                  </a:lnTo>
                  <a:lnTo>
                    <a:pt x="90" y="86"/>
                  </a:lnTo>
                  <a:lnTo>
                    <a:pt x="88" y="98"/>
                  </a:lnTo>
                  <a:lnTo>
                    <a:pt x="78" y="104"/>
                  </a:lnTo>
                  <a:lnTo>
                    <a:pt x="68" y="96"/>
                  </a:lnTo>
                  <a:lnTo>
                    <a:pt x="62" y="76"/>
                  </a:lnTo>
                  <a:lnTo>
                    <a:pt x="42" y="72"/>
                  </a:lnTo>
                  <a:lnTo>
                    <a:pt x="40" y="66"/>
                  </a:lnTo>
                  <a:lnTo>
                    <a:pt x="26" y="74"/>
                  </a:lnTo>
                  <a:lnTo>
                    <a:pt x="14" y="70"/>
                  </a:lnTo>
                  <a:lnTo>
                    <a:pt x="12" y="64"/>
                  </a:lnTo>
                  <a:lnTo>
                    <a:pt x="10" y="56"/>
                  </a:lnTo>
                  <a:lnTo>
                    <a:pt x="30" y="58"/>
                  </a:lnTo>
                  <a:lnTo>
                    <a:pt x="32" y="52"/>
                  </a:lnTo>
                  <a:lnTo>
                    <a:pt x="24" y="50"/>
                  </a:lnTo>
                  <a:lnTo>
                    <a:pt x="30" y="40"/>
                  </a:lnTo>
                  <a:lnTo>
                    <a:pt x="22" y="40"/>
                  </a:lnTo>
                  <a:lnTo>
                    <a:pt x="24" y="30"/>
                  </a:lnTo>
                  <a:lnTo>
                    <a:pt x="20" y="26"/>
                  </a:lnTo>
                  <a:lnTo>
                    <a:pt x="10" y="38"/>
                  </a:lnTo>
                  <a:lnTo>
                    <a:pt x="10" y="36"/>
                  </a:lnTo>
                  <a:lnTo>
                    <a:pt x="14" y="22"/>
                  </a:lnTo>
                  <a:lnTo>
                    <a:pt x="2" y="24"/>
                  </a:lnTo>
                  <a:lnTo>
                    <a:pt x="0" y="12"/>
                  </a:lnTo>
                  <a:lnTo>
                    <a:pt x="4" y="2"/>
                  </a:lnTo>
                  <a:lnTo>
                    <a:pt x="24" y="0"/>
                  </a:lnTo>
                  <a:lnTo>
                    <a:pt x="32" y="4"/>
                  </a:lnTo>
                  <a:lnTo>
                    <a:pt x="32" y="22"/>
                  </a:lnTo>
                  <a:lnTo>
                    <a:pt x="36" y="26"/>
                  </a:lnTo>
                  <a:lnTo>
                    <a:pt x="38" y="14"/>
                  </a:lnTo>
                  <a:lnTo>
                    <a:pt x="44" y="10"/>
                  </a:lnTo>
                  <a:lnTo>
                    <a:pt x="58" y="20"/>
                  </a:lnTo>
                  <a:lnTo>
                    <a:pt x="56" y="30"/>
                  </a:lnTo>
                  <a:lnTo>
                    <a:pt x="58" y="34"/>
                  </a:lnTo>
                  <a:lnTo>
                    <a:pt x="66" y="28"/>
                  </a:lnTo>
                  <a:lnTo>
                    <a:pt x="78" y="42"/>
                  </a:lnTo>
                  <a:lnTo>
                    <a:pt x="78" y="4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50" name="Freeform 582"/>
            <p:cNvSpPr>
              <a:spLocks/>
            </p:cNvSpPr>
            <p:nvPr/>
          </p:nvSpPr>
          <p:spPr bwMode="auto">
            <a:xfrm>
              <a:off x="2940971" y="2149851"/>
              <a:ext cx="26918" cy="13460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24" y="10"/>
                </a:cxn>
                <a:cxn ang="0">
                  <a:pos x="8" y="12"/>
                </a:cxn>
                <a:cxn ang="0">
                  <a:pos x="0" y="2"/>
                </a:cxn>
                <a:cxn ang="0">
                  <a:pos x="10" y="0"/>
                </a:cxn>
                <a:cxn ang="0">
                  <a:pos x="10" y="0"/>
                </a:cxn>
              </a:cxnLst>
              <a:rect l="0" t="0" r="r" b="b"/>
              <a:pathLst>
                <a:path w="24" h="12">
                  <a:moveTo>
                    <a:pt x="10" y="0"/>
                  </a:moveTo>
                  <a:lnTo>
                    <a:pt x="24" y="10"/>
                  </a:lnTo>
                  <a:lnTo>
                    <a:pt x="8" y="12"/>
                  </a:lnTo>
                  <a:lnTo>
                    <a:pt x="0" y="2"/>
                  </a:lnTo>
                  <a:lnTo>
                    <a:pt x="10" y="0"/>
                  </a:lnTo>
                  <a:lnTo>
                    <a:pt x="1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51" name="Freeform 583"/>
            <p:cNvSpPr>
              <a:spLocks/>
            </p:cNvSpPr>
            <p:nvPr/>
          </p:nvSpPr>
          <p:spPr bwMode="auto">
            <a:xfrm>
              <a:off x="2891621" y="2165553"/>
              <a:ext cx="24675" cy="42621"/>
            </a:xfrm>
            <a:custGeom>
              <a:avLst/>
              <a:gdLst/>
              <a:ahLst/>
              <a:cxnLst>
                <a:cxn ang="0">
                  <a:pos x="12" y="10"/>
                </a:cxn>
                <a:cxn ang="0">
                  <a:pos x="14" y="18"/>
                </a:cxn>
                <a:cxn ang="0">
                  <a:pos x="22" y="26"/>
                </a:cxn>
                <a:cxn ang="0">
                  <a:pos x="18" y="28"/>
                </a:cxn>
                <a:cxn ang="0">
                  <a:pos x="22" y="32"/>
                </a:cxn>
                <a:cxn ang="0">
                  <a:pos x="18" y="38"/>
                </a:cxn>
                <a:cxn ang="0">
                  <a:pos x="12" y="34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10"/>
                </a:cxn>
                <a:cxn ang="0">
                  <a:pos x="12" y="10"/>
                </a:cxn>
              </a:cxnLst>
              <a:rect l="0" t="0" r="r" b="b"/>
              <a:pathLst>
                <a:path w="22" h="38">
                  <a:moveTo>
                    <a:pt x="12" y="10"/>
                  </a:moveTo>
                  <a:lnTo>
                    <a:pt x="14" y="18"/>
                  </a:lnTo>
                  <a:lnTo>
                    <a:pt x="22" y="26"/>
                  </a:lnTo>
                  <a:lnTo>
                    <a:pt x="18" y="28"/>
                  </a:lnTo>
                  <a:lnTo>
                    <a:pt x="22" y="32"/>
                  </a:lnTo>
                  <a:lnTo>
                    <a:pt x="18" y="38"/>
                  </a:lnTo>
                  <a:lnTo>
                    <a:pt x="12" y="34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10"/>
                  </a:lnTo>
                  <a:lnTo>
                    <a:pt x="12" y="1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52" name="Freeform 584"/>
            <p:cNvSpPr>
              <a:spLocks/>
            </p:cNvSpPr>
            <p:nvPr/>
          </p:nvSpPr>
          <p:spPr bwMode="auto">
            <a:xfrm>
              <a:off x="2909566" y="2237336"/>
              <a:ext cx="24675" cy="22432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22" y="14"/>
                </a:cxn>
                <a:cxn ang="0">
                  <a:pos x="6" y="20"/>
                </a:cxn>
                <a:cxn ang="0">
                  <a:pos x="8" y="18"/>
                </a:cxn>
                <a:cxn ang="0">
                  <a:pos x="4" y="14"/>
                </a:cxn>
                <a:cxn ang="0">
                  <a:pos x="4" y="8"/>
                </a:cxn>
                <a:cxn ang="0">
                  <a:pos x="0" y="4"/>
                </a:cxn>
                <a:cxn ang="0">
                  <a:pos x="8" y="0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2" h="20">
                  <a:moveTo>
                    <a:pt x="10" y="4"/>
                  </a:moveTo>
                  <a:lnTo>
                    <a:pt x="22" y="14"/>
                  </a:lnTo>
                  <a:lnTo>
                    <a:pt x="6" y="20"/>
                  </a:lnTo>
                  <a:lnTo>
                    <a:pt x="8" y="18"/>
                  </a:lnTo>
                  <a:lnTo>
                    <a:pt x="4" y="14"/>
                  </a:lnTo>
                  <a:lnTo>
                    <a:pt x="4" y="8"/>
                  </a:lnTo>
                  <a:lnTo>
                    <a:pt x="0" y="4"/>
                  </a:lnTo>
                  <a:lnTo>
                    <a:pt x="8" y="0"/>
                  </a:lnTo>
                  <a:lnTo>
                    <a:pt x="10" y="4"/>
                  </a:lnTo>
                  <a:lnTo>
                    <a:pt x="10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53" name="Freeform 585"/>
            <p:cNvSpPr>
              <a:spLocks/>
            </p:cNvSpPr>
            <p:nvPr/>
          </p:nvSpPr>
          <p:spPr bwMode="auto">
            <a:xfrm>
              <a:off x="2914052" y="2259767"/>
              <a:ext cx="29161" cy="15702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6" y="4"/>
                </a:cxn>
                <a:cxn ang="0">
                  <a:pos x="24" y="10"/>
                </a:cxn>
                <a:cxn ang="0">
                  <a:pos x="18" y="14"/>
                </a:cxn>
                <a:cxn ang="0">
                  <a:pos x="4" y="14"/>
                </a:cxn>
                <a:cxn ang="0">
                  <a:pos x="0" y="8"/>
                </a:cxn>
                <a:cxn ang="0">
                  <a:pos x="20" y="0"/>
                </a:cxn>
                <a:cxn ang="0">
                  <a:pos x="20" y="0"/>
                </a:cxn>
              </a:cxnLst>
              <a:rect l="0" t="0" r="r" b="b"/>
              <a:pathLst>
                <a:path w="26" h="14">
                  <a:moveTo>
                    <a:pt x="20" y="0"/>
                  </a:moveTo>
                  <a:lnTo>
                    <a:pt x="26" y="4"/>
                  </a:lnTo>
                  <a:lnTo>
                    <a:pt x="24" y="10"/>
                  </a:lnTo>
                  <a:lnTo>
                    <a:pt x="18" y="14"/>
                  </a:lnTo>
                  <a:lnTo>
                    <a:pt x="4" y="14"/>
                  </a:lnTo>
                  <a:lnTo>
                    <a:pt x="0" y="8"/>
                  </a:lnTo>
                  <a:lnTo>
                    <a:pt x="20" y="0"/>
                  </a:lnTo>
                  <a:lnTo>
                    <a:pt x="2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54" name="Freeform 586"/>
            <p:cNvSpPr>
              <a:spLocks/>
            </p:cNvSpPr>
            <p:nvPr/>
          </p:nvSpPr>
          <p:spPr bwMode="auto">
            <a:xfrm>
              <a:off x="2923025" y="2275470"/>
              <a:ext cx="22432" cy="8973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20" y="0"/>
                </a:cxn>
                <a:cxn ang="0">
                  <a:pos x="18" y="4"/>
                </a:cxn>
                <a:cxn ang="0">
                  <a:pos x="0" y="8"/>
                </a:cxn>
                <a:cxn ang="0">
                  <a:pos x="10" y="0"/>
                </a:cxn>
                <a:cxn ang="0">
                  <a:pos x="10" y="0"/>
                </a:cxn>
              </a:cxnLst>
              <a:rect l="0" t="0" r="r" b="b"/>
              <a:pathLst>
                <a:path w="20" h="8">
                  <a:moveTo>
                    <a:pt x="10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0" y="8"/>
                  </a:lnTo>
                  <a:lnTo>
                    <a:pt x="10" y="0"/>
                  </a:lnTo>
                  <a:lnTo>
                    <a:pt x="1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55" name="Freeform 587"/>
            <p:cNvSpPr>
              <a:spLocks/>
            </p:cNvSpPr>
            <p:nvPr/>
          </p:nvSpPr>
          <p:spPr bwMode="auto">
            <a:xfrm>
              <a:off x="2929754" y="2282200"/>
              <a:ext cx="20188" cy="13460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18" y="0"/>
                </a:cxn>
                <a:cxn ang="0">
                  <a:pos x="10" y="10"/>
                </a:cxn>
                <a:cxn ang="0">
                  <a:pos x="4" y="12"/>
                </a:cxn>
                <a:cxn ang="0">
                  <a:pos x="0" y="10"/>
                </a:cxn>
                <a:cxn ang="0">
                  <a:pos x="4" y="2"/>
                </a:cxn>
                <a:cxn ang="0">
                  <a:pos x="4" y="2"/>
                </a:cxn>
              </a:cxnLst>
              <a:rect l="0" t="0" r="r" b="b"/>
              <a:pathLst>
                <a:path w="18" h="12">
                  <a:moveTo>
                    <a:pt x="4" y="2"/>
                  </a:moveTo>
                  <a:lnTo>
                    <a:pt x="18" y="0"/>
                  </a:lnTo>
                  <a:lnTo>
                    <a:pt x="10" y="10"/>
                  </a:lnTo>
                  <a:lnTo>
                    <a:pt x="4" y="12"/>
                  </a:lnTo>
                  <a:lnTo>
                    <a:pt x="0" y="10"/>
                  </a:lnTo>
                  <a:lnTo>
                    <a:pt x="4" y="2"/>
                  </a:lnTo>
                  <a:lnTo>
                    <a:pt x="4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56" name="Freeform 588"/>
            <p:cNvSpPr>
              <a:spLocks/>
            </p:cNvSpPr>
            <p:nvPr/>
          </p:nvSpPr>
          <p:spPr bwMode="auto">
            <a:xfrm>
              <a:off x="2907323" y="2313605"/>
              <a:ext cx="20188" cy="22432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8" y="14"/>
                </a:cxn>
                <a:cxn ang="0">
                  <a:pos x="14" y="18"/>
                </a:cxn>
                <a:cxn ang="0">
                  <a:pos x="10" y="20"/>
                </a:cxn>
                <a:cxn ang="0">
                  <a:pos x="0" y="14"/>
                </a:cxn>
                <a:cxn ang="0">
                  <a:pos x="4" y="0"/>
                </a:cxn>
                <a:cxn ang="0">
                  <a:pos x="12" y="0"/>
                </a:cxn>
                <a:cxn ang="0">
                  <a:pos x="12" y="0"/>
                </a:cxn>
              </a:cxnLst>
              <a:rect l="0" t="0" r="r" b="b"/>
              <a:pathLst>
                <a:path w="18" h="20">
                  <a:moveTo>
                    <a:pt x="12" y="0"/>
                  </a:moveTo>
                  <a:lnTo>
                    <a:pt x="18" y="14"/>
                  </a:lnTo>
                  <a:lnTo>
                    <a:pt x="14" y="18"/>
                  </a:lnTo>
                  <a:lnTo>
                    <a:pt x="10" y="20"/>
                  </a:lnTo>
                  <a:lnTo>
                    <a:pt x="0" y="14"/>
                  </a:lnTo>
                  <a:lnTo>
                    <a:pt x="4" y="0"/>
                  </a:lnTo>
                  <a:lnTo>
                    <a:pt x="12" y="0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57" name="Freeform 589"/>
            <p:cNvSpPr>
              <a:spLocks/>
            </p:cNvSpPr>
            <p:nvPr/>
          </p:nvSpPr>
          <p:spPr bwMode="auto">
            <a:xfrm>
              <a:off x="2714408" y="2226119"/>
              <a:ext cx="183942" cy="145807"/>
            </a:xfrm>
            <a:custGeom>
              <a:avLst/>
              <a:gdLst/>
              <a:ahLst/>
              <a:cxnLst>
                <a:cxn ang="0">
                  <a:pos x="108" y="16"/>
                </a:cxn>
                <a:cxn ang="0">
                  <a:pos x="120" y="0"/>
                </a:cxn>
                <a:cxn ang="0">
                  <a:pos x="120" y="10"/>
                </a:cxn>
                <a:cxn ang="0">
                  <a:pos x="124" y="22"/>
                </a:cxn>
                <a:cxn ang="0">
                  <a:pos x="122" y="42"/>
                </a:cxn>
                <a:cxn ang="0">
                  <a:pos x="130" y="58"/>
                </a:cxn>
                <a:cxn ang="0">
                  <a:pos x="146" y="64"/>
                </a:cxn>
                <a:cxn ang="0">
                  <a:pos x="146" y="50"/>
                </a:cxn>
                <a:cxn ang="0">
                  <a:pos x="162" y="52"/>
                </a:cxn>
                <a:cxn ang="0">
                  <a:pos x="164" y="68"/>
                </a:cxn>
                <a:cxn ang="0">
                  <a:pos x="142" y="104"/>
                </a:cxn>
                <a:cxn ang="0">
                  <a:pos x="134" y="96"/>
                </a:cxn>
                <a:cxn ang="0">
                  <a:pos x="120" y="102"/>
                </a:cxn>
                <a:cxn ang="0">
                  <a:pos x="120" y="94"/>
                </a:cxn>
                <a:cxn ang="0">
                  <a:pos x="94" y="110"/>
                </a:cxn>
                <a:cxn ang="0">
                  <a:pos x="68" y="130"/>
                </a:cxn>
                <a:cxn ang="0">
                  <a:pos x="44" y="118"/>
                </a:cxn>
                <a:cxn ang="0">
                  <a:pos x="58" y="108"/>
                </a:cxn>
                <a:cxn ang="0">
                  <a:pos x="80" y="102"/>
                </a:cxn>
                <a:cxn ang="0">
                  <a:pos x="72" y="92"/>
                </a:cxn>
                <a:cxn ang="0">
                  <a:pos x="68" y="86"/>
                </a:cxn>
                <a:cxn ang="0">
                  <a:pos x="60" y="92"/>
                </a:cxn>
                <a:cxn ang="0">
                  <a:pos x="50" y="96"/>
                </a:cxn>
                <a:cxn ang="0">
                  <a:pos x="52" y="82"/>
                </a:cxn>
                <a:cxn ang="0">
                  <a:pos x="50" y="78"/>
                </a:cxn>
                <a:cxn ang="0">
                  <a:pos x="42" y="84"/>
                </a:cxn>
                <a:cxn ang="0">
                  <a:pos x="38" y="100"/>
                </a:cxn>
                <a:cxn ang="0">
                  <a:pos x="34" y="92"/>
                </a:cxn>
                <a:cxn ang="0">
                  <a:pos x="28" y="102"/>
                </a:cxn>
                <a:cxn ang="0">
                  <a:pos x="22" y="94"/>
                </a:cxn>
                <a:cxn ang="0">
                  <a:pos x="14" y="94"/>
                </a:cxn>
                <a:cxn ang="0">
                  <a:pos x="6" y="74"/>
                </a:cxn>
                <a:cxn ang="0">
                  <a:pos x="34" y="62"/>
                </a:cxn>
                <a:cxn ang="0">
                  <a:pos x="6" y="70"/>
                </a:cxn>
                <a:cxn ang="0">
                  <a:pos x="8" y="58"/>
                </a:cxn>
                <a:cxn ang="0">
                  <a:pos x="16" y="48"/>
                </a:cxn>
                <a:cxn ang="0">
                  <a:pos x="16" y="38"/>
                </a:cxn>
                <a:cxn ang="0">
                  <a:pos x="28" y="20"/>
                </a:cxn>
                <a:cxn ang="0">
                  <a:pos x="48" y="22"/>
                </a:cxn>
                <a:cxn ang="0">
                  <a:pos x="48" y="34"/>
                </a:cxn>
                <a:cxn ang="0">
                  <a:pos x="70" y="36"/>
                </a:cxn>
                <a:cxn ang="0">
                  <a:pos x="74" y="56"/>
                </a:cxn>
                <a:cxn ang="0">
                  <a:pos x="84" y="60"/>
                </a:cxn>
                <a:cxn ang="0">
                  <a:pos x="86" y="72"/>
                </a:cxn>
                <a:cxn ang="0">
                  <a:pos x="118" y="62"/>
                </a:cxn>
                <a:cxn ang="0">
                  <a:pos x="114" y="46"/>
                </a:cxn>
                <a:cxn ang="0">
                  <a:pos x="98" y="28"/>
                </a:cxn>
                <a:cxn ang="0">
                  <a:pos x="104" y="20"/>
                </a:cxn>
              </a:cxnLst>
              <a:rect l="0" t="0" r="r" b="b"/>
              <a:pathLst>
                <a:path w="164" h="130">
                  <a:moveTo>
                    <a:pt x="104" y="20"/>
                  </a:moveTo>
                  <a:lnTo>
                    <a:pt x="108" y="16"/>
                  </a:lnTo>
                  <a:lnTo>
                    <a:pt x="112" y="2"/>
                  </a:lnTo>
                  <a:lnTo>
                    <a:pt x="120" y="0"/>
                  </a:lnTo>
                  <a:lnTo>
                    <a:pt x="124" y="6"/>
                  </a:lnTo>
                  <a:lnTo>
                    <a:pt x="120" y="10"/>
                  </a:lnTo>
                  <a:lnTo>
                    <a:pt x="124" y="16"/>
                  </a:lnTo>
                  <a:lnTo>
                    <a:pt x="124" y="22"/>
                  </a:lnTo>
                  <a:lnTo>
                    <a:pt x="130" y="30"/>
                  </a:lnTo>
                  <a:lnTo>
                    <a:pt x="122" y="42"/>
                  </a:lnTo>
                  <a:lnTo>
                    <a:pt x="136" y="48"/>
                  </a:lnTo>
                  <a:lnTo>
                    <a:pt x="130" y="58"/>
                  </a:lnTo>
                  <a:lnTo>
                    <a:pt x="142" y="52"/>
                  </a:lnTo>
                  <a:lnTo>
                    <a:pt x="146" y="64"/>
                  </a:lnTo>
                  <a:lnTo>
                    <a:pt x="148" y="58"/>
                  </a:lnTo>
                  <a:lnTo>
                    <a:pt x="146" y="50"/>
                  </a:lnTo>
                  <a:lnTo>
                    <a:pt x="148" y="44"/>
                  </a:lnTo>
                  <a:lnTo>
                    <a:pt x="162" y="52"/>
                  </a:lnTo>
                  <a:lnTo>
                    <a:pt x="164" y="58"/>
                  </a:lnTo>
                  <a:lnTo>
                    <a:pt x="164" y="68"/>
                  </a:lnTo>
                  <a:lnTo>
                    <a:pt x="156" y="98"/>
                  </a:lnTo>
                  <a:lnTo>
                    <a:pt x="142" y="104"/>
                  </a:lnTo>
                  <a:lnTo>
                    <a:pt x="136" y="100"/>
                  </a:lnTo>
                  <a:lnTo>
                    <a:pt x="134" y="96"/>
                  </a:lnTo>
                  <a:lnTo>
                    <a:pt x="124" y="104"/>
                  </a:lnTo>
                  <a:lnTo>
                    <a:pt x="120" y="102"/>
                  </a:lnTo>
                  <a:lnTo>
                    <a:pt x="122" y="100"/>
                  </a:lnTo>
                  <a:lnTo>
                    <a:pt x="120" y="94"/>
                  </a:lnTo>
                  <a:lnTo>
                    <a:pt x="110" y="106"/>
                  </a:lnTo>
                  <a:lnTo>
                    <a:pt x="94" y="110"/>
                  </a:lnTo>
                  <a:lnTo>
                    <a:pt x="92" y="118"/>
                  </a:lnTo>
                  <a:lnTo>
                    <a:pt x="68" y="130"/>
                  </a:lnTo>
                  <a:lnTo>
                    <a:pt x="50" y="124"/>
                  </a:lnTo>
                  <a:lnTo>
                    <a:pt x="44" y="118"/>
                  </a:lnTo>
                  <a:lnTo>
                    <a:pt x="44" y="112"/>
                  </a:lnTo>
                  <a:lnTo>
                    <a:pt x="58" y="108"/>
                  </a:lnTo>
                  <a:lnTo>
                    <a:pt x="62" y="100"/>
                  </a:lnTo>
                  <a:lnTo>
                    <a:pt x="80" y="102"/>
                  </a:lnTo>
                  <a:lnTo>
                    <a:pt x="90" y="86"/>
                  </a:lnTo>
                  <a:lnTo>
                    <a:pt x="72" y="92"/>
                  </a:lnTo>
                  <a:lnTo>
                    <a:pt x="72" y="88"/>
                  </a:lnTo>
                  <a:lnTo>
                    <a:pt x="68" y="86"/>
                  </a:lnTo>
                  <a:lnTo>
                    <a:pt x="64" y="94"/>
                  </a:lnTo>
                  <a:lnTo>
                    <a:pt x="60" y="92"/>
                  </a:lnTo>
                  <a:lnTo>
                    <a:pt x="52" y="98"/>
                  </a:lnTo>
                  <a:lnTo>
                    <a:pt x="50" y="96"/>
                  </a:lnTo>
                  <a:lnTo>
                    <a:pt x="54" y="90"/>
                  </a:lnTo>
                  <a:lnTo>
                    <a:pt x="52" y="82"/>
                  </a:lnTo>
                  <a:lnTo>
                    <a:pt x="58" y="76"/>
                  </a:lnTo>
                  <a:lnTo>
                    <a:pt x="50" y="78"/>
                  </a:lnTo>
                  <a:lnTo>
                    <a:pt x="48" y="88"/>
                  </a:lnTo>
                  <a:lnTo>
                    <a:pt x="42" y="84"/>
                  </a:lnTo>
                  <a:lnTo>
                    <a:pt x="44" y="96"/>
                  </a:lnTo>
                  <a:lnTo>
                    <a:pt x="38" y="100"/>
                  </a:lnTo>
                  <a:lnTo>
                    <a:pt x="36" y="100"/>
                  </a:lnTo>
                  <a:lnTo>
                    <a:pt x="34" y="92"/>
                  </a:lnTo>
                  <a:lnTo>
                    <a:pt x="28" y="94"/>
                  </a:lnTo>
                  <a:lnTo>
                    <a:pt x="28" y="102"/>
                  </a:lnTo>
                  <a:lnTo>
                    <a:pt x="20" y="96"/>
                  </a:lnTo>
                  <a:lnTo>
                    <a:pt x="22" y="94"/>
                  </a:lnTo>
                  <a:lnTo>
                    <a:pt x="20" y="90"/>
                  </a:lnTo>
                  <a:lnTo>
                    <a:pt x="14" y="94"/>
                  </a:lnTo>
                  <a:lnTo>
                    <a:pt x="0" y="86"/>
                  </a:lnTo>
                  <a:lnTo>
                    <a:pt x="6" y="74"/>
                  </a:lnTo>
                  <a:lnTo>
                    <a:pt x="22" y="74"/>
                  </a:lnTo>
                  <a:lnTo>
                    <a:pt x="34" y="62"/>
                  </a:lnTo>
                  <a:lnTo>
                    <a:pt x="16" y="72"/>
                  </a:lnTo>
                  <a:lnTo>
                    <a:pt x="6" y="70"/>
                  </a:lnTo>
                  <a:lnTo>
                    <a:pt x="6" y="66"/>
                  </a:lnTo>
                  <a:lnTo>
                    <a:pt x="8" y="58"/>
                  </a:lnTo>
                  <a:lnTo>
                    <a:pt x="12" y="54"/>
                  </a:lnTo>
                  <a:lnTo>
                    <a:pt x="16" y="48"/>
                  </a:lnTo>
                  <a:lnTo>
                    <a:pt x="12" y="42"/>
                  </a:lnTo>
                  <a:lnTo>
                    <a:pt x="16" y="38"/>
                  </a:lnTo>
                  <a:lnTo>
                    <a:pt x="24" y="30"/>
                  </a:lnTo>
                  <a:lnTo>
                    <a:pt x="28" y="20"/>
                  </a:lnTo>
                  <a:lnTo>
                    <a:pt x="36" y="18"/>
                  </a:lnTo>
                  <a:lnTo>
                    <a:pt x="48" y="22"/>
                  </a:lnTo>
                  <a:lnTo>
                    <a:pt x="46" y="30"/>
                  </a:lnTo>
                  <a:lnTo>
                    <a:pt x="48" y="34"/>
                  </a:lnTo>
                  <a:lnTo>
                    <a:pt x="64" y="32"/>
                  </a:lnTo>
                  <a:lnTo>
                    <a:pt x="70" y="36"/>
                  </a:lnTo>
                  <a:lnTo>
                    <a:pt x="78" y="50"/>
                  </a:lnTo>
                  <a:lnTo>
                    <a:pt x="74" y="56"/>
                  </a:lnTo>
                  <a:lnTo>
                    <a:pt x="82" y="54"/>
                  </a:lnTo>
                  <a:lnTo>
                    <a:pt x="84" y="60"/>
                  </a:lnTo>
                  <a:lnTo>
                    <a:pt x="82" y="62"/>
                  </a:lnTo>
                  <a:lnTo>
                    <a:pt x="86" y="72"/>
                  </a:lnTo>
                  <a:lnTo>
                    <a:pt x="118" y="72"/>
                  </a:lnTo>
                  <a:lnTo>
                    <a:pt x="118" y="62"/>
                  </a:lnTo>
                  <a:lnTo>
                    <a:pt x="104" y="52"/>
                  </a:lnTo>
                  <a:lnTo>
                    <a:pt x="114" y="46"/>
                  </a:lnTo>
                  <a:lnTo>
                    <a:pt x="110" y="36"/>
                  </a:lnTo>
                  <a:lnTo>
                    <a:pt x="98" y="28"/>
                  </a:lnTo>
                  <a:lnTo>
                    <a:pt x="98" y="22"/>
                  </a:lnTo>
                  <a:lnTo>
                    <a:pt x="104" y="20"/>
                  </a:lnTo>
                  <a:lnTo>
                    <a:pt x="104" y="2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58" name="Freeform 590"/>
            <p:cNvSpPr>
              <a:spLocks/>
            </p:cNvSpPr>
            <p:nvPr/>
          </p:nvSpPr>
          <p:spPr bwMode="auto">
            <a:xfrm>
              <a:off x="2689733" y="2270984"/>
              <a:ext cx="26918" cy="38135"/>
            </a:xfrm>
            <a:custGeom>
              <a:avLst/>
              <a:gdLst/>
              <a:ahLst/>
              <a:cxnLst>
                <a:cxn ang="0">
                  <a:pos x="18" y="6"/>
                </a:cxn>
                <a:cxn ang="0">
                  <a:pos x="22" y="0"/>
                </a:cxn>
                <a:cxn ang="0">
                  <a:pos x="24" y="6"/>
                </a:cxn>
                <a:cxn ang="0">
                  <a:pos x="12" y="34"/>
                </a:cxn>
                <a:cxn ang="0">
                  <a:pos x="0" y="24"/>
                </a:cxn>
                <a:cxn ang="0">
                  <a:pos x="18" y="6"/>
                </a:cxn>
                <a:cxn ang="0">
                  <a:pos x="18" y="6"/>
                </a:cxn>
              </a:cxnLst>
              <a:rect l="0" t="0" r="r" b="b"/>
              <a:pathLst>
                <a:path w="24" h="34">
                  <a:moveTo>
                    <a:pt x="18" y="6"/>
                  </a:moveTo>
                  <a:lnTo>
                    <a:pt x="22" y="0"/>
                  </a:lnTo>
                  <a:lnTo>
                    <a:pt x="24" y="6"/>
                  </a:lnTo>
                  <a:lnTo>
                    <a:pt x="12" y="34"/>
                  </a:lnTo>
                  <a:lnTo>
                    <a:pt x="0" y="24"/>
                  </a:lnTo>
                  <a:lnTo>
                    <a:pt x="18" y="6"/>
                  </a:lnTo>
                  <a:lnTo>
                    <a:pt x="18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59" name="Freeform 591"/>
            <p:cNvSpPr>
              <a:spLocks/>
            </p:cNvSpPr>
            <p:nvPr/>
          </p:nvSpPr>
          <p:spPr bwMode="auto">
            <a:xfrm>
              <a:off x="2635896" y="2179013"/>
              <a:ext cx="109916" cy="112159"/>
            </a:xfrm>
            <a:custGeom>
              <a:avLst/>
              <a:gdLst/>
              <a:ahLst/>
              <a:cxnLst>
                <a:cxn ang="0">
                  <a:pos x="38" y="32"/>
                </a:cxn>
                <a:cxn ang="0">
                  <a:pos x="56" y="10"/>
                </a:cxn>
                <a:cxn ang="0">
                  <a:pos x="66" y="10"/>
                </a:cxn>
                <a:cxn ang="0">
                  <a:pos x="66" y="18"/>
                </a:cxn>
                <a:cxn ang="0">
                  <a:pos x="68" y="10"/>
                </a:cxn>
                <a:cxn ang="0">
                  <a:pos x="78" y="14"/>
                </a:cxn>
                <a:cxn ang="0">
                  <a:pos x="82" y="10"/>
                </a:cxn>
                <a:cxn ang="0">
                  <a:pos x="76" y="4"/>
                </a:cxn>
                <a:cxn ang="0">
                  <a:pos x="84" y="0"/>
                </a:cxn>
                <a:cxn ang="0">
                  <a:pos x="98" y="16"/>
                </a:cxn>
                <a:cxn ang="0">
                  <a:pos x="86" y="24"/>
                </a:cxn>
                <a:cxn ang="0">
                  <a:pos x="92" y="36"/>
                </a:cxn>
                <a:cxn ang="0">
                  <a:pos x="86" y="38"/>
                </a:cxn>
                <a:cxn ang="0">
                  <a:pos x="92" y="50"/>
                </a:cxn>
                <a:cxn ang="0">
                  <a:pos x="78" y="58"/>
                </a:cxn>
                <a:cxn ang="0">
                  <a:pos x="78" y="74"/>
                </a:cxn>
                <a:cxn ang="0">
                  <a:pos x="72" y="74"/>
                </a:cxn>
                <a:cxn ang="0">
                  <a:pos x="66" y="64"/>
                </a:cxn>
                <a:cxn ang="0">
                  <a:pos x="68" y="44"/>
                </a:cxn>
                <a:cxn ang="0">
                  <a:pos x="60" y="46"/>
                </a:cxn>
                <a:cxn ang="0">
                  <a:pos x="58" y="52"/>
                </a:cxn>
                <a:cxn ang="0">
                  <a:pos x="60" y="58"/>
                </a:cxn>
                <a:cxn ang="0">
                  <a:pos x="52" y="62"/>
                </a:cxn>
                <a:cxn ang="0">
                  <a:pos x="58" y="70"/>
                </a:cxn>
                <a:cxn ang="0">
                  <a:pos x="54" y="76"/>
                </a:cxn>
                <a:cxn ang="0">
                  <a:pos x="52" y="82"/>
                </a:cxn>
                <a:cxn ang="0">
                  <a:pos x="50" y="84"/>
                </a:cxn>
                <a:cxn ang="0">
                  <a:pos x="46" y="70"/>
                </a:cxn>
                <a:cxn ang="0">
                  <a:pos x="44" y="70"/>
                </a:cxn>
                <a:cxn ang="0">
                  <a:pos x="44" y="78"/>
                </a:cxn>
                <a:cxn ang="0">
                  <a:pos x="44" y="80"/>
                </a:cxn>
                <a:cxn ang="0">
                  <a:pos x="40" y="84"/>
                </a:cxn>
                <a:cxn ang="0">
                  <a:pos x="46" y="90"/>
                </a:cxn>
                <a:cxn ang="0">
                  <a:pos x="40" y="96"/>
                </a:cxn>
                <a:cxn ang="0">
                  <a:pos x="36" y="94"/>
                </a:cxn>
                <a:cxn ang="0">
                  <a:pos x="34" y="100"/>
                </a:cxn>
                <a:cxn ang="0">
                  <a:pos x="32" y="88"/>
                </a:cxn>
                <a:cxn ang="0">
                  <a:pos x="28" y="84"/>
                </a:cxn>
                <a:cxn ang="0">
                  <a:pos x="28" y="78"/>
                </a:cxn>
                <a:cxn ang="0">
                  <a:pos x="26" y="80"/>
                </a:cxn>
                <a:cxn ang="0">
                  <a:pos x="22" y="92"/>
                </a:cxn>
                <a:cxn ang="0">
                  <a:pos x="14" y="86"/>
                </a:cxn>
                <a:cxn ang="0">
                  <a:pos x="14" y="80"/>
                </a:cxn>
                <a:cxn ang="0">
                  <a:pos x="6" y="92"/>
                </a:cxn>
                <a:cxn ang="0">
                  <a:pos x="4" y="90"/>
                </a:cxn>
                <a:cxn ang="0">
                  <a:pos x="6" y="80"/>
                </a:cxn>
                <a:cxn ang="0">
                  <a:pos x="2" y="84"/>
                </a:cxn>
                <a:cxn ang="0">
                  <a:pos x="0" y="78"/>
                </a:cxn>
                <a:cxn ang="0">
                  <a:pos x="8" y="66"/>
                </a:cxn>
                <a:cxn ang="0">
                  <a:pos x="18" y="66"/>
                </a:cxn>
                <a:cxn ang="0">
                  <a:pos x="22" y="56"/>
                </a:cxn>
                <a:cxn ang="0">
                  <a:pos x="22" y="50"/>
                </a:cxn>
                <a:cxn ang="0">
                  <a:pos x="34" y="40"/>
                </a:cxn>
                <a:cxn ang="0">
                  <a:pos x="38" y="32"/>
                </a:cxn>
                <a:cxn ang="0">
                  <a:pos x="38" y="32"/>
                </a:cxn>
              </a:cxnLst>
              <a:rect l="0" t="0" r="r" b="b"/>
              <a:pathLst>
                <a:path w="98" h="100">
                  <a:moveTo>
                    <a:pt x="38" y="32"/>
                  </a:moveTo>
                  <a:lnTo>
                    <a:pt x="56" y="10"/>
                  </a:lnTo>
                  <a:lnTo>
                    <a:pt x="66" y="10"/>
                  </a:lnTo>
                  <a:lnTo>
                    <a:pt x="66" y="18"/>
                  </a:lnTo>
                  <a:lnTo>
                    <a:pt x="68" y="10"/>
                  </a:lnTo>
                  <a:lnTo>
                    <a:pt x="78" y="14"/>
                  </a:lnTo>
                  <a:lnTo>
                    <a:pt x="82" y="10"/>
                  </a:lnTo>
                  <a:lnTo>
                    <a:pt x="76" y="4"/>
                  </a:lnTo>
                  <a:lnTo>
                    <a:pt x="84" y="0"/>
                  </a:lnTo>
                  <a:lnTo>
                    <a:pt x="98" y="16"/>
                  </a:lnTo>
                  <a:lnTo>
                    <a:pt x="86" y="24"/>
                  </a:lnTo>
                  <a:lnTo>
                    <a:pt x="92" y="36"/>
                  </a:lnTo>
                  <a:lnTo>
                    <a:pt x="86" y="38"/>
                  </a:lnTo>
                  <a:lnTo>
                    <a:pt x="92" y="50"/>
                  </a:lnTo>
                  <a:lnTo>
                    <a:pt x="78" y="58"/>
                  </a:lnTo>
                  <a:lnTo>
                    <a:pt x="78" y="74"/>
                  </a:lnTo>
                  <a:lnTo>
                    <a:pt x="72" y="74"/>
                  </a:lnTo>
                  <a:lnTo>
                    <a:pt x="66" y="64"/>
                  </a:lnTo>
                  <a:lnTo>
                    <a:pt x="68" y="44"/>
                  </a:lnTo>
                  <a:lnTo>
                    <a:pt x="60" y="46"/>
                  </a:lnTo>
                  <a:lnTo>
                    <a:pt x="58" y="52"/>
                  </a:lnTo>
                  <a:lnTo>
                    <a:pt x="60" y="58"/>
                  </a:lnTo>
                  <a:lnTo>
                    <a:pt x="52" y="62"/>
                  </a:lnTo>
                  <a:lnTo>
                    <a:pt x="58" y="70"/>
                  </a:lnTo>
                  <a:lnTo>
                    <a:pt x="54" y="76"/>
                  </a:lnTo>
                  <a:lnTo>
                    <a:pt x="52" y="82"/>
                  </a:lnTo>
                  <a:lnTo>
                    <a:pt x="50" y="84"/>
                  </a:lnTo>
                  <a:lnTo>
                    <a:pt x="46" y="70"/>
                  </a:lnTo>
                  <a:lnTo>
                    <a:pt x="44" y="70"/>
                  </a:lnTo>
                  <a:lnTo>
                    <a:pt x="44" y="78"/>
                  </a:lnTo>
                  <a:lnTo>
                    <a:pt x="44" y="80"/>
                  </a:lnTo>
                  <a:lnTo>
                    <a:pt x="40" y="84"/>
                  </a:lnTo>
                  <a:lnTo>
                    <a:pt x="46" y="90"/>
                  </a:lnTo>
                  <a:lnTo>
                    <a:pt x="40" y="96"/>
                  </a:lnTo>
                  <a:lnTo>
                    <a:pt x="36" y="94"/>
                  </a:lnTo>
                  <a:lnTo>
                    <a:pt x="34" y="100"/>
                  </a:lnTo>
                  <a:lnTo>
                    <a:pt x="32" y="88"/>
                  </a:lnTo>
                  <a:lnTo>
                    <a:pt x="28" y="84"/>
                  </a:lnTo>
                  <a:lnTo>
                    <a:pt x="28" y="78"/>
                  </a:lnTo>
                  <a:lnTo>
                    <a:pt x="26" y="80"/>
                  </a:lnTo>
                  <a:lnTo>
                    <a:pt x="22" y="92"/>
                  </a:lnTo>
                  <a:lnTo>
                    <a:pt x="14" y="86"/>
                  </a:lnTo>
                  <a:lnTo>
                    <a:pt x="14" y="80"/>
                  </a:lnTo>
                  <a:lnTo>
                    <a:pt x="6" y="92"/>
                  </a:lnTo>
                  <a:lnTo>
                    <a:pt x="4" y="90"/>
                  </a:lnTo>
                  <a:lnTo>
                    <a:pt x="6" y="80"/>
                  </a:lnTo>
                  <a:lnTo>
                    <a:pt x="2" y="84"/>
                  </a:lnTo>
                  <a:lnTo>
                    <a:pt x="0" y="78"/>
                  </a:lnTo>
                  <a:lnTo>
                    <a:pt x="8" y="66"/>
                  </a:lnTo>
                  <a:lnTo>
                    <a:pt x="18" y="66"/>
                  </a:lnTo>
                  <a:lnTo>
                    <a:pt x="22" y="56"/>
                  </a:lnTo>
                  <a:lnTo>
                    <a:pt x="22" y="50"/>
                  </a:lnTo>
                  <a:lnTo>
                    <a:pt x="34" y="40"/>
                  </a:lnTo>
                  <a:lnTo>
                    <a:pt x="38" y="32"/>
                  </a:lnTo>
                  <a:lnTo>
                    <a:pt x="38" y="3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60" name="Freeform 592"/>
            <p:cNvSpPr>
              <a:spLocks/>
            </p:cNvSpPr>
            <p:nvPr/>
          </p:nvSpPr>
          <p:spPr bwMode="auto">
            <a:xfrm>
              <a:off x="2757029" y="2221634"/>
              <a:ext cx="17945" cy="11216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6" y="6"/>
                </a:cxn>
                <a:cxn ang="0">
                  <a:pos x="16" y="10"/>
                </a:cxn>
                <a:cxn ang="0">
                  <a:pos x="0" y="6"/>
                </a:cxn>
                <a:cxn ang="0">
                  <a:pos x="10" y="0"/>
                </a:cxn>
                <a:cxn ang="0">
                  <a:pos x="10" y="0"/>
                </a:cxn>
              </a:cxnLst>
              <a:rect l="0" t="0" r="r" b="b"/>
              <a:pathLst>
                <a:path w="16" h="10">
                  <a:moveTo>
                    <a:pt x="10" y="0"/>
                  </a:moveTo>
                  <a:lnTo>
                    <a:pt x="16" y="6"/>
                  </a:lnTo>
                  <a:lnTo>
                    <a:pt x="16" y="10"/>
                  </a:lnTo>
                  <a:lnTo>
                    <a:pt x="0" y="6"/>
                  </a:lnTo>
                  <a:lnTo>
                    <a:pt x="10" y="0"/>
                  </a:lnTo>
                  <a:lnTo>
                    <a:pt x="1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61" name="Freeform 593"/>
            <p:cNvSpPr>
              <a:spLocks/>
            </p:cNvSpPr>
            <p:nvPr/>
          </p:nvSpPr>
          <p:spPr bwMode="auto">
            <a:xfrm>
              <a:off x="2779460" y="2138635"/>
              <a:ext cx="53836" cy="53836"/>
            </a:xfrm>
            <a:custGeom>
              <a:avLst/>
              <a:gdLst/>
              <a:ahLst/>
              <a:cxnLst>
                <a:cxn ang="0">
                  <a:pos x="18" y="4"/>
                </a:cxn>
                <a:cxn ang="0">
                  <a:pos x="42" y="0"/>
                </a:cxn>
                <a:cxn ang="0">
                  <a:pos x="48" y="4"/>
                </a:cxn>
                <a:cxn ang="0">
                  <a:pos x="46" y="12"/>
                </a:cxn>
                <a:cxn ang="0">
                  <a:pos x="24" y="20"/>
                </a:cxn>
                <a:cxn ang="0">
                  <a:pos x="26" y="22"/>
                </a:cxn>
                <a:cxn ang="0">
                  <a:pos x="26" y="26"/>
                </a:cxn>
                <a:cxn ang="0">
                  <a:pos x="42" y="22"/>
                </a:cxn>
                <a:cxn ang="0">
                  <a:pos x="42" y="28"/>
                </a:cxn>
                <a:cxn ang="0">
                  <a:pos x="40" y="38"/>
                </a:cxn>
                <a:cxn ang="0">
                  <a:pos x="14" y="48"/>
                </a:cxn>
                <a:cxn ang="0">
                  <a:pos x="0" y="36"/>
                </a:cxn>
                <a:cxn ang="0">
                  <a:pos x="2" y="32"/>
                </a:cxn>
                <a:cxn ang="0">
                  <a:pos x="0" y="20"/>
                </a:cxn>
                <a:cxn ang="0">
                  <a:pos x="0" y="14"/>
                </a:cxn>
                <a:cxn ang="0">
                  <a:pos x="18" y="4"/>
                </a:cxn>
                <a:cxn ang="0">
                  <a:pos x="18" y="4"/>
                </a:cxn>
              </a:cxnLst>
              <a:rect l="0" t="0" r="r" b="b"/>
              <a:pathLst>
                <a:path w="48" h="48">
                  <a:moveTo>
                    <a:pt x="18" y="4"/>
                  </a:moveTo>
                  <a:lnTo>
                    <a:pt x="42" y="0"/>
                  </a:lnTo>
                  <a:lnTo>
                    <a:pt x="48" y="4"/>
                  </a:lnTo>
                  <a:lnTo>
                    <a:pt x="46" y="12"/>
                  </a:lnTo>
                  <a:lnTo>
                    <a:pt x="24" y="20"/>
                  </a:lnTo>
                  <a:lnTo>
                    <a:pt x="26" y="22"/>
                  </a:lnTo>
                  <a:lnTo>
                    <a:pt x="26" y="26"/>
                  </a:lnTo>
                  <a:lnTo>
                    <a:pt x="42" y="22"/>
                  </a:lnTo>
                  <a:lnTo>
                    <a:pt x="42" y="28"/>
                  </a:lnTo>
                  <a:lnTo>
                    <a:pt x="40" y="38"/>
                  </a:lnTo>
                  <a:lnTo>
                    <a:pt x="14" y="48"/>
                  </a:lnTo>
                  <a:lnTo>
                    <a:pt x="0" y="36"/>
                  </a:lnTo>
                  <a:lnTo>
                    <a:pt x="2" y="32"/>
                  </a:lnTo>
                  <a:lnTo>
                    <a:pt x="0" y="20"/>
                  </a:lnTo>
                  <a:lnTo>
                    <a:pt x="0" y="14"/>
                  </a:lnTo>
                  <a:lnTo>
                    <a:pt x="18" y="4"/>
                  </a:lnTo>
                  <a:lnTo>
                    <a:pt x="18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62" name="Freeform 594"/>
            <p:cNvSpPr>
              <a:spLocks/>
            </p:cNvSpPr>
            <p:nvPr/>
          </p:nvSpPr>
          <p:spPr bwMode="auto">
            <a:xfrm>
              <a:off x="2754785" y="2143121"/>
              <a:ext cx="20188" cy="24675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8" y="0"/>
                </a:cxn>
                <a:cxn ang="0">
                  <a:pos x="18" y="16"/>
                </a:cxn>
                <a:cxn ang="0">
                  <a:pos x="10" y="22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18" h="22">
                  <a:moveTo>
                    <a:pt x="0" y="6"/>
                  </a:moveTo>
                  <a:lnTo>
                    <a:pt x="8" y="0"/>
                  </a:lnTo>
                  <a:lnTo>
                    <a:pt x="18" y="16"/>
                  </a:lnTo>
                  <a:lnTo>
                    <a:pt x="10" y="22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63" name="Freeform 595"/>
            <p:cNvSpPr>
              <a:spLocks/>
            </p:cNvSpPr>
            <p:nvPr/>
          </p:nvSpPr>
          <p:spPr bwMode="auto">
            <a:xfrm>
              <a:off x="2779460" y="2091528"/>
              <a:ext cx="58323" cy="35891"/>
            </a:xfrm>
            <a:custGeom>
              <a:avLst/>
              <a:gdLst/>
              <a:ahLst/>
              <a:cxnLst>
                <a:cxn ang="0">
                  <a:pos x="44" y="6"/>
                </a:cxn>
                <a:cxn ang="0">
                  <a:pos x="52" y="14"/>
                </a:cxn>
                <a:cxn ang="0">
                  <a:pos x="52" y="24"/>
                </a:cxn>
                <a:cxn ang="0">
                  <a:pos x="50" y="28"/>
                </a:cxn>
                <a:cxn ang="0">
                  <a:pos x="36" y="30"/>
                </a:cxn>
                <a:cxn ang="0">
                  <a:pos x="26" y="22"/>
                </a:cxn>
                <a:cxn ang="0">
                  <a:pos x="26" y="28"/>
                </a:cxn>
                <a:cxn ang="0">
                  <a:pos x="26" y="30"/>
                </a:cxn>
                <a:cxn ang="0">
                  <a:pos x="12" y="24"/>
                </a:cxn>
                <a:cxn ang="0">
                  <a:pos x="6" y="32"/>
                </a:cxn>
                <a:cxn ang="0">
                  <a:pos x="0" y="28"/>
                </a:cxn>
                <a:cxn ang="0">
                  <a:pos x="4" y="18"/>
                </a:cxn>
                <a:cxn ang="0">
                  <a:pos x="34" y="0"/>
                </a:cxn>
                <a:cxn ang="0">
                  <a:pos x="44" y="6"/>
                </a:cxn>
                <a:cxn ang="0">
                  <a:pos x="44" y="6"/>
                </a:cxn>
              </a:cxnLst>
              <a:rect l="0" t="0" r="r" b="b"/>
              <a:pathLst>
                <a:path w="52" h="32">
                  <a:moveTo>
                    <a:pt x="44" y="6"/>
                  </a:moveTo>
                  <a:lnTo>
                    <a:pt x="52" y="14"/>
                  </a:lnTo>
                  <a:lnTo>
                    <a:pt x="52" y="24"/>
                  </a:lnTo>
                  <a:lnTo>
                    <a:pt x="50" y="28"/>
                  </a:lnTo>
                  <a:lnTo>
                    <a:pt x="36" y="30"/>
                  </a:lnTo>
                  <a:lnTo>
                    <a:pt x="26" y="22"/>
                  </a:lnTo>
                  <a:lnTo>
                    <a:pt x="26" y="28"/>
                  </a:lnTo>
                  <a:lnTo>
                    <a:pt x="26" y="30"/>
                  </a:lnTo>
                  <a:lnTo>
                    <a:pt x="12" y="24"/>
                  </a:lnTo>
                  <a:lnTo>
                    <a:pt x="6" y="32"/>
                  </a:lnTo>
                  <a:lnTo>
                    <a:pt x="0" y="28"/>
                  </a:lnTo>
                  <a:lnTo>
                    <a:pt x="4" y="18"/>
                  </a:lnTo>
                  <a:lnTo>
                    <a:pt x="34" y="0"/>
                  </a:lnTo>
                  <a:lnTo>
                    <a:pt x="44" y="6"/>
                  </a:lnTo>
                  <a:lnTo>
                    <a:pt x="44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64" name="Freeform 596"/>
            <p:cNvSpPr>
              <a:spLocks/>
            </p:cNvSpPr>
            <p:nvPr/>
          </p:nvSpPr>
          <p:spPr bwMode="auto">
            <a:xfrm>
              <a:off x="2988077" y="1981611"/>
              <a:ext cx="20188" cy="3813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6" y="4"/>
                </a:cxn>
                <a:cxn ang="0">
                  <a:pos x="18" y="22"/>
                </a:cxn>
                <a:cxn ang="0">
                  <a:pos x="14" y="34"/>
                </a:cxn>
                <a:cxn ang="0">
                  <a:pos x="6" y="18"/>
                </a:cxn>
                <a:cxn ang="0">
                  <a:pos x="0" y="18"/>
                </a:cxn>
                <a:cxn ang="0">
                  <a:pos x="0" y="6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18" h="34">
                  <a:moveTo>
                    <a:pt x="6" y="0"/>
                  </a:moveTo>
                  <a:lnTo>
                    <a:pt x="16" y="4"/>
                  </a:lnTo>
                  <a:lnTo>
                    <a:pt x="18" y="22"/>
                  </a:lnTo>
                  <a:lnTo>
                    <a:pt x="14" y="34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6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65" name="Freeform 597"/>
            <p:cNvSpPr>
              <a:spLocks/>
            </p:cNvSpPr>
            <p:nvPr/>
          </p:nvSpPr>
          <p:spPr bwMode="auto">
            <a:xfrm>
              <a:off x="3037428" y="1867209"/>
              <a:ext cx="168239" cy="273670"/>
            </a:xfrm>
            <a:custGeom>
              <a:avLst/>
              <a:gdLst/>
              <a:ahLst/>
              <a:cxnLst>
                <a:cxn ang="0">
                  <a:pos x="36" y="68"/>
                </a:cxn>
                <a:cxn ang="0">
                  <a:pos x="18" y="46"/>
                </a:cxn>
                <a:cxn ang="0">
                  <a:pos x="20" y="38"/>
                </a:cxn>
                <a:cxn ang="0">
                  <a:pos x="22" y="26"/>
                </a:cxn>
                <a:cxn ang="0">
                  <a:pos x="30" y="22"/>
                </a:cxn>
                <a:cxn ang="0">
                  <a:pos x="26" y="12"/>
                </a:cxn>
                <a:cxn ang="0">
                  <a:pos x="24" y="0"/>
                </a:cxn>
                <a:cxn ang="0">
                  <a:pos x="62" y="18"/>
                </a:cxn>
                <a:cxn ang="0">
                  <a:pos x="76" y="60"/>
                </a:cxn>
                <a:cxn ang="0">
                  <a:pos x="78" y="62"/>
                </a:cxn>
                <a:cxn ang="0">
                  <a:pos x="98" y="76"/>
                </a:cxn>
                <a:cxn ang="0">
                  <a:pos x="98" y="84"/>
                </a:cxn>
                <a:cxn ang="0">
                  <a:pos x="102" y="102"/>
                </a:cxn>
                <a:cxn ang="0">
                  <a:pos x="102" y="88"/>
                </a:cxn>
                <a:cxn ang="0">
                  <a:pos x="116" y="80"/>
                </a:cxn>
                <a:cxn ang="0">
                  <a:pos x="110" y="102"/>
                </a:cxn>
                <a:cxn ang="0">
                  <a:pos x="122" y="112"/>
                </a:cxn>
                <a:cxn ang="0">
                  <a:pos x="116" y="140"/>
                </a:cxn>
                <a:cxn ang="0">
                  <a:pos x="134" y="140"/>
                </a:cxn>
                <a:cxn ang="0">
                  <a:pos x="140" y="138"/>
                </a:cxn>
                <a:cxn ang="0">
                  <a:pos x="150" y="164"/>
                </a:cxn>
                <a:cxn ang="0">
                  <a:pos x="128" y="184"/>
                </a:cxn>
                <a:cxn ang="0">
                  <a:pos x="122" y="178"/>
                </a:cxn>
                <a:cxn ang="0">
                  <a:pos x="114" y="208"/>
                </a:cxn>
                <a:cxn ang="0">
                  <a:pos x="108" y="178"/>
                </a:cxn>
                <a:cxn ang="0">
                  <a:pos x="106" y="208"/>
                </a:cxn>
                <a:cxn ang="0">
                  <a:pos x="108" y="220"/>
                </a:cxn>
                <a:cxn ang="0">
                  <a:pos x="98" y="218"/>
                </a:cxn>
                <a:cxn ang="0">
                  <a:pos x="100" y="242"/>
                </a:cxn>
                <a:cxn ang="0">
                  <a:pos x="80" y="216"/>
                </a:cxn>
                <a:cxn ang="0">
                  <a:pos x="82" y="232"/>
                </a:cxn>
                <a:cxn ang="0">
                  <a:pos x="82" y="238"/>
                </a:cxn>
                <a:cxn ang="0">
                  <a:pos x="56" y="238"/>
                </a:cxn>
                <a:cxn ang="0">
                  <a:pos x="54" y="230"/>
                </a:cxn>
                <a:cxn ang="0">
                  <a:pos x="46" y="220"/>
                </a:cxn>
                <a:cxn ang="0">
                  <a:pos x="44" y="212"/>
                </a:cxn>
                <a:cxn ang="0">
                  <a:pos x="38" y="196"/>
                </a:cxn>
                <a:cxn ang="0">
                  <a:pos x="44" y="172"/>
                </a:cxn>
                <a:cxn ang="0">
                  <a:pos x="54" y="162"/>
                </a:cxn>
                <a:cxn ang="0">
                  <a:pos x="54" y="156"/>
                </a:cxn>
                <a:cxn ang="0">
                  <a:pos x="44" y="160"/>
                </a:cxn>
                <a:cxn ang="0">
                  <a:pos x="46" y="150"/>
                </a:cxn>
                <a:cxn ang="0">
                  <a:pos x="34" y="164"/>
                </a:cxn>
                <a:cxn ang="0">
                  <a:pos x="30" y="152"/>
                </a:cxn>
                <a:cxn ang="0">
                  <a:pos x="20" y="154"/>
                </a:cxn>
                <a:cxn ang="0">
                  <a:pos x="14" y="144"/>
                </a:cxn>
                <a:cxn ang="0">
                  <a:pos x="32" y="134"/>
                </a:cxn>
                <a:cxn ang="0">
                  <a:pos x="10" y="134"/>
                </a:cxn>
                <a:cxn ang="0">
                  <a:pos x="2" y="110"/>
                </a:cxn>
                <a:cxn ang="0">
                  <a:pos x="0" y="98"/>
                </a:cxn>
                <a:cxn ang="0">
                  <a:pos x="26" y="102"/>
                </a:cxn>
                <a:cxn ang="0">
                  <a:pos x="28" y="94"/>
                </a:cxn>
                <a:cxn ang="0">
                  <a:pos x="12" y="96"/>
                </a:cxn>
                <a:cxn ang="0">
                  <a:pos x="0" y="82"/>
                </a:cxn>
                <a:cxn ang="0">
                  <a:pos x="18" y="80"/>
                </a:cxn>
                <a:cxn ang="0">
                  <a:pos x="8" y="70"/>
                </a:cxn>
                <a:cxn ang="0">
                  <a:pos x="14" y="62"/>
                </a:cxn>
              </a:cxnLst>
              <a:rect l="0" t="0" r="r" b="b"/>
              <a:pathLst>
                <a:path w="150" h="244">
                  <a:moveTo>
                    <a:pt x="14" y="62"/>
                  </a:moveTo>
                  <a:lnTo>
                    <a:pt x="36" y="68"/>
                  </a:lnTo>
                  <a:lnTo>
                    <a:pt x="26" y="56"/>
                  </a:lnTo>
                  <a:lnTo>
                    <a:pt x="18" y="46"/>
                  </a:lnTo>
                  <a:lnTo>
                    <a:pt x="18" y="42"/>
                  </a:lnTo>
                  <a:lnTo>
                    <a:pt x="20" y="38"/>
                  </a:lnTo>
                  <a:lnTo>
                    <a:pt x="18" y="32"/>
                  </a:lnTo>
                  <a:lnTo>
                    <a:pt x="22" y="26"/>
                  </a:lnTo>
                  <a:lnTo>
                    <a:pt x="28" y="32"/>
                  </a:lnTo>
                  <a:lnTo>
                    <a:pt x="30" y="22"/>
                  </a:lnTo>
                  <a:lnTo>
                    <a:pt x="48" y="16"/>
                  </a:lnTo>
                  <a:lnTo>
                    <a:pt x="26" y="12"/>
                  </a:lnTo>
                  <a:lnTo>
                    <a:pt x="22" y="2"/>
                  </a:lnTo>
                  <a:lnTo>
                    <a:pt x="24" y="0"/>
                  </a:lnTo>
                  <a:lnTo>
                    <a:pt x="54" y="4"/>
                  </a:lnTo>
                  <a:lnTo>
                    <a:pt x="62" y="18"/>
                  </a:lnTo>
                  <a:lnTo>
                    <a:pt x="62" y="26"/>
                  </a:lnTo>
                  <a:lnTo>
                    <a:pt x="76" y="60"/>
                  </a:lnTo>
                  <a:lnTo>
                    <a:pt x="74" y="68"/>
                  </a:lnTo>
                  <a:lnTo>
                    <a:pt x="78" y="62"/>
                  </a:lnTo>
                  <a:lnTo>
                    <a:pt x="96" y="70"/>
                  </a:lnTo>
                  <a:lnTo>
                    <a:pt x="98" y="76"/>
                  </a:lnTo>
                  <a:lnTo>
                    <a:pt x="96" y="78"/>
                  </a:lnTo>
                  <a:lnTo>
                    <a:pt x="98" y="84"/>
                  </a:lnTo>
                  <a:lnTo>
                    <a:pt x="98" y="92"/>
                  </a:lnTo>
                  <a:lnTo>
                    <a:pt x="102" y="102"/>
                  </a:lnTo>
                  <a:lnTo>
                    <a:pt x="108" y="100"/>
                  </a:lnTo>
                  <a:lnTo>
                    <a:pt x="102" y="88"/>
                  </a:lnTo>
                  <a:lnTo>
                    <a:pt x="104" y="76"/>
                  </a:lnTo>
                  <a:lnTo>
                    <a:pt x="116" y="80"/>
                  </a:lnTo>
                  <a:lnTo>
                    <a:pt x="116" y="94"/>
                  </a:lnTo>
                  <a:lnTo>
                    <a:pt x="110" y="102"/>
                  </a:lnTo>
                  <a:lnTo>
                    <a:pt x="120" y="104"/>
                  </a:lnTo>
                  <a:lnTo>
                    <a:pt x="122" y="112"/>
                  </a:lnTo>
                  <a:lnTo>
                    <a:pt x="124" y="116"/>
                  </a:lnTo>
                  <a:lnTo>
                    <a:pt x="116" y="140"/>
                  </a:lnTo>
                  <a:lnTo>
                    <a:pt x="126" y="130"/>
                  </a:lnTo>
                  <a:lnTo>
                    <a:pt x="134" y="140"/>
                  </a:lnTo>
                  <a:lnTo>
                    <a:pt x="134" y="148"/>
                  </a:lnTo>
                  <a:lnTo>
                    <a:pt x="140" y="138"/>
                  </a:lnTo>
                  <a:lnTo>
                    <a:pt x="150" y="158"/>
                  </a:lnTo>
                  <a:lnTo>
                    <a:pt x="150" y="164"/>
                  </a:lnTo>
                  <a:lnTo>
                    <a:pt x="128" y="180"/>
                  </a:lnTo>
                  <a:lnTo>
                    <a:pt x="128" y="184"/>
                  </a:lnTo>
                  <a:lnTo>
                    <a:pt x="124" y="188"/>
                  </a:lnTo>
                  <a:lnTo>
                    <a:pt x="122" y="178"/>
                  </a:lnTo>
                  <a:lnTo>
                    <a:pt x="122" y="192"/>
                  </a:lnTo>
                  <a:lnTo>
                    <a:pt x="114" y="208"/>
                  </a:lnTo>
                  <a:lnTo>
                    <a:pt x="110" y="200"/>
                  </a:lnTo>
                  <a:lnTo>
                    <a:pt x="108" y="178"/>
                  </a:lnTo>
                  <a:lnTo>
                    <a:pt x="104" y="196"/>
                  </a:lnTo>
                  <a:lnTo>
                    <a:pt x="106" y="208"/>
                  </a:lnTo>
                  <a:lnTo>
                    <a:pt x="110" y="214"/>
                  </a:lnTo>
                  <a:lnTo>
                    <a:pt x="108" y="220"/>
                  </a:lnTo>
                  <a:lnTo>
                    <a:pt x="100" y="210"/>
                  </a:lnTo>
                  <a:lnTo>
                    <a:pt x="98" y="218"/>
                  </a:lnTo>
                  <a:lnTo>
                    <a:pt x="102" y="226"/>
                  </a:lnTo>
                  <a:lnTo>
                    <a:pt x="100" y="242"/>
                  </a:lnTo>
                  <a:lnTo>
                    <a:pt x="82" y="212"/>
                  </a:lnTo>
                  <a:lnTo>
                    <a:pt x="80" y="216"/>
                  </a:lnTo>
                  <a:lnTo>
                    <a:pt x="92" y="242"/>
                  </a:lnTo>
                  <a:lnTo>
                    <a:pt x="82" y="232"/>
                  </a:lnTo>
                  <a:lnTo>
                    <a:pt x="76" y="232"/>
                  </a:lnTo>
                  <a:lnTo>
                    <a:pt x="82" y="238"/>
                  </a:lnTo>
                  <a:lnTo>
                    <a:pt x="82" y="244"/>
                  </a:lnTo>
                  <a:lnTo>
                    <a:pt x="56" y="238"/>
                  </a:lnTo>
                  <a:lnTo>
                    <a:pt x="54" y="234"/>
                  </a:lnTo>
                  <a:lnTo>
                    <a:pt x="54" y="230"/>
                  </a:lnTo>
                  <a:lnTo>
                    <a:pt x="50" y="232"/>
                  </a:lnTo>
                  <a:lnTo>
                    <a:pt x="46" y="220"/>
                  </a:lnTo>
                  <a:lnTo>
                    <a:pt x="62" y="216"/>
                  </a:lnTo>
                  <a:lnTo>
                    <a:pt x="44" y="212"/>
                  </a:lnTo>
                  <a:lnTo>
                    <a:pt x="40" y="200"/>
                  </a:lnTo>
                  <a:lnTo>
                    <a:pt x="38" y="196"/>
                  </a:lnTo>
                  <a:lnTo>
                    <a:pt x="34" y="184"/>
                  </a:lnTo>
                  <a:lnTo>
                    <a:pt x="44" y="172"/>
                  </a:lnTo>
                  <a:lnTo>
                    <a:pt x="58" y="168"/>
                  </a:lnTo>
                  <a:lnTo>
                    <a:pt x="54" y="162"/>
                  </a:lnTo>
                  <a:lnTo>
                    <a:pt x="58" y="158"/>
                  </a:lnTo>
                  <a:lnTo>
                    <a:pt x="54" y="156"/>
                  </a:lnTo>
                  <a:lnTo>
                    <a:pt x="56" y="152"/>
                  </a:lnTo>
                  <a:lnTo>
                    <a:pt x="44" y="160"/>
                  </a:lnTo>
                  <a:lnTo>
                    <a:pt x="44" y="158"/>
                  </a:lnTo>
                  <a:lnTo>
                    <a:pt x="46" y="150"/>
                  </a:lnTo>
                  <a:lnTo>
                    <a:pt x="38" y="166"/>
                  </a:lnTo>
                  <a:lnTo>
                    <a:pt x="34" y="164"/>
                  </a:lnTo>
                  <a:lnTo>
                    <a:pt x="38" y="154"/>
                  </a:lnTo>
                  <a:lnTo>
                    <a:pt x="30" y="152"/>
                  </a:lnTo>
                  <a:lnTo>
                    <a:pt x="22" y="166"/>
                  </a:lnTo>
                  <a:lnTo>
                    <a:pt x="20" y="154"/>
                  </a:lnTo>
                  <a:lnTo>
                    <a:pt x="12" y="152"/>
                  </a:lnTo>
                  <a:lnTo>
                    <a:pt x="14" y="144"/>
                  </a:lnTo>
                  <a:lnTo>
                    <a:pt x="28" y="142"/>
                  </a:lnTo>
                  <a:lnTo>
                    <a:pt x="32" y="134"/>
                  </a:lnTo>
                  <a:lnTo>
                    <a:pt x="28" y="138"/>
                  </a:lnTo>
                  <a:lnTo>
                    <a:pt x="10" y="134"/>
                  </a:lnTo>
                  <a:lnTo>
                    <a:pt x="2" y="118"/>
                  </a:lnTo>
                  <a:lnTo>
                    <a:pt x="2" y="110"/>
                  </a:lnTo>
                  <a:lnTo>
                    <a:pt x="2" y="106"/>
                  </a:lnTo>
                  <a:lnTo>
                    <a:pt x="0" y="98"/>
                  </a:lnTo>
                  <a:lnTo>
                    <a:pt x="30" y="112"/>
                  </a:lnTo>
                  <a:lnTo>
                    <a:pt x="26" y="102"/>
                  </a:lnTo>
                  <a:lnTo>
                    <a:pt x="36" y="98"/>
                  </a:lnTo>
                  <a:lnTo>
                    <a:pt x="28" y="94"/>
                  </a:lnTo>
                  <a:lnTo>
                    <a:pt x="20" y="102"/>
                  </a:lnTo>
                  <a:lnTo>
                    <a:pt x="12" y="96"/>
                  </a:lnTo>
                  <a:lnTo>
                    <a:pt x="2" y="88"/>
                  </a:lnTo>
                  <a:lnTo>
                    <a:pt x="0" y="82"/>
                  </a:lnTo>
                  <a:lnTo>
                    <a:pt x="2" y="80"/>
                  </a:lnTo>
                  <a:lnTo>
                    <a:pt x="18" y="80"/>
                  </a:lnTo>
                  <a:lnTo>
                    <a:pt x="6" y="72"/>
                  </a:lnTo>
                  <a:lnTo>
                    <a:pt x="8" y="70"/>
                  </a:lnTo>
                  <a:lnTo>
                    <a:pt x="6" y="62"/>
                  </a:lnTo>
                  <a:lnTo>
                    <a:pt x="14" y="62"/>
                  </a:lnTo>
                  <a:lnTo>
                    <a:pt x="14" y="6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66" name="Freeform 598"/>
            <p:cNvSpPr>
              <a:spLocks/>
            </p:cNvSpPr>
            <p:nvPr/>
          </p:nvSpPr>
          <p:spPr bwMode="auto">
            <a:xfrm>
              <a:off x="3037428" y="2161068"/>
              <a:ext cx="44864" cy="26918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34" y="4"/>
                </a:cxn>
                <a:cxn ang="0">
                  <a:pos x="40" y="10"/>
                </a:cxn>
                <a:cxn ang="0">
                  <a:pos x="36" y="14"/>
                </a:cxn>
                <a:cxn ang="0">
                  <a:pos x="38" y="22"/>
                </a:cxn>
                <a:cxn ang="0">
                  <a:pos x="36" y="24"/>
                </a:cxn>
                <a:cxn ang="0">
                  <a:pos x="16" y="24"/>
                </a:cxn>
                <a:cxn ang="0">
                  <a:pos x="4" y="18"/>
                </a:cxn>
                <a:cxn ang="0">
                  <a:pos x="0" y="10"/>
                </a:cxn>
                <a:cxn ang="0">
                  <a:pos x="10" y="0"/>
                </a:cxn>
                <a:cxn ang="0">
                  <a:pos x="16" y="4"/>
                </a:cxn>
                <a:cxn ang="0">
                  <a:pos x="16" y="4"/>
                </a:cxn>
              </a:cxnLst>
              <a:rect l="0" t="0" r="r" b="b"/>
              <a:pathLst>
                <a:path w="40" h="24">
                  <a:moveTo>
                    <a:pt x="16" y="4"/>
                  </a:moveTo>
                  <a:lnTo>
                    <a:pt x="34" y="4"/>
                  </a:lnTo>
                  <a:lnTo>
                    <a:pt x="40" y="10"/>
                  </a:lnTo>
                  <a:lnTo>
                    <a:pt x="36" y="14"/>
                  </a:lnTo>
                  <a:lnTo>
                    <a:pt x="38" y="22"/>
                  </a:lnTo>
                  <a:lnTo>
                    <a:pt x="36" y="24"/>
                  </a:lnTo>
                  <a:lnTo>
                    <a:pt x="16" y="24"/>
                  </a:lnTo>
                  <a:lnTo>
                    <a:pt x="4" y="18"/>
                  </a:lnTo>
                  <a:lnTo>
                    <a:pt x="0" y="10"/>
                  </a:lnTo>
                  <a:lnTo>
                    <a:pt x="10" y="0"/>
                  </a:lnTo>
                  <a:lnTo>
                    <a:pt x="16" y="4"/>
                  </a:lnTo>
                  <a:lnTo>
                    <a:pt x="16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67" name="Freeform 599"/>
            <p:cNvSpPr>
              <a:spLocks/>
            </p:cNvSpPr>
            <p:nvPr/>
          </p:nvSpPr>
          <p:spPr bwMode="auto">
            <a:xfrm>
              <a:off x="3026212" y="2212661"/>
              <a:ext cx="257968" cy="159267"/>
            </a:xfrm>
            <a:custGeom>
              <a:avLst/>
              <a:gdLst/>
              <a:ahLst/>
              <a:cxnLst>
                <a:cxn ang="0">
                  <a:pos x="2" y="6"/>
                </a:cxn>
                <a:cxn ang="0">
                  <a:pos x="0" y="18"/>
                </a:cxn>
                <a:cxn ang="0">
                  <a:pos x="24" y="40"/>
                </a:cxn>
                <a:cxn ang="0">
                  <a:pos x="40" y="48"/>
                </a:cxn>
                <a:cxn ang="0">
                  <a:pos x="56" y="62"/>
                </a:cxn>
                <a:cxn ang="0">
                  <a:pos x="64" y="84"/>
                </a:cxn>
                <a:cxn ang="0">
                  <a:pos x="58" y="104"/>
                </a:cxn>
                <a:cxn ang="0">
                  <a:pos x="62" y="124"/>
                </a:cxn>
                <a:cxn ang="0">
                  <a:pos x="74" y="132"/>
                </a:cxn>
                <a:cxn ang="0">
                  <a:pos x="78" y="128"/>
                </a:cxn>
                <a:cxn ang="0">
                  <a:pos x="86" y="134"/>
                </a:cxn>
                <a:cxn ang="0">
                  <a:pos x="102" y="134"/>
                </a:cxn>
                <a:cxn ang="0">
                  <a:pos x="102" y="124"/>
                </a:cxn>
                <a:cxn ang="0">
                  <a:pos x="108" y="124"/>
                </a:cxn>
                <a:cxn ang="0">
                  <a:pos x="114" y="142"/>
                </a:cxn>
                <a:cxn ang="0">
                  <a:pos x="136" y="140"/>
                </a:cxn>
                <a:cxn ang="0">
                  <a:pos x="142" y="136"/>
                </a:cxn>
                <a:cxn ang="0">
                  <a:pos x="152" y="132"/>
                </a:cxn>
                <a:cxn ang="0">
                  <a:pos x="158" y="130"/>
                </a:cxn>
                <a:cxn ang="0">
                  <a:pos x="182" y="126"/>
                </a:cxn>
                <a:cxn ang="0">
                  <a:pos x="184" y="124"/>
                </a:cxn>
                <a:cxn ang="0">
                  <a:pos x="192" y="136"/>
                </a:cxn>
                <a:cxn ang="0">
                  <a:pos x="224" y="128"/>
                </a:cxn>
                <a:cxn ang="0">
                  <a:pos x="218" y="112"/>
                </a:cxn>
                <a:cxn ang="0">
                  <a:pos x="228" y="86"/>
                </a:cxn>
                <a:cxn ang="0">
                  <a:pos x="222" y="80"/>
                </a:cxn>
                <a:cxn ang="0">
                  <a:pos x="194" y="68"/>
                </a:cxn>
                <a:cxn ang="0">
                  <a:pos x="164" y="80"/>
                </a:cxn>
                <a:cxn ang="0">
                  <a:pos x="156" y="86"/>
                </a:cxn>
                <a:cxn ang="0">
                  <a:pos x="150" y="94"/>
                </a:cxn>
                <a:cxn ang="0">
                  <a:pos x="124" y="82"/>
                </a:cxn>
                <a:cxn ang="0">
                  <a:pos x="114" y="90"/>
                </a:cxn>
                <a:cxn ang="0">
                  <a:pos x="106" y="82"/>
                </a:cxn>
                <a:cxn ang="0">
                  <a:pos x="102" y="86"/>
                </a:cxn>
                <a:cxn ang="0">
                  <a:pos x="100" y="70"/>
                </a:cxn>
                <a:cxn ang="0">
                  <a:pos x="92" y="64"/>
                </a:cxn>
                <a:cxn ang="0">
                  <a:pos x="86" y="62"/>
                </a:cxn>
                <a:cxn ang="0">
                  <a:pos x="86" y="56"/>
                </a:cxn>
                <a:cxn ang="0">
                  <a:pos x="102" y="44"/>
                </a:cxn>
                <a:cxn ang="0">
                  <a:pos x="72" y="20"/>
                </a:cxn>
                <a:cxn ang="0">
                  <a:pos x="46" y="28"/>
                </a:cxn>
                <a:cxn ang="0">
                  <a:pos x="42" y="6"/>
                </a:cxn>
                <a:cxn ang="0">
                  <a:pos x="26" y="0"/>
                </a:cxn>
              </a:cxnLst>
              <a:rect l="0" t="0" r="r" b="b"/>
              <a:pathLst>
                <a:path w="230" h="142">
                  <a:moveTo>
                    <a:pt x="26" y="0"/>
                  </a:moveTo>
                  <a:lnTo>
                    <a:pt x="6" y="0"/>
                  </a:lnTo>
                  <a:lnTo>
                    <a:pt x="2" y="6"/>
                  </a:lnTo>
                  <a:lnTo>
                    <a:pt x="10" y="16"/>
                  </a:lnTo>
                  <a:lnTo>
                    <a:pt x="2" y="12"/>
                  </a:lnTo>
                  <a:lnTo>
                    <a:pt x="0" y="18"/>
                  </a:lnTo>
                  <a:lnTo>
                    <a:pt x="12" y="26"/>
                  </a:lnTo>
                  <a:lnTo>
                    <a:pt x="18" y="38"/>
                  </a:lnTo>
                  <a:lnTo>
                    <a:pt x="24" y="40"/>
                  </a:lnTo>
                  <a:lnTo>
                    <a:pt x="26" y="48"/>
                  </a:lnTo>
                  <a:lnTo>
                    <a:pt x="28" y="44"/>
                  </a:lnTo>
                  <a:lnTo>
                    <a:pt x="40" y="48"/>
                  </a:lnTo>
                  <a:lnTo>
                    <a:pt x="50" y="42"/>
                  </a:lnTo>
                  <a:lnTo>
                    <a:pt x="54" y="54"/>
                  </a:lnTo>
                  <a:lnTo>
                    <a:pt x="56" y="62"/>
                  </a:lnTo>
                  <a:lnTo>
                    <a:pt x="62" y="72"/>
                  </a:lnTo>
                  <a:lnTo>
                    <a:pt x="64" y="82"/>
                  </a:lnTo>
                  <a:lnTo>
                    <a:pt x="64" y="84"/>
                  </a:lnTo>
                  <a:lnTo>
                    <a:pt x="58" y="94"/>
                  </a:lnTo>
                  <a:lnTo>
                    <a:pt x="60" y="94"/>
                  </a:lnTo>
                  <a:lnTo>
                    <a:pt x="58" y="104"/>
                  </a:lnTo>
                  <a:lnTo>
                    <a:pt x="68" y="110"/>
                  </a:lnTo>
                  <a:lnTo>
                    <a:pt x="62" y="114"/>
                  </a:lnTo>
                  <a:lnTo>
                    <a:pt x="62" y="124"/>
                  </a:lnTo>
                  <a:lnTo>
                    <a:pt x="68" y="130"/>
                  </a:lnTo>
                  <a:lnTo>
                    <a:pt x="70" y="134"/>
                  </a:lnTo>
                  <a:lnTo>
                    <a:pt x="74" y="132"/>
                  </a:lnTo>
                  <a:lnTo>
                    <a:pt x="74" y="128"/>
                  </a:lnTo>
                  <a:lnTo>
                    <a:pt x="80" y="124"/>
                  </a:lnTo>
                  <a:lnTo>
                    <a:pt x="78" y="128"/>
                  </a:lnTo>
                  <a:lnTo>
                    <a:pt x="82" y="134"/>
                  </a:lnTo>
                  <a:lnTo>
                    <a:pt x="82" y="128"/>
                  </a:lnTo>
                  <a:lnTo>
                    <a:pt x="86" y="134"/>
                  </a:lnTo>
                  <a:lnTo>
                    <a:pt x="86" y="136"/>
                  </a:lnTo>
                  <a:lnTo>
                    <a:pt x="96" y="138"/>
                  </a:lnTo>
                  <a:lnTo>
                    <a:pt x="102" y="134"/>
                  </a:lnTo>
                  <a:lnTo>
                    <a:pt x="98" y="126"/>
                  </a:lnTo>
                  <a:lnTo>
                    <a:pt x="102" y="126"/>
                  </a:lnTo>
                  <a:lnTo>
                    <a:pt x="102" y="124"/>
                  </a:lnTo>
                  <a:lnTo>
                    <a:pt x="106" y="132"/>
                  </a:lnTo>
                  <a:lnTo>
                    <a:pt x="108" y="124"/>
                  </a:lnTo>
                  <a:lnTo>
                    <a:pt x="108" y="124"/>
                  </a:lnTo>
                  <a:lnTo>
                    <a:pt x="112" y="126"/>
                  </a:lnTo>
                  <a:lnTo>
                    <a:pt x="110" y="140"/>
                  </a:lnTo>
                  <a:lnTo>
                    <a:pt x="114" y="142"/>
                  </a:lnTo>
                  <a:lnTo>
                    <a:pt x="124" y="142"/>
                  </a:lnTo>
                  <a:lnTo>
                    <a:pt x="136" y="142"/>
                  </a:lnTo>
                  <a:lnTo>
                    <a:pt x="136" y="140"/>
                  </a:lnTo>
                  <a:lnTo>
                    <a:pt x="134" y="136"/>
                  </a:lnTo>
                  <a:lnTo>
                    <a:pt x="140" y="140"/>
                  </a:lnTo>
                  <a:lnTo>
                    <a:pt x="142" y="136"/>
                  </a:lnTo>
                  <a:lnTo>
                    <a:pt x="144" y="142"/>
                  </a:lnTo>
                  <a:lnTo>
                    <a:pt x="152" y="138"/>
                  </a:lnTo>
                  <a:lnTo>
                    <a:pt x="152" y="132"/>
                  </a:lnTo>
                  <a:lnTo>
                    <a:pt x="156" y="140"/>
                  </a:lnTo>
                  <a:lnTo>
                    <a:pt x="158" y="136"/>
                  </a:lnTo>
                  <a:lnTo>
                    <a:pt x="158" y="130"/>
                  </a:lnTo>
                  <a:lnTo>
                    <a:pt x="160" y="138"/>
                  </a:lnTo>
                  <a:lnTo>
                    <a:pt x="178" y="136"/>
                  </a:lnTo>
                  <a:lnTo>
                    <a:pt x="182" y="126"/>
                  </a:lnTo>
                  <a:lnTo>
                    <a:pt x="174" y="118"/>
                  </a:lnTo>
                  <a:lnTo>
                    <a:pt x="178" y="118"/>
                  </a:lnTo>
                  <a:lnTo>
                    <a:pt x="184" y="124"/>
                  </a:lnTo>
                  <a:lnTo>
                    <a:pt x="184" y="134"/>
                  </a:lnTo>
                  <a:lnTo>
                    <a:pt x="190" y="140"/>
                  </a:lnTo>
                  <a:lnTo>
                    <a:pt x="192" y="136"/>
                  </a:lnTo>
                  <a:lnTo>
                    <a:pt x="202" y="142"/>
                  </a:lnTo>
                  <a:lnTo>
                    <a:pt x="224" y="136"/>
                  </a:lnTo>
                  <a:lnTo>
                    <a:pt x="224" y="128"/>
                  </a:lnTo>
                  <a:lnTo>
                    <a:pt x="224" y="124"/>
                  </a:lnTo>
                  <a:lnTo>
                    <a:pt x="218" y="118"/>
                  </a:lnTo>
                  <a:lnTo>
                    <a:pt x="218" y="112"/>
                  </a:lnTo>
                  <a:lnTo>
                    <a:pt x="230" y="98"/>
                  </a:lnTo>
                  <a:lnTo>
                    <a:pt x="230" y="90"/>
                  </a:lnTo>
                  <a:lnTo>
                    <a:pt x="228" y="86"/>
                  </a:lnTo>
                  <a:lnTo>
                    <a:pt x="220" y="86"/>
                  </a:lnTo>
                  <a:lnTo>
                    <a:pt x="222" y="84"/>
                  </a:lnTo>
                  <a:lnTo>
                    <a:pt x="222" y="80"/>
                  </a:lnTo>
                  <a:lnTo>
                    <a:pt x="210" y="78"/>
                  </a:lnTo>
                  <a:lnTo>
                    <a:pt x="210" y="70"/>
                  </a:lnTo>
                  <a:lnTo>
                    <a:pt x="194" y="68"/>
                  </a:lnTo>
                  <a:lnTo>
                    <a:pt x="184" y="74"/>
                  </a:lnTo>
                  <a:lnTo>
                    <a:pt x="174" y="70"/>
                  </a:lnTo>
                  <a:lnTo>
                    <a:pt x="164" y="80"/>
                  </a:lnTo>
                  <a:lnTo>
                    <a:pt x="158" y="80"/>
                  </a:lnTo>
                  <a:lnTo>
                    <a:pt x="156" y="82"/>
                  </a:lnTo>
                  <a:lnTo>
                    <a:pt x="156" y="86"/>
                  </a:lnTo>
                  <a:lnTo>
                    <a:pt x="152" y="82"/>
                  </a:lnTo>
                  <a:lnTo>
                    <a:pt x="142" y="88"/>
                  </a:lnTo>
                  <a:lnTo>
                    <a:pt x="150" y="94"/>
                  </a:lnTo>
                  <a:lnTo>
                    <a:pt x="136" y="96"/>
                  </a:lnTo>
                  <a:lnTo>
                    <a:pt x="138" y="94"/>
                  </a:lnTo>
                  <a:lnTo>
                    <a:pt x="124" y="82"/>
                  </a:lnTo>
                  <a:lnTo>
                    <a:pt x="122" y="92"/>
                  </a:lnTo>
                  <a:lnTo>
                    <a:pt x="120" y="84"/>
                  </a:lnTo>
                  <a:lnTo>
                    <a:pt x="114" y="90"/>
                  </a:lnTo>
                  <a:lnTo>
                    <a:pt x="114" y="86"/>
                  </a:lnTo>
                  <a:lnTo>
                    <a:pt x="108" y="80"/>
                  </a:lnTo>
                  <a:lnTo>
                    <a:pt x="106" y="82"/>
                  </a:lnTo>
                  <a:lnTo>
                    <a:pt x="106" y="90"/>
                  </a:lnTo>
                  <a:lnTo>
                    <a:pt x="106" y="94"/>
                  </a:lnTo>
                  <a:lnTo>
                    <a:pt x="102" y="86"/>
                  </a:lnTo>
                  <a:lnTo>
                    <a:pt x="100" y="82"/>
                  </a:lnTo>
                  <a:lnTo>
                    <a:pt x="102" y="74"/>
                  </a:lnTo>
                  <a:lnTo>
                    <a:pt x="100" y="70"/>
                  </a:lnTo>
                  <a:lnTo>
                    <a:pt x="92" y="72"/>
                  </a:lnTo>
                  <a:lnTo>
                    <a:pt x="94" y="70"/>
                  </a:lnTo>
                  <a:lnTo>
                    <a:pt x="92" y="64"/>
                  </a:lnTo>
                  <a:lnTo>
                    <a:pt x="74" y="74"/>
                  </a:lnTo>
                  <a:lnTo>
                    <a:pt x="76" y="64"/>
                  </a:lnTo>
                  <a:lnTo>
                    <a:pt x="86" y="62"/>
                  </a:lnTo>
                  <a:lnTo>
                    <a:pt x="70" y="54"/>
                  </a:lnTo>
                  <a:lnTo>
                    <a:pt x="72" y="48"/>
                  </a:lnTo>
                  <a:lnTo>
                    <a:pt x="86" y="56"/>
                  </a:lnTo>
                  <a:lnTo>
                    <a:pt x="98" y="54"/>
                  </a:lnTo>
                  <a:lnTo>
                    <a:pt x="102" y="52"/>
                  </a:lnTo>
                  <a:lnTo>
                    <a:pt x="102" y="44"/>
                  </a:lnTo>
                  <a:lnTo>
                    <a:pt x="86" y="36"/>
                  </a:lnTo>
                  <a:lnTo>
                    <a:pt x="84" y="28"/>
                  </a:lnTo>
                  <a:lnTo>
                    <a:pt x="72" y="20"/>
                  </a:lnTo>
                  <a:lnTo>
                    <a:pt x="52" y="26"/>
                  </a:lnTo>
                  <a:lnTo>
                    <a:pt x="44" y="38"/>
                  </a:lnTo>
                  <a:lnTo>
                    <a:pt x="46" y="28"/>
                  </a:lnTo>
                  <a:lnTo>
                    <a:pt x="48" y="18"/>
                  </a:lnTo>
                  <a:lnTo>
                    <a:pt x="46" y="14"/>
                  </a:lnTo>
                  <a:lnTo>
                    <a:pt x="42" y="6"/>
                  </a:lnTo>
                  <a:lnTo>
                    <a:pt x="34" y="8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68" name="Freeform 600"/>
            <p:cNvSpPr>
              <a:spLocks/>
            </p:cNvSpPr>
            <p:nvPr/>
          </p:nvSpPr>
          <p:spPr bwMode="auto">
            <a:xfrm>
              <a:off x="3281936" y="2275470"/>
              <a:ext cx="13460" cy="15702"/>
            </a:xfrm>
            <a:custGeom>
              <a:avLst/>
              <a:gdLst/>
              <a:ahLst/>
              <a:cxnLst>
                <a:cxn ang="0">
                  <a:pos x="10" y="2"/>
                </a:cxn>
                <a:cxn ang="0">
                  <a:pos x="8" y="8"/>
                </a:cxn>
                <a:cxn ang="0">
                  <a:pos x="12" y="14"/>
                </a:cxn>
                <a:cxn ang="0">
                  <a:pos x="0" y="14"/>
                </a:cxn>
                <a:cxn ang="0">
                  <a:pos x="6" y="0"/>
                </a:cxn>
                <a:cxn ang="0">
                  <a:pos x="10" y="2"/>
                </a:cxn>
                <a:cxn ang="0">
                  <a:pos x="10" y="2"/>
                </a:cxn>
              </a:cxnLst>
              <a:rect l="0" t="0" r="r" b="b"/>
              <a:pathLst>
                <a:path w="12" h="14">
                  <a:moveTo>
                    <a:pt x="10" y="2"/>
                  </a:moveTo>
                  <a:lnTo>
                    <a:pt x="8" y="8"/>
                  </a:lnTo>
                  <a:lnTo>
                    <a:pt x="12" y="14"/>
                  </a:lnTo>
                  <a:lnTo>
                    <a:pt x="0" y="14"/>
                  </a:lnTo>
                  <a:lnTo>
                    <a:pt x="6" y="0"/>
                  </a:lnTo>
                  <a:lnTo>
                    <a:pt x="10" y="2"/>
                  </a:lnTo>
                  <a:lnTo>
                    <a:pt x="1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69" name="Freeform 601"/>
            <p:cNvSpPr>
              <a:spLocks/>
            </p:cNvSpPr>
            <p:nvPr/>
          </p:nvSpPr>
          <p:spPr bwMode="auto">
            <a:xfrm>
              <a:off x="3272963" y="2338280"/>
              <a:ext cx="15702" cy="13460"/>
            </a:xfrm>
            <a:custGeom>
              <a:avLst/>
              <a:gdLst/>
              <a:ahLst/>
              <a:cxnLst>
                <a:cxn ang="0">
                  <a:pos x="12" y="10"/>
                </a:cxn>
                <a:cxn ang="0">
                  <a:pos x="14" y="6"/>
                </a:cxn>
                <a:cxn ang="0">
                  <a:pos x="12" y="0"/>
                </a:cxn>
                <a:cxn ang="0">
                  <a:pos x="0" y="4"/>
                </a:cxn>
                <a:cxn ang="0">
                  <a:pos x="6" y="12"/>
                </a:cxn>
                <a:cxn ang="0">
                  <a:pos x="12" y="10"/>
                </a:cxn>
                <a:cxn ang="0">
                  <a:pos x="12" y="10"/>
                </a:cxn>
              </a:cxnLst>
              <a:rect l="0" t="0" r="r" b="b"/>
              <a:pathLst>
                <a:path w="14" h="12">
                  <a:moveTo>
                    <a:pt x="12" y="10"/>
                  </a:moveTo>
                  <a:lnTo>
                    <a:pt x="14" y="6"/>
                  </a:lnTo>
                  <a:lnTo>
                    <a:pt x="12" y="0"/>
                  </a:lnTo>
                  <a:lnTo>
                    <a:pt x="0" y="4"/>
                  </a:lnTo>
                  <a:lnTo>
                    <a:pt x="6" y="12"/>
                  </a:lnTo>
                  <a:lnTo>
                    <a:pt x="12" y="10"/>
                  </a:lnTo>
                  <a:lnTo>
                    <a:pt x="12" y="1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70" name="Freeform 602"/>
            <p:cNvSpPr>
              <a:spLocks/>
            </p:cNvSpPr>
            <p:nvPr/>
          </p:nvSpPr>
          <p:spPr bwMode="auto">
            <a:xfrm>
              <a:off x="3032942" y="2300145"/>
              <a:ext cx="44864" cy="60566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40" y="24"/>
                </a:cxn>
                <a:cxn ang="0">
                  <a:pos x="38" y="26"/>
                </a:cxn>
                <a:cxn ang="0">
                  <a:pos x="40" y="50"/>
                </a:cxn>
                <a:cxn ang="0">
                  <a:pos x="24" y="54"/>
                </a:cxn>
                <a:cxn ang="0">
                  <a:pos x="16" y="44"/>
                </a:cxn>
                <a:cxn ang="0">
                  <a:pos x="8" y="42"/>
                </a:cxn>
                <a:cxn ang="0">
                  <a:pos x="6" y="38"/>
                </a:cxn>
                <a:cxn ang="0">
                  <a:pos x="8" y="34"/>
                </a:cxn>
                <a:cxn ang="0">
                  <a:pos x="4" y="38"/>
                </a:cxn>
                <a:cxn ang="0">
                  <a:pos x="2" y="34"/>
                </a:cxn>
                <a:cxn ang="0">
                  <a:pos x="0" y="24"/>
                </a:cxn>
                <a:cxn ang="0">
                  <a:pos x="6" y="20"/>
                </a:cxn>
                <a:cxn ang="0">
                  <a:pos x="8" y="18"/>
                </a:cxn>
                <a:cxn ang="0">
                  <a:pos x="6" y="16"/>
                </a:cxn>
                <a:cxn ang="0">
                  <a:pos x="6" y="12"/>
                </a:cxn>
                <a:cxn ang="0">
                  <a:pos x="10" y="10"/>
                </a:cxn>
                <a:cxn ang="0">
                  <a:pos x="10" y="6"/>
                </a:cxn>
                <a:cxn ang="0">
                  <a:pos x="16" y="0"/>
                </a:cxn>
                <a:cxn ang="0">
                  <a:pos x="20" y="0"/>
                </a:cxn>
                <a:cxn ang="0">
                  <a:pos x="20" y="0"/>
                </a:cxn>
              </a:cxnLst>
              <a:rect l="0" t="0" r="r" b="b"/>
              <a:pathLst>
                <a:path w="40" h="54">
                  <a:moveTo>
                    <a:pt x="20" y="0"/>
                  </a:moveTo>
                  <a:lnTo>
                    <a:pt x="40" y="24"/>
                  </a:lnTo>
                  <a:lnTo>
                    <a:pt x="38" y="26"/>
                  </a:lnTo>
                  <a:lnTo>
                    <a:pt x="40" y="50"/>
                  </a:lnTo>
                  <a:lnTo>
                    <a:pt x="24" y="54"/>
                  </a:lnTo>
                  <a:lnTo>
                    <a:pt x="16" y="44"/>
                  </a:lnTo>
                  <a:lnTo>
                    <a:pt x="8" y="42"/>
                  </a:lnTo>
                  <a:lnTo>
                    <a:pt x="6" y="38"/>
                  </a:lnTo>
                  <a:lnTo>
                    <a:pt x="8" y="34"/>
                  </a:lnTo>
                  <a:lnTo>
                    <a:pt x="4" y="38"/>
                  </a:lnTo>
                  <a:lnTo>
                    <a:pt x="2" y="34"/>
                  </a:lnTo>
                  <a:lnTo>
                    <a:pt x="0" y="24"/>
                  </a:lnTo>
                  <a:lnTo>
                    <a:pt x="6" y="20"/>
                  </a:lnTo>
                  <a:lnTo>
                    <a:pt x="8" y="18"/>
                  </a:lnTo>
                  <a:lnTo>
                    <a:pt x="6" y="16"/>
                  </a:lnTo>
                  <a:lnTo>
                    <a:pt x="6" y="12"/>
                  </a:lnTo>
                  <a:lnTo>
                    <a:pt x="10" y="10"/>
                  </a:lnTo>
                  <a:lnTo>
                    <a:pt x="10" y="6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2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71" name="Freeform 603"/>
            <p:cNvSpPr>
              <a:spLocks/>
            </p:cNvSpPr>
            <p:nvPr/>
          </p:nvSpPr>
          <p:spPr bwMode="auto">
            <a:xfrm>
              <a:off x="3046400" y="2387630"/>
              <a:ext cx="80755" cy="112159"/>
            </a:xfrm>
            <a:custGeom>
              <a:avLst/>
              <a:gdLst/>
              <a:ahLst/>
              <a:cxnLst>
                <a:cxn ang="0">
                  <a:pos x="8" y="4"/>
                </a:cxn>
                <a:cxn ang="0">
                  <a:pos x="28" y="0"/>
                </a:cxn>
                <a:cxn ang="0">
                  <a:pos x="42" y="4"/>
                </a:cxn>
                <a:cxn ang="0">
                  <a:pos x="44" y="10"/>
                </a:cxn>
                <a:cxn ang="0">
                  <a:pos x="54" y="6"/>
                </a:cxn>
                <a:cxn ang="0">
                  <a:pos x="72" y="12"/>
                </a:cxn>
                <a:cxn ang="0">
                  <a:pos x="66" y="28"/>
                </a:cxn>
                <a:cxn ang="0">
                  <a:pos x="60" y="28"/>
                </a:cxn>
                <a:cxn ang="0">
                  <a:pos x="62" y="34"/>
                </a:cxn>
                <a:cxn ang="0">
                  <a:pos x="60" y="42"/>
                </a:cxn>
                <a:cxn ang="0">
                  <a:pos x="54" y="44"/>
                </a:cxn>
                <a:cxn ang="0">
                  <a:pos x="56" y="46"/>
                </a:cxn>
                <a:cxn ang="0">
                  <a:pos x="56" y="50"/>
                </a:cxn>
                <a:cxn ang="0">
                  <a:pos x="46" y="68"/>
                </a:cxn>
                <a:cxn ang="0">
                  <a:pos x="32" y="64"/>
                </a:cxn>
                <a:cxn ang="0">
                  <a:pos x="16" y="66"/>
                </a:cxn>
                <a:cxn ang="0">
                  <a:pos x="24" y="70"/>
                </a:cxn>
                <a:cxn ang="0">
                  <a:pos x="28" y="78"/>
                </a:cxn>
                <a:cxn ang="0">
                  <a:pos x="20" y="96"/>
                </a:cxn>
                <a:cxn ang="0">
                  <a:pos x="8" y="100"/>
                </a:cxn>
                <a:cxn ang="0">
                  <a:pos x="6" y="98"/>
                </a:cxn>
                <a:cxn ang="0">
                  <a:pos x="10" y="92"/>
                </a:cxn>
                <a:cxn ang="0">
                  <a:pos x="6" y="92"/>
                </a:cxn>
                <a:cxn ang="0">
                  <a:pos x="6" y="82"/>
                </a:cxn>
                <a:cxn ang="0">
                  <a:pos x="10" y="74"/>
                </a:cxn>
                <a:cxn ang="0">
                  <a:pos x="6" y="76"/>
                </a:cxn>
                <a:cxn ang="0">
                  <a:pos x="0" y="68"/>
                </a:cxn>
                <a:cxn ang="0">
                  <a:pos x="0" y="58"/>
                </a:cxn>
                <a:cxn ang="0">
                  <a:pos x="0" y="48"/>
                </a:cxn>
                <a:cxn ang="0">
                  <a:pos x="0" y="20"/>
                </a:cxn>
                <a:cxn ang="0">
                  <a:pos x="2" y="18"/>
                </a:cxn>
                <a:cxn ang="0">
                  <a:pos x="4" y="12"/>
                </a:cxn>
                <a:cxn ang="0">
                  <a:pos x="4" y="6"/>
                </a:cxn>
                <a:cxn ang="0">
                  <a:pos x="8" y="4"/>
                </a:cxn>
                <a:cxn ang="0">
                  <a:pos x="8" y="4"/>
                </a:cxn>
              </a:cxnLst>
              <a:rect l="0" t="0" r="r" b="b"/>
              <a:pathLst>
                <a:path w="72" h="100">
                  <a:moveTo>
                    <a:pt x="8" y="4"/>
                  </a:moveTo>
                  <a:lnTo>
                    <a:pt x="28" y="0"/>
                  </a:lnTo>
                  <a:lnTo>
                    <a:pt x="42" y="4"/>
                  </a:lnTo>
                  <a:lnTo>
                    <a:pt x="44" y="10"/>
                  </a:lnTo>
                  <a:lnTo>
                    <a:pt x="54" y="6"/>
                  </a:lnTo>
                  <a:lnTo>
                    <a:pt x="72" y="12"/>
                  </a:lnTo>
                  <a:lnTo>
                    <a:pt x="66" y="28"/>
                  </a:lnTo>
                  <a:lnTo>
                    <a:pt x="60" y="28"/>
                  </a:lnTo>
                  <a:lnTo>
                    <a:pt x="62" y="34"/>
                  </a:lnTo>
                  <a:lnTo>
                    <a:pt x="60" y="42"/>
                  </a:lnTo>
                  <a:lnTo>
                    <a:pt x="54" y="44"/>
                  </a:lnTo>
                  <a:lnTo>
                    <a:pt x="56" y="46"/>
                  </a:lnTo>
                  <a:lnTo>
                    <a:pt x="56" y="50"/>
                  </a:lnTo>
                  <a:lnTo>
                    <a:pt x="46" y="68"/>
                  </a:lnTo>
                  <a:lnTo>
                    <a:pt x="32" y="64"/>
                  </a:lnTo>
                  <a:lnTo>
                    <a:pt x="16" y="66"/>
                  </a:lnTo>
                  <a:lnTo>
                    <a:pt x="24" y="70"/>
                  </a:lnTo>
                  <a:lnTo>
                    <a:pt x="28" y="78"/>
                  </a:lnTo>
                  <a:lnTo>
                    <a:pt x="20" y="96"/>
                  </a:lnTo>
                  <a:lnTo>
                    <a:pt x="8" y="100"/>
                  </a:lnTo>
                  <a:lnTo>
                    <a:pt x="6" y="98"/>
                  </a:lnTo>
                  <a:lnTo>
                    <a:pt x="10" y="92"/>
                  </a:lnTo>
                  <a:lnTo>
                    <a:pt x="6" y="92"/>
                  </a:lnTo>
                  <a:lnTo>
                    <a:pt x="6" y="82"/>
                  </a:lnTo>
                  <a:lnTo>
                    <a:pt x="10" y="74"/>
                  </a:lnTo>
                  <a:lnTo>
                    <a:pt x="6" y="76"/>
                  </a:lnTo>
                  <a:lnTo>
                    <a:pt x="0" y="68"/>
                  </a:lnTo>
                  <a:lnTo>
                    <a:pt x="0" y="58"/>
                  </a:lnTo>
                  <a:lnTo>
                    <a:pt x="0" y="48"/>
                  </a:lnTo>
                  <a:lnTo>
                    <a:pt x="0" y="20"/>
                  </a:lnTo>
                  <a:lnTo>
                    <a:pt x="2" y="18"/>
                  </a:lnTo>
                  <a:lnTo>
                    <a:pt x="4" y="12"/>
                  </a:lnTo>
                  <a:lnTo>
                    <a:pt x="4" y="6"/>
                  </a:lnTo>
                  <a:lnTo>
                    <a:pt x="8" y="4"/>
                  </a:lnTo>
                  <a:lnTo>
                    <a:pt x="8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72" name="Freeform 604"/>
            <p:cNvSpPr>
              <a:spLocks/>
            </p:cNvSpPr>
            <p:nvPr/>
          </p:nvSpPr>
          <p:spPr bwMode="auto">
            <a:xfrm>
              <a:off x="3176506" y="2661299"/>
              <a:ext cx="6730" cy="22432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6" y="16"/>
                </a:cxn>
                <a:cxn ang="0">
                  <a:pos x="6" y="20"/>
                </a:cxn>
                <a:cxn ang="0">
                  <a:pos x="0" y="16"/>
                </a:cxn>
                <a:cxn ang="0">
                  <a:pos x="0" y="4"/>
                </a:cxn>
                <a:cxn ang="0">
                  <a:pos x="2" y="0"/>
                </a:cxn>
                <a:cxn ang="0">
                  <a:pos x="4" y="2"/>
                </a:cxn>
                <a:cxn ang="0">
                  <a:pos x="4" y="2"/>
                </a:cxn>
              </a:cxnLst>
              <a:rect l="0" t="0" r="r" b="b"/>
              <a:pathLst>
                <a:path w="6" h="20">
                  <a:moveTo>
                    <a:pt x="4" y="2"/>
                  </a:moveTo>
                  <a:lnTo>
                    <a:pt x="6" y="16"/>
                  </a:lnTo>
                  <a:lnTo>
                    <a:pt x="6" y="20"/>
                  </a:lnTo>
                  <a:lnTo>
                    <a:pt x="0" y="16"/>
                  </a:lnTo>
                  <a:lnTo>
                    <a:pt x="0" y="4"/>
                  </a:lnTo>
                  <a:lnTo>
                    <a:pt x="2" y="0"/>
                  </a:lnTo>
                  <a:lnTo>
                    <a:pt x="4" y="2"/>
                  </a:lnTo>
                  <a:lnTo>
                    <a:pt x="4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73" name="Freeform 605"/>
            <p:cNvSpPr>
              <a:spLocks/>
            </p:cNvSpPr>
            <p:nvPr/>
          </p:nvSpPr>
          <p:spPr bwMode="auto">
            <a:xfrm>
              <a:off x="3172019" y="2755513"/>
              <a:ext cx="105431" cy="96457"/>
            </a:xfrm>
            <a:custGeom>
              <a:avLst/>
              <a:gdLst/>
              <a:ahLst/>
              <a:cxnLst>
                <a:cxn ang="0">
                  <a:pos x="20" y="4"/>
                </a:cxn>
                <a:cxn ang="0">
                  <a:pos x="22" y="0"/>
                </a:cxn>
                <a:cxn ang="0">
                  <a:pos x="24" y="2"/>
                </a:cxn>
                <a:cxn ang="0">
                  <a:pos x="26" y="2"/>
                </a:cxn>
                <a:cxn ang="0">
                  <a:pos x="30" y="10"/>
                </a:cxn>
                <a:cxn ang="0">
                  <a:pos x="28" y="12"/>
                </a:cxn>
                <a:cxn ang="0">
                  <a:pos x="30" y="20"/>
                </a:cxn>
                <a:cxn ang="0">
                  <a:pos x="32" y="20"/>
                </a:cxn>
                <a:cxn ang="0">
                  <a:pos x="36" y="14"/>
                </a:cxn>
                <a:cxn ang="0">
                  <a:pos x="38" y="14"/>
                </a:cxn>
                <a:cxn ang="0">
                  <a:pos x="42" y="18"/>
                </a:cxn>
                <a:cxn ang="0">
                  <a:pos x="42" y="22"/>
                </a:cxn>
                <a:cxn ang="0">
                  <a:pos x="52" y="24"/>
                </a:cxn>
                <a:cxn ang="0">
                  <a:pos x="60" y="36"/>
                </a:cxn>
                <a:cxn ang="0">
                  <a:pos x="70" y="40"/>
                </a:cxn>
                <a:cxn ang="0">
                  <a:pos x="76" y="54"/>
                </a:cxn>
                <a:cxn ang="0">
                  <a:pos x="74" y="58"/>
                </a:cxn>
                <a:cxn ang="0">
                  <a:pos x="82" y="58"/>
                </a:cxn>
                <a:cxn ang="0">
                  <a:pos x="84" y="56"/>
                </a:cxn>
                <a:cxn ang="0">
                  <a:pos x="90" y="60"/>
                </a:cxn>
                <a:cxn ang="0">
                  <a:pos x="90" y="64"/>
                </a:cxn>
                <a:cxn ang="0">
                  <a:pos x="94" y="66"/>
                </a:cxn>
                <a:cxn ang="0">
                  <a:pos x="82" y="76"/>
                </a:cxn>
                <a:cxn ang="0">
                  <a:pos x="70" y="68"/>
                </a:cxn>
                <a:cxn ang="0">
                  <a:pos x="64" y="70"/>
                </a:cxn>
                <a:cxn ang="0">
                  <a:pos x="64" y="62"/>
                </a:cxn>
                <a:cxn ang="0">
                  <a:pos x="56" y="60"/>
                </a:cxn>
                <a:cxn ang="0">
                  <a:pos x="58" y="54"/>
                </a:cxn>
                <a:cxn ang="0">
                  <a:pos x="48" y="58"/>
                </a:cxn>
                <a:cxn ang="0">
                  <a:pos x="48" y="66"/>
                </a:cxn>
                <a:cxn ang="0">
                  <a:pos x="40" y="72"/>
                </a:cxn>
                <a:cxn ang="0">
                  <a:pos x="34" y="82"/>
                </a:cxn>
                <a:cxn ang="0">
                  <a:pos x="26" y="86"/>
                </a:cxn>
                <a:cxn ang="0">
                  <a:pos x="24" y="86"/>
                </a:cxn>
                <a:cxn ang="0">
                  <a:pos x="22" y="80"/>
                </a:cxn>
                <a:cxn ang="0">
                  <a:pos x="20" y="64"/>
                </a:cxn>
                <a:cxn ang="0">
                  <a:pos x="20" y="68"/>
                </a:cxn>
                <a:cxn ang="0">
                  <a:pos x="2" y="74"/>
                </a:cxn>
                <a:cxn ang="0">
                  <a:pos x="0" y="70"/>
                </a:cxn>
                <a:cxn ang="0">
                  <a:pos x="4" y="62"/>
                </a:cxn>
                <a:cxn ang="0">
                  <a:pos x="14" y="54"/>
                </a:cxn>
                <a:cxn ang="0">
                  <a:pos x="12" y="42"/>
                </a:cxn>
                <a:cxn ang="0">
                  <a:pos x="14" y="28"/>
                </a:cxn>
                <a:cxn ang="0">
                  <a:pos x="14" y="14"/>
                </a:cxn>
                <a:cxn ang="0">
                  <a:pos x="20" y="4"/>
                </a:cxn>
                <a:cxn ang="0">
                  <a:pos x="20" y="4"/>
                </a:cxn>
              </a:cxnLst>
              <a:rect l="0" t="0" r="r" b="b"/>
              <a:pathLst>
                <a:path w="94" h="86">
                  <a:moveTo>
                    <a:pt x="20" y="4"/>
                  </a:moveTo>
                  <a:lnTo>
                    <a:pt x="22" y="0"/>
                  </a:lnTo>
                  <a:lnTo>
                    <a:pt x="24" y="2"/>
                  </a:lnTo>
                  <a:lnTo>
                    <a:pt x="26" y="2"/>
                  </a:lnTo>
                  <a:lnTo>
                    <a:pt x="30" y="10"/>
                  </a:lnTo>
                  <a:lnTo>
                    <a:pt x="28" y="12"/>
                  </a:lnTo>
                  <a:lnTo>
                    <a:pt x="30" y="20"/>
                  </a:lnTo>
                  <a:lnTo>
                    <a:pt x="32" y="20"/>
                  </a:lnTo>
                  <a:lnTo>
                    <a:pt x="36" y="14"/>
                  </a:lnTo>
                  <a:lnTo>
                    <a:pt x="38" y="14"/>
                  </a:lnTo>
                  <a:lnTo>
                    <a:pt x="42" y="18"/>
                  </a:lnTo>
                  <a:lnTo>
                    <a:pt x="42" y="22"/>
                  </a:lnTo>
                  <a:lnTo>
                    <a:pt x="52" y="24"/>
                  </a:lnTo>
                  <a:lnTo>
                    <a:pt x="60" y="36"/>
                  </a:lnTo>
                  <a:lnTo>
                    <a:pt x="70" y="40"/>
                  </a:lnTo>
                  <a:lnTo>
                    <a:pt x="76" y="54"/>
                  </a:lnTo>
                  <a:lnTo>
                    <a:pt x="74" y="58"/>
                  </a:lnTo>
                  <a:lnTo>
                    <a:pt x="82" y="58"/>
                  </a:lnTo>
                  <a:lnTo>
                    <a:pt x="84" y="56"/>
                  </a:lnTo>
                  <a:lnTo>
                    <a:pt x="90" y="60"/>
                  </a:lnTo>
                  <a:lnTo>
                    <a:pt x="90" y="64"/>
                  </a:lnTo>
                  <a:lnTo>
                    <a:pt x="94" y="66"/>
                  </a:lnTo>
                  <a:lnTo>
                    <a:pt x="82" y="76"/>
                  </a:lnTo>
                  <a:lnTo>
                    <a:pt x="70" y="68"/>
                  </a:lnTo>
                  <a:lnTo>
                    <a:pt x="64" y="70"/>
                  </a:lnTo>
                  <a:lnTo>
                    <a:pt x="64" y="62"/>
                  </a:lnTo>
                  <a:lnTo>
                    <a:pt x="56" y="60"/>
                  </a:lnTo>
                  <a:lnTo>
                    <a:pt x="58" y="54"/>
                  </a:lnTo>
                  <a:lnTo>
                    <a:pt x="48" y="58"/>
                  </a:lnTo>
                  <a:lnTo>
                    <a:pt x="48" y="66"/>
                  </a:lnTo>
                  <a:lnTo>
                    <a:pt x="40" y="72"/>
                  </a:lnTo>
                  <a:lnTo>
                    <a:pt x="34" y="82"/>
                  </a:lnTo>
                  <a:lnTo>
                    <a:pt x="26" y="86"/>
                  </a:lnTo>
                  <a:lnTo>
                    <a:pt x="24" y="86"/>
                  </a:lnTo>
                  <a:lnTo>
                    <a:pt x="22" y="80"/>
                  </a:lnTo>
                  <a:lnTo>
                    <a:pt x="20" y="64"/>
                  </a:lnTo>
                  <a:lnTo>
                    <a:pt x="20" y="68"/>
                  </a:lnTo>
                  <a:lnTo>
                    <a:pt x="2" y="74"/>
                  </a:lnTo>
                  <a:lnTo>
                    <a:pt x="0" y="70"/>
                  </a:lnTo>
                  <a:lnTo>
                    <a:pt x="4" y="62"/>
                  </a:lnTo>
                  <a:lnTo>
                    <a:pt x="14" y="54"/>
                  </a:lnTo>
                  <a:lnTo>
                    <a:pt x="12" y="42"/>
                  </a:lnTo>
                  <a:lnTo>
                    <a:pt x="14" y="28"/>
                  </a:lnTo>
                  <a:lnTo>
                    <a:pt x="14" y="14"/>
                  </a:lnTo>
                  <a:lnTo>
                    <a:pt x="20" y="4"/>
                  </a:lnTo>
                  <a:lnTo>
                    <a:pt x="20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74" name="Freeform 606"/>
            <p:cNvSpPr>
              <a:spLocks/>
            </p:cNvSpPr>
            <p:nvPr/>
          </p:nvSpPr>
          <p:spPr bwMode="auto">
            <a:xfrm>
              <a:off x="3214640" y="2746540"/>
              <a:ext cx="15702" cy="17945"/>
            </a:xfrm>
            <a:custGeom>
              <a:avLst/>
              <a:gdLst/>
              <a:ahLst/>
              <a:cxnLst>
                <a:cxn ang="0">
                  <a:pos x="8" y="6"/>
                </a:cxn>
                <a:cxn ang="0">
                  <a:pos x="14" y="16"/>
                </a:cxn>
                <a:cxn ang="0">
                  <a:pos x="10" y="16"/>
                </a:cxn>
                <a:cxn ang="0">
                  <a:pos x="4" y="12"/>
                </a:cxn>
                <a:cxn ang="0">
                  <a:pos x="0" y="0"/>
                </a:cxn>
                <a:cxn ang="0">
                  <a:pos x="8" y="6"/>
                </a:cxn>
                <a:cxn ang="0">
                  <a:pos x="8" y="6"/>
                </a:cxn>
              </a:cxnLst>
              <a:rect l="0" t="0" r="r" b="b"/>
              <a:pathLst>
                <a:path w="14" h="16">
                  <a:moveTo>
                    <a:pt x="8" y="6"/>
                  </a:moveTo>
                  <a:lnTo>
                    <a:pt x="14" y="16"/>
                  </a:lnTo>
                  <a:lnTo>
                    <a:pt x="10" y="16"/>
                  </a:lnTo>
                  <a:lnTo>
                    <a:pt x="4" y="12"/>
                  </a:lnTo>
                  <a:lnTo>
                    <a:pt x="0" y="0"/>
                  </a:lnTo>
                  <a:lnTo>
                    <a:pt x="8" y="6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75" name="Freeform 608"/>
            <p:cNvSpPr>
              <a:spLocks/>
            </p:cNvSpPr>
            <p:nvPr/>
          </p:nvSpPr>
          <p:spPr bwMode="auto">
            <a:xfrm>
              <a:off x="3322313" y="2663542"/>
              <a:ext cx="31405" cy="40378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26" y="2"/>
                </a:cxn>
                <a:cxn ang="0">
                  <a:pos x="28" y="10"/>
                </a:cxn>
                <a:cxn ang="0">
                  <a:pos x="28" y="28"/>
                </a:cxn>
                <a:cxn ang="0">
                  <a:pos x="20" y="36"/>
                </a:cxn>
                <a:cxn ang="0">
                  <a:pos x="4" y="36"/>
                </a:cxn>
                <a:cxn ang="0">
                  <a:pos x="0" y="26"/>
                </a:cxn>
                <a:cxn ang="0">
                  <a:pos x="0" y="16"/>
                </a:cxn>
                <a:cxn ang="0">
                  <a:pos x="6" y="2"/>
                </a:cxn>
                <a:cxn ang="0">
                  <a:pos x="12" y="0"/>
                </a:cxn>
                <a:cxn ang="0">
                  <a:pos x="12" y="0"/>
                </a:cxn>
              </a:cxnLst>
              <a:rect l="0" t="0" r="r" b="b"/>
              <a:pathLst>
                <a:path w="28" h="36">
                  <a:moveTo>
                    <a:pt x="12" y="0"/>
                  </a:moveTo>
                  <a:lnTo>
                    <a:pt x="26" y="2"/>
                  </a:lnTo>
                  <a:lnTo>
                    <a:pt x="28" y="10"/>
                  </a:lnTo>
                  <a:lnTo>
                    <a:pt x="28" y="28"/>
                  </a:lnTo>
                  <a:lnTo>
                    <a:pt x="20" y="36"/>
                  </a:lnTo>
                  <a:lnTo>
                    <a:pt x="4" y="36"/>
                  </a:lnTo>
                  <a:lnTo>
                    <a:pt x="0" y="26"/>
                  </a:lnTo>
                  <a:lnTo>
                    <a:pt x="0" y="16"/>
                  </a:lnTo>
                  <a:lnTo>
                    <a:pt x="6" y="2"/>
                  </a:lnTo>
                  <a:lnTo>
                    <a:pt x="12" y="0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76" name="Freeform 609"/>
            <p:cNvSpPr>
              <a:spLocks/>
            </p:cNvSpPr>
            <p:nvPr/>
          </p:nvSpPr>
          <p:spPr bwMode="auto">
            <a:xfrm>
              <a:off x="3360448" y="2668029"/>
              <a:ext cx="17945" cy="15702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4" y="0"/>
                </a:cxn>
                <a:cxn ang="0">
                  <a:pos x="14" y="8"/>
                </a:cxn>
                <a:cxn ang="0">
                  <a:pos x="16" y="14"/>
                </a:cxn>
                <a:cxn ang="0">
                  <a:pos x="4" y="14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16" h="14">
                  <a:moveTo>
                    <a:pt x="0" y="6"/>
                  </a:moveTo>
                  <a:lnTo>
                    <a:pt x="4" y="0"/>
                  </a:lnTo>
                  <a:lnTo>
                    <a:pt x="14" y="8"/>
                  </a:lnTo>
                  <a:lnTo>
                    <a:pt x="16" y="14"/>
                  </a:lnTo>
                  <a:lnTo>
                    <a:pt x="4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77" name="Freeform 610"/>
            <p:cNvSpPr>
              <a:spLocks/>
            </p:cNvSpPr>
            <p:nvPr/>
          </p:nvSpPr>
          <p:spPr bwMode="auto">
            <a:xfrm>
              <a:off x="3288665" y="2618678"/>
              <a:ext cx="17945" cy="20188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8" y="16"/>
                </a:cxn>
                <a:cxn ang="0">
                  <a:pos x="0" y="18"/>
                </a:cxn>
                <a:cxn ang="0">
                  <a:pos x="4" y="10"/>
                </a:cxn>
                <a:cxn ang="0">
                  <a:pos x="10" y="4"/>
                </a:cxn>
                <a:cxn ang="0">
                  <a:pos x="14" y="6"/>
                </a:cxn>
                <a:cxn ang="0">
                  <a:pos x="16" y="0"/>
                </a:cxn>
                <a:cxn ang="0">
                  <a:pos x="12" y="0"/>
                </a:cxn>
                <a:cxn ang="0">
                  <a:pos x="10" y="4"/>
                </a:cxn>
                <a:cxn ang="0">
                  <a:pos x="12" y="6"/>
                </a:cxn>
                <a:cxn ang="0">
                  <a:pos x="12" y="6"/>
                </a:cxn>
              </a:cxnLst>
              <a:rect l="0" t="0" r="r" b="b"/>
              <a:pathLst>
                <a:path w="16" h="18">
                  <a:moveTo>
                    <a:pt x="12" y="6"/>
                  </a:moveTo>
                  <a:lnTo>
                    <a:pt x="8" y="16"/>
                  </a:lnTo>
                  <a:lnTo>
                    <a:pt x="0" y="18"/>
                  </a:lnTo>
                  <a:lnTo>
                    <a:pt x="4" y="10"/>
                  </a:lnTo>
                  <a:lnTo>
                    <a:pt x="10" y="4"/>
                  </a:lnTo>
                  <a:lnTo>
                    <a:pt x="14" y="6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10" y="4"/>
                  </a:lnTo>
                  <a:lnTo>
                    <a:pt x="12" y="6"/>
                  </a:lnTo>
                  <a:lnTo>
                    <a:pt x="12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78" name="Freeform 611"/>
            <p:cNvSpPr>
              <a:spLocks/>
            </p:cNvSpPr>
            <p:nvPr/>
          </p:nvSpPr>
          <p:spPr bwMode="auto">
            <a:xfrm>
              <a:off x="3272963" y="2600733"/>
              <a:ext cx="17945" cy="1346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16" y="2"/>
                </a:cxn>
                <a:cxn ang="0">
                  <a:pos x="8" y="8"/>
                </a:cxn>
                <a:cxn ang="0">
                  <a:pos x="6" y="6"/>
                </a:cxn>
                <a:cxn ang="0">
                  <a:pos x="6" y="12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16" h="12">
                  <a:moveTo>
                    <a:pt x="4" y="0"/>
                  </a:moveTo>
                  <a:lnTo>
                    <a:pt x="16" y="2"/>
                  </a:lnTo>
                  <a:lnTo>
                    <a:pt x="8" y="8"/>
                  </a:lnTo>
                  <a:lnTo>
                    <a:pt x="6" y="6"/>
                  </a:lnTo>
                  <a:lnTo>
                    <a:pt x="6" y="12"/>
                  </a:lnTo>
                  <a:lnTo>
                    <a:pt x="0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79" name="Freeform 612"/>
            <p:cNvSpPr>
              <a:spLocks/>
            </p:cNvSpPr>
            <p:nvPr/>
          </p:nvSpPr>
          <p:spPr bwMode="auto">
            <a:xfrm>
              <a:off x="3304368" y="2842998"/>
              <a:ext cx="13460" cy="112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0"/>
                </a:cxn>
                <a:cxn ang="0">
                  <a:pos x="12" y="6"/>
                </a:cxn>
                <a:cxn ang="0">
                  <a:pos x="8" y="1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10">
                  <a:moveTo>
                    <a:pt x="0" y="0"/>
                  </a:moveTo>
                  <a:lnTo>
                    <a:pt x="10" y="0"/>
                  </a:lnTo>
                  <a:lnTo>
                    <a:pt x="12" y="6"/>
                  </a:lnTo>
                  <a:lnTo>
                    <a:pt x="8" y="1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80" name="Freeform 613"/>
            <p:cNvSpPr>
              <a:spLocks/>
            </p:cNvSpPr>
            <p:nvPr/>
          </p:nvSpPr>
          <p:spPr bwMode="auto">
            <a:xfrm>
              <a:off x="3320070" y="2834025"/>
              <a:ext cx="11216" cy="897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4"/>
                </a:cxn>
                <a:cxn ang="0">
                  <a:pos x="10" y="8"/>
                </a:cxn>
                <a:cxn ang="0">
                  <a:pos x="4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" h="8">
                  <a:moveTo>
                    <a:pt x="0" y="0"/>
                  </a:moveTo>
                  <a:lnTo>
                    <a:pt x="8" y="4"/>
                  </a:lnTo>
                  <a:lnTo>
                    <a:pt x="10" y="8"/>
                  </a:lnTo>
                  <a:lnTo>
                    <a:pt x="4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81" name="Freeform 614"/>
            <p:cNvSpPr>
              <a:spLocks/>
            </p:cNvSpPr>
            <p:nvPr/>
          </p:nvSpPr>
          <p:spPr bwMode="auto">
            <a:xfrm>
              <a:off x="3100238" y="1667565"/>
              <a:ext cx="464341" cy="605662"/>
            </a:xfrm>
            <a:custGeom>
              <a:avLst/>
              <a:gdLst/>
              <a:ahLst/>
              <a:cxnLst>
                <a:cxn ang="0">
                  <a:pos x="98" y="524"/>
                </a:cxn>
                <a:cxn ang="0">
                  <a:pos x="120" y="524"/>
                </a:cxn>
                <a:cxn ang="0">
                  <a:pos x="134" y="520"/>
                </a:cxn>
                <a:cxn ang="0">
                  <a:pos x="174" y="516"/>
                </a:cxn>
                <a:cxn ang="0">
                  <a:pos x="168" y="494"/>
                </a:cxn>
                <a:cxn ang="0">
                  <a:pos x="158" y="478"/>
                </a:cxn>
                <a:cxn ang="0">
                  <a:pos x="138" y="462"/>
                </a:cxn>
                <a:cxn ang="0">
                  <a:pos x="188" y="444"/>
                </a:cxn>
                <a:cxn ang="0">
                  <a:pos x="226" y="406"/>
                </a:cxn>
                <a:cxn ang="0">
                  <a:pos x="212" y="370"/>
                </a:cxn>
                <a:cxn ang="0">
                  <a:pos x="190" y="350"/>
                </a:cxn>
                <a:cxn ang="0">
                  <a:pos x="234" y="344"/>
                </a:cxn>
                <a:cxn ang="0">
                  <a:pos x="226" y="334"/>
                </a:cxn>
                <a:cxn ang="0">
                  <a:pos x="248" y="306"/>
                </a:cxn>
                <a:cxn ang="0">
                  <a:pos x="284" y="282"/>
                </a:cxn>
                <a:cxn ang="0">
                  <a:pos x="288" y="264"/>
                </a:cxn>
                <a:cxn ang="0">
                  <a:pos x="354" y="162"/>
                </a:cxn>
                <a:cxn ang="0">
                  <a:pos x="306" y="156"/>
                </a:cxn>
                <a:cxn ang="0">
                  <a:pos x="410" y="72"/>
                </a:cxn>
                <a:cxn ang="0">
                  <a:pos x="378" y="26"/>
                </a:cxn>
                <a:cxn ang="0">
                  <a:pos x="348" y="28"/>
                </a:cxn>
                <a:cxn ang="0">
                  <a:pos x="256" y="0"/>
                </a:cxn>
                <a:cxn ang="0">
                  <a:pos x="216" y="60"/>
                </a:cxn>
                <a:cxn ang="0">
                  <a:pos x="146" y="24"/>
                </a:cxn>
                <a:cxn ang="0">
                  <a:pos x="128" y="68"/>
                </a:cxn>
                <a:cxn ang="0">
                  <a:pos x="110" y="92"/>
                </a:cxn>
                <a:cxn ang="0">
                  <a:pos x="74" y="74"/>
                </a:cxn>
                <a:cxn ang="0">
                  <a:pos x="90" y="120"/>
                </a:cxn>
                <a:cxn ang="0">
                  <a:pos x="64" y="122"/>
                </a:cxn>
                <a:cxn ang="0">
                  <a:pos x="32" y="134"/>
                </a:cxn>
                <a:cxn ang="0">
                  <a:pos x="36" y="152"/>
                </a:cxn>
                <a:cxn ang="0">
                  <a:pos x="44" y="184"/>
                </a:cxn>
                <a:cxn ang="0">
                  <a:pos x="36" y="216"/>
                </a:cxn>
                <a:cxn ang="0">
                  <a:pos x="76" y="242"/>
                </a:cxn>
                <a:cxn ang="0">
                  <a:pos x="106" y="234"/>
                </a:cxn>
                <a:cxn ang="0">
                  <a:pos x="132" y="224"/>
                </a:cxn>
                <a:cxn ang="0">
                  <a:pos x="162" y="210"/>
                </a:cxn>
                <a:cxn ang="0">
                  <a:pos x="174" y="190"/>
                </a:cxn>
                <a:cxn ang="0">
                  <a:pos x="158" y="236"/>
                </a:cxn>
                <a:cxn ang="0">
                  <a:pos x="160" y="312"/>
                </a:cxn>
                <a:cxn ang="0">
                  <a:pos x="72" y="266"/>
                </a:cxn>
                <a:cxn ang="0">
                  <a:pos x="92" y="312"/>
                </a:cxn>
                <a:cxn ang="0">
                  <a:pos x="96" y="356"/>
                </a:cxn>
                <a:cxn ang="0">
                  <a:pos x="126" y="384"/>
                </a:cxn>
                <a:cxn ang="0">
                  <a:pos x="68" y="390"/>
                </a:cxn>
                <a:cxn ang="0">
                  <a:pos x="78" y="418"/>
                </a:cxn>
                <a:cxn ang="0">
                  <a:pos x="100" y="404"/>
                </a:cxn>
                <a:cxn ang="0">
                  <a:pos x="88" y="438"/>
                </a:cxn>
                <a:cxn ang="0">
                  <a:pos x="114" y="456"/>
                </a:cxn>
                <a:cxn ang="0">
                  <a:pos x="100" y="466"/>
                </a:cxn>
                <a:cxn ang="0">
                  <a:pos x="50" y="452"/>
                </a:cxn>
                <a:cxn ang="0">
                  <a:pos x="64" y="478"/>
                </a:cxn>
                <a:cxn ang="0">
                  <a:pos x="44" y="522"/>
                </a:cxn>
                <a:cxn ang="0">
                  <a:pos x="56" y="526"/>
                </a:cxn>
                <a:cxn ang="0">
                  <a:pos x="70" y="526"/>
                </a:cxn>
              </a:cxnLst>
              <a:rect l="0" t="0" r="r" b="b"/>
              <a:pathLst>
                <a:path w="414" h="540">
                  <a:moveTo>
                    <a:pt x="70" y="526"/>
                  </a:moveTo>
                  <a:lnTo>
                    <a:pt x="88" y="534"/>
                  </a:lnTo>
                  <a:lnTo>
                    <a:pt x="98" y="532"/>
                  </a:lnTo>
                  <a:lnTo>
                    <a:pt x="92" y="522"/>
                  </a:lnTo>
                  <a:lnTo>
                    <a:pt x="90" y="516"/>
                  </a:lnTo>
                  <a:lnTo>
                    <a:pt x="98" y="524"/>
                  </a:lnTo>
                  <a:lnTo>
                    <a:pt x="102" y="520"/>
                  </a:lnTo>
                  <a:lnTo>
                    <a:pt x="102" y="512"/>
                  </a:lnTo>
                  <a:lnTo>
                    <a:pt x="112" y="524"/>
                  </a:lnTo>
                  <a:lnTo>
                    <a:pt x="116" y="522"/>
                  </a:lnTo>
                  <a:lnTo>
                    <a:pt x="116" y="516"/>
                  </a:lnTo>
                  <a:lnTo>
                    <a:pt x="120" y="524"/>
                  </a:lnTo>
                  <a:lnTo>
                    <a:pt x="122" y="526"/>
                  </a:lnTo>
                  <a:lnTo>
                    <a:pt x="130" y="524"/>
                  </a:lnTo>
                  <a:lnTo>
                    <a:pt x="132" y="518"/>
                  </a:lnTo>
                  <a:lnTo>
                    <a:pt x="126" y="508"/>
                  </a:lnTo>
                  <a:lnTo>
                    <a:pt x="132" y="512"/>
                  </a:lnTo>
                  <a:lnTo>
                    <a:pt x="134" y="520"/>
                  </a:lnTo>
                  <a:lnTo>
                    <a:pt x="146" y="520"/>
                  </a:lnTo>
                  <a:lnTo>
                    <a:pt x="148" y="528"/>
                  </a:lnTo>
                  <a:lnTo>
                    <a:pt x="146" y="536"/>
                  </a:lnTo>
                  <a:lnTo>
                    <a:pt x="146" y="540"/>
                  </a:lnTo>
                  <a:lnTo>
                    <a:pt x="164" y="532"/>
                  </a:lnTo>
                  <a:lnTo>
                    <a:pt x="174" y="516"/>
                  </a:lnTo>
                  <a:lnTo>
                    <a:pt x="176" y="524"/>
                  </a:lnTo>
                  <a:lnTo>
                    <a:pt x="186" y="514"/>
                  </a:lnTo>
                  <a:lnTo>
                    <a:pt x="188" y="504"/>
                  </a:lnTo>
                  <a:lnTo>
                    <a:pt x="184" y="492"/>
                  </a:lnTo>
                  <a:lnTo>
                    <a:pt x="176" y="500"/>
                  </a:lnTo>
                  <a:lnTo>
                    <a:pt x="168" y="494"/>
                  </a:lnTo>
                  <a:lnTo>
                    <a:pt x="170" y="490"/>
                  </a:lnTo>
                  <a:lnTo>
                    <a:pt x="174" y="486"/>
                  </a:lnTo>
                  <a:lnTo>
                    <a:pt x="168" y="478"/>
                  </a:lnTo>
                  <a:lnTo>
                    <a:pt x="156" y="486"/>
                  </a:lnTo>
                  <a:lnTo>
                    <a:pt x="156" y="486"/>
                  </a:lnTo>
                  <a:lnTo>
                    <a:pt x="158" y="478"/>
                  </a:lnTo>
                  <a:lnTo>
                    <a:pt x="148" y="476"/>
                  </a:lnTo>
                  <a:lnTo>
                    <a:pt x="136" y="486"/>
                  </a:lnTo>
                  <a:lnTo>
                    <a:pt x="134" y="476"/>
                  </a:lnTo>
                  <a:lnTo>
                    <a:pt x="144" y="474"/>
                  </a:lnTo>
                  <a:lnTo>
                    <a:pt x="140" y="468"/>
                  </a:lnTo>
                  <a:lnTo>
                    <a:pt x="138" y="462"/>
                  </a:lnTo>
                  <a:lnTo>
                    <a:pt x="154" y="474"/>
                  </a:lnTo>
                  <a:lnTo>
                    <a:pt x="184" y="470"/>
                  </a:lnTo>
                  <a:lnTo>
                    <a:pt x="188" y="458"/>
                  </a:lnTo>
                  <a:lnTo>
                    <a:pt x="192" y="454"/>
                  </a:lnTo>
                  <a:lnTo>
                    <a:pt x="186" y="450"/>
                  </a:lnTo>
                  <a:lnTo>
                    <a:pt x="188" y="444"/>
                  </a:lnTo>
                  <a:lnTo>
                    <a:pt x="184" y="438"/>
                  </a:lnTo>
                  <a:lnTo>
                    <a:pt x="184" y="432"/>
                  </a:lnTo>
                  <a:lnTo>
                    <a:pt x="214" y="432"/>
                  </a:lnTo>
                  <a:lnTo>
                    <a:pt x="220" y="422"/>
                  </a:lnTo>
                  <a:lnTo>
                    <a:pt x="218" y="418"/>
                  </a:lnTo>
                  <a:lnTo>
                    <a:pt x="226" y="406"/>
                  </a:lnTo>
                  <a:lnTo>
                    <a:pt x="210" y="396"/>
                  </a:lnTo>
                  <a:lnTo>
                    <a:pt x="232" y="388"/>
                  </a:lnTo>
                  <a:lnTo>
                    <a:pt x="230" y="386"/>
                  </a:lnTo>
                  <a:lnTo>
                    <a:pt x="230" y="372"/>
                  </a:lnTo>
                  <a:lnTo>
                    <a:pt x="228" y="370"/>
                  </a:lnTo>
                  <a:lnTo>
                    <a:pt x="212" y="370"/>
                  </a:lnTo>
                  <a:lnTo>
                    <a:pt x="216" y="364"/>
                  </a:lnTo>
                  <a:lnTo>
                    <a:pt x="214" y="360"/>
                  </a:lnTo>
                  <a:lnTo>
                    <a:pt x="190" y="366"/>
                  </a:lnTo>
                  <a:lnTo>
                    <a:pt x="192" y="360"/>
                  </a:lnTo>
                  <a:lnTo>
                    <a:pt x="190" y="358"/>
                  </a:lnTo>
                  <a:lnTo>
                    <a:pt x="190" y="350"/>
                  </a:lnTo>
                  <a:lnTo>
                    <a:pt x="210" y="346"/>
                  </a:lnTo>
                  <a:lnTo>
                    <a:pt x="218" y="356"/>
                  </a:lnTo>
                  <a:lnTo>
                    <a:pt x="232" y="360"/>
                  </a:lnTo>
                  <a:lnTo>
                    <a:pt x="234" y="352"/>
                  </a:lnTo>
                  <a:lnTo>
                    <a:pt x="230" y="348"/>
                  </a:lnTo>
                  <a:lnTo>
                    <a:pt x="234" y="344"/>
                  </a:lnTo>
                  <a:lnTo>
                    <a:pt x="196" y="342"/>
                  </a:lnTo>
                  <a:lnTo>
                    <a:pt x="198" y="338"/>
                  </a:lnTo>
                  <a:lnTo>
                    <a:pt x="196" y="330"/>
                  </a:lnTo>
                  <a:lnTo>
                    <a:pt x="198" y="330"/>
                  </a:lnTo>
                  <a:lnTo>
                    <a:pt x="200" y="324"/>
                  </a:lnTo>
                  <a:lnTo>
                    <a:pt x="226" y="334"/>
                  </a:lnTo>
                  <a:lnTo>
                    <a:pt x="228" y="332"/>
                  </a:lnTo>
                  <a:lnTo>
                    <a:pt x="226" y="328"/>
                  </a:lnTo>
                  <a:lnTo>
                    <a:pt x="246" y="324"/>
                  </a:lnTo>
                  <a:lnTo>
                    <a:pt x="248" y="320"/>
                  </a:lnTo>
                  <a:lnTo>
                    <a:pt x="244" y="308"/>
                  </a:lnTo>
                  <a:lnTo>
                    <a:pt x="248" y="306"/>
                  </a:lnTo>
                  <a:lnTo>
                    <a:pt x="248" y="312"/>
                  </a:lnTo>
                  <a:lnTo>
                    <a:pt x="252" y="314"/>
                  </a:lnTo>
                  <a:lnTo>
                    <a:pt x="266" y="312"/>
                  </a:lnTo>
                  <a:lnTo>
                    <a:pt x="278" y="300"/>
                  </a:lnTo>
                  <a:lnTo>
                    <a:pt x="272" y="296"/>
                  </a:lnTo>
                  <a:lnTo>
                    <a:pt x="284" y="282"/>
                  </a:lnTo>
                  <a:lnTo>
                    <a:pt x="260" y="286"/>
                  </a:lnTo>
                  <a:lnTo>
                    <a:pt x="264" y="280"/>
                  </a:lnTo>
                  <a:lnTo>
                    <a:pt x="290" y="276"/>
                  </a:lnTo>
                  <a:lnTo>
                    <a:pt x="284" y="262"/>
                  </a:lnTo>
                  <a:lnTo>
                    <a:pt x="286" y="254"/>
                  </a:lnTo>
                  <a:lnTo>
                    <a:pt x="288" y="264"/>
                  </a:lnTo>
                  <a:lnTo>
                    <a:pt x="298" y="260"/>
                  </a:lnTo>
                  <a:lnTo>
                    <a:pt x="304" y="242"/>
                  </a:lnTo>
                  <a:lnTo>
                    <a:pt x="314" y="230"/>
                  </a:lnTo>
                  <a:lnTo>
                    <a:pt x="368" y="168"/>
                  </a:lnTo>
                  <a:lnTo>
                    <a:pt x="368" y="158"/>
                  </a:lnTo>
                  <a:lnTo>
                    <a:pt x="354" y="162"/>
                  </a:lnTo>
                  <a:lnTo>
                    <a:pt x="292" y="200"/>
                  </a:lnTo>
                  <a:lnTo>
                    <a:pt x="294" y="194"/>
                  </a:lnTo>
                  <a:lnTo>
                    <a:pt x="292" y="192"/>
                  </a:lnTo>
                  <a:lnTo>
                    <a:pt x="334" y="160"/>
                  </a:lnTo>
                  <a:lnTo>
                    <a:pt x="306" y="162"/>
                  </a:lnTo>
                  <a:lnTo>
                    <a:pt x="306" y="156"/>
                  </a:lnTo>
                  <a:lnTo>
                    <a:pt x="312" y="156"/>
                  </a:lnTo>
                  <a:lnTo>
                    <a:pt x="316" y="156"/>
                  </a:lnTo>
                  <a:lnTo>
                    <a:pt x="374" y="138"/>
                  </a:lnTo>
                  <a:lnTo>
                    <a:pt x="412" y="94"/>
                  </a:lnTo>
                  <a:lnTo>
                    <a:pt x="414" y="80"/>
                  </a:lnTo>
                  <a:lnTo>
                    <a:pt x="410" y="72"/>
                  </a:lnTo>
                  <a:lnTo>
                    <a:pt x="398" y="64"/>
                  </a:lnTo>
                  <a:lnTo>
                    <a:pt x="384" y="72"/>
                  </a:lnTo>
                  <a:lnTo>
                    <a:pt x="388" y="58"/>
                  </a:lnTo>
                  <a:lnTo>
                    <a:pt x="376" y="40"/>
                  </a:lnTo>
                  <a:lnTo>
                    <a:pt x="380" y="38"/>
                  </a:lnTo>
                  <a:lnTo>
                    <a:pt x="378" y="26"/>
                  </a:lnTo>
                  <a:lnTo>
                    <a:pt x="368" y="34"/>
                  </a:lnTo>
                  <a:lnTo>
                    <a:pt x="362" y="20"/>
                  </a:lnTo>
                  <a:lnTo>
                    <a:pt x="352" y="32"/>
                  </a:lnTo>
                  <a:lnTo>
                    <a:pt x="356" y="38"/>
                  </a:lnTo>
                  <a:lnTo>
                    <a:pt x="354" y="40"/>
                  </a:lnTo>
                  <a:lnTo>
                    <a:pt x="348" y="28"/>
                  </a:lnTo>
                  <a:lnTo>
                    <a:pt x="308" y="54"/>
                  </a:lnTo>
                  <a:lnTo>
                    <a:pt x="338" y="16"/>
                  </a:lnTo>
                  <a:lnTo>
                    <a:pt x="300" y="16"/>
                  </a:lnTo>
                  <a:lnTo>
                    <a:pt x="286" y="0"/>
                  </a:lnTo>
                  <a:lnTo>
                    <a:pt x="266" y="12"/>
                  </a:lnTo>
                  <a:lnTo>
                    <a:pt x="256" y="0"/>
                  </a:lnTo>
                  <a:lnTo>
                    <a:pt x="246" y="2"/>
                  </a:lnTo>
                  <a:lnTo>
                    <a:pt x="238" y="18"/>
                  </a:lnTo>
                  <a:lnTo>
                    <a:pt x="244" y="38"/>
                  </a:lnTo>
                  <a:lnTo>
                    <a:pt x="226" y="10"/>
                  </a:lnTo>
                  <a:lnTo>
                    <a:pt x="184" y="10"/>
                  </a:lnTo>
                  <a:lnTo>
                    <a:pt x="216" y="60"/>
                  </a:lnTo>
                  <a:lnTo>
                    <a:pt x="204" y="72"/>
                  </a:lnTo>
                  <a:lnTo>
                    <a:pt x="206" y="62"/>
                  </a:lnTo>
                  <a:lnTo>
                    <a:pt x="206" y="56"/>
                  </a:lnTo>
                  <a:lnTo>
                    <a:pt x="190" y="26"/>
                  </a:lnTo>
                  <a:lnTo>
                    <a:pt x="150" y="18"/>
                  </a:lnTo>
                  <a:lnTo>
                    <a:pt x="146" y="24"/>
                  </a:lnTo>
                  <a:lnTo>
                    <a:pt x="158" y="44"/>
                  </a:lnTo>
                  <a:lnTo>
                    <a:pt x="130" y="36"/>
                  </a:lnTo>
                  <a:lnTo>
                    <a:pt x="144" y="66"/>
                  </a:lnTo>
                  <a:lnTo>
                    <a:pt x="122" y="52"/>
                  </a:lnTo>
                  <a:lnTo>
                    <a:pt x="118" y="60"/>
                  </a:lnTo>
                  <a:lnTo>
                    <a:pt x="128" y="68"/>
                  </a:lnTo>
                  <a:lnTo>
                    <a:pt x="114" y="74"/>
                  </a:lnTo>
                  <a:lnTo>
                    <a:pt x="116" y="84"/>
                  </a:lnTo>
                  <a:lnTo>
                    <a:pt x="142" y="104"/>
                  </a:lnTo>
                  <a:lnTo>
                    <a:pt x="140" y="110"/>
                  </a:lnTo>
                  <a:lnTo>
                    <a:pt x="116" y="90"/>
                  </a:lnTo>
                  <a:lnTo>
                    <a:pt x="110" y="92"/>
                  </a:lnTo>
                  <a:lnTo>
                    <a:pt x="118" y="108"/>
                  </a:lnTo>
                  <a:lnTo>
                    <a:pt x="110" y="106"/>
                  </a:lnTo>
                  <a:lnTo>
                    <a:pt x="110" y="100"/>
                  </a:lnTo>
                  <a:lnTo>
                    <a:pt x="106" y="86"/>
                  </a:lnTo>
                  <a:lnTo>
                    <a:pt x="82" y="70"/>
                  </a:lnTo>
                  <a:lnTo>
                    <a:pt x="74" y="74"/>
                  </a:lnTo>
                  <a:lnTo>
                    <a:pt x="80" y="84"/>
                  </a:lnTo>
                  <a:lnTo>
                    <a:pt x="78" y="90"/>
                  </a:lnTo>
                  <a:lnTo>
                    <a:pt x="64" y="100"/>
                  </a:lnTo>
                  <a:lnTo>
                    <a:pt x="92" y="112"/>
                  </a:lnTo>
                  <a:lnTo>
                    <a:pt x="88" y="114"/>
                  </a:lnTo>
                  <a:lnTo>
                    <a:pt x="90" y="120"/>
                  </a:lnTo>
                  <a:lnTo>
                    <a:pt x="80" y="114"/>
                  </a:lnTo>
                  <a:lnTo>
                    <a:pt x="82" y="124"/>
                  </a:lnTo>
                  <a:lnTo>
                    <a:pt x="70" y="110"/>
                  </a:lnTo>
                  <a:lnTo>
                    <a:pt x="64" y="110"/>
                  </a:lnTo>
                  <a:lnTo>
                    <a:pt x="62" y="116"/>
                  </a:lnTo>
                  <a:lnTo>
                    <a:pt x="64" y="122"/>
                  </a:lnTo>
                  <a:lnTo>
                    <a:pt x="60" y="110"/>
                  </a:lnTo>
                  <a:lnTo>
                    <a:pt x="46" y="104"/>
                  </a:lnTo>
                  <a:lnTo>
                    <a:pt x="34" y="118"/>
                  </a:lnTo>
                  <a:lnTo>
                    <a:pt x="38" y="128"/>
                  </a:lnTo>
                  <a:lnTo>
                    <a:pt x="32" y="122"/>
                  </a:lnTo>
                  <a:lnTo>
                    <a:pt x="32" y="134"/>
                  </a:lnTo>
                  <a:lnTo>
                    <a:pt x="26" y="124"/>
                  </a:lnTo>
                  <a:lnTo>
                    <a:pt x="4" y="140"/>
                  </a:lnTo>
                  <a:lnTo>
                    <a:pt x="0" y="150"/>
                  </a:lnTo>
                  <a:lnTo>
                    <a:pt x="10" y="160"/>
                  </a:lnTo>
                  <a:lnTo>
                    <a:pt x="28" y="146"/>
                  </a:lnTo>
                  <a:lnTo>
                    <a:pt x="36" y="152"/>
                  </a:lnTo>
                  <a:lnTo>
                    <a:pt x="18" y="168"/>
                  </a:lnTo>
                  <a:lnTo>
                    <a:pt x="24" y="176"/>
                  </a:lnTo>
                  <a:lnTo>
                    <a:pt x="54" y="156"/>
                  </a:lnTo>
                  <a:lnTo>
                    <a:pt x="52" y="160"/>
                  </a:lnTo>
                  <a:lnTo>
                    <a:pt x="30" y="178"/>
                  </a:lnTo>
                  <a:lnTo>
                    <a:pt x="44" y="184"/>
                  </a:lnTo>
                  <a:lnTo>
                    <a:pt x="30" y="188"/>
                  </a:lnTo>
                  <a:lnTo>
                    <a:pt x="28" y="200"/>
                  </a:lnTo>
                  <a:lnTo>
                    <a:pt x="34" y="206"/>
                  </a:lnTo>
                  <a:lnTo>
                    <a:pt x="64" y="202"/>
                  </a:lnTo>
                  <a:lnTo>
                    <a:pt x="74" y="208"/>
                  </a:lnTo>
                  <a:lnTo>
                    <a:pt x="36" y="216"/>
                  </a:lnTo>
                  <a:lnTo>
                    <a:pt x="68" y="242"/>
                  </a:lnTo>
                  <a:lnTo>
                    <a:pt x="76" y="218"/>
                  </a:lnTo>
                  <a:lnTo>
                    <a:pt x="88" y="204"/>
                  </a:lnTo>
                  <a:lnTo>
                    <a:pt x="88" y="212"/>
                  </a:lnTo>
                  <a:lnTo>
                    <a:pt x="76" y="236"/>
                  </a:lnTo>
                  <a:lnTo>
                    <a:pt x="76" y="242"/>
                  </a:lnTo>
                  <a:lnTo>
                    <a:pt x="82" y="246"/>
                  </a:lnTo>
                  <a:lnTo>
                    <a:pt x="92" y="240"/>
                  </a:lnTo>
                  <a:lnTo>
                    <a:pt x="90" y="248"/>
                  </a:lnTo>
                  <a:lnTo>
                    <a:pt x="104" y="250"/>
                  </a:lnTo>
                  <a:lnTo>
                    <a:pt x="106" y="242"/>
                  </a:lnTo>
                  <a:lnTo>
                    <a:pt x="106" y="234"/>
                  </a:lnTo>
                  <a:lnTo>
                    <a:pt x="112" y="226"/>
                  </a:lnTo>
                  <a:lnTo>
                    <a:pt x="108" y="238"/>
                  </a:lnTo>
                  <a:lnTo>
                    <a:pt x="114" y="238"/>
                  </a:lnTo>
                  <a:lnTo>
                    <a:pt x="132" y="214"/>
                  </a:lnTo>
                  <a:lnTo>
                    <a:pt x="130" y="218"/>
                  </a:lnTo>
                  <a:lnTo>
                    <a:pt x="132" y="224"/>
                  </a:lnTo>
                  <a:lnTo>
                    <a:pt x="134" y="224"/>
                  </a:lnTo>
                  <a:lnTo>
                    <a:pt x="114" y="242"/>
                  </a:lnTo>
                  <a:lnTo>
                    <a:pt x="118" y="250"/>
                  </a:lnTo>
                  <a:lnTo>
                    <a:pt x="162" y="222"/>
                  </a:lnTo>
                  <a:lnTo>
                    <a:pt x="166" y="212"/>
                  </a:lnTo>
                  <a:lnTo>
                    <a:pt x="162" y="210"/>
                  </a:lnTo>
                  <a:lnTo>
                    <a:pt x="164" y="200"/>
                  </a:lnTo>
                  <a:lnTo>
                    <a:pt x="160" y="190"/>
                  </a:lnTo>
                  <a:lnTo>
                    <a:pt x="168" y="198"/>
                  </a:lnTo>
                  <a:lnTo>
                    <a:pt x="176" y="180"/>
                  </a:lnTo>
                  <a:lnTo>
                    <a:pt x="192" y="164"/>
                  </a:lnTo>
                  <a:lnTo>
                    <a:pt x="174" y="190"/>
                  </a:lnTo>
                  <a:lnTo>
                    <a:pt x="168" y="208"/>
                  </a:lnTo>
                  <a:lnTo>
                    <a:pt x="168" y="216"/>
                  </a:lnTo>
                  <a:lnTo>
                    <a:pt x="206" y="216"/>
                  </a:lnTo>
                  <a:lnTo>
                    <a:pt x="208" y="222"/>
                  </a:lnTo>
                  <a:lnTo>
                    <a:pt x="186" y="222"/>
                  </a:lnTo>
                  <a:lnTo>
                    <a:pt x="158" y="236"/>
                  </a:lnTo>
                  <a:lnTo>
                    <a:pt x="116" y="262"/>
                  </a:lnTo>
                  <a:lnTo>
                    <a:pt x="128" y="286"/>
                  </a:lnTo>
                  <a:lnTo>
                    <a:pt x="140" y="292"/>
                  </a:lnTo>
                  <a:lnTo>
                    <a:pt x="136" y="296"/>
                  </a:lnTo>
                  <a:lnTo>
                    <a:pt x="140" y="310"/>
                  </a:lnTo>
                  <a:lnTo>
                    <a:pt x="160" y="312"/>
                  </a:lnTo>
                  <a:lnTo>
                    <a:pt x="148" y="324"/>
                  </a:lnTo>
                  <a:lnTo>
                    <a:pt x="136" y="320"/>
                  </a:lnTo>
                  <a:lnTo>
                    <a:pt x="130" y="302"/>
                  </a:lnTo>
                  <a:lnTo>
                    <a:pt x="106" y="268"/>
                  </a:lnTo>
                  <a:lnTo>
                    <a:pt x="76" y="260"/>
                  </a:lnTo>
                  <a:lnTo>
                    <a:pt x="72" y="266"/>
                  </a:lnTo>
                  <a:lnTo>
                    <a:pt x="72" y="276"/>
                  </a:lnTo>
                  <a:lnTo>
                    <a:pt x="72" y="284"/>
                  </a:lnTo>
                  <a:lnTo>
                    <a:pt x="74" y="288"/>
                  </a:lnTo>
                  <a:lnTo>
                    <a:pt x="74" y="288"/>
                  </a:lnTo>
                  <a:lnTo>
                    <a:pt x="74" y="300"/>
                  </a:lnTo>
                  <a:lnTo>
                    <a:pt x="92" y="312"/>
                  </a:lnTo>
                  <a:lnTo>
                    <a:pt x="100" y="330"/>
                  </a:lnTo>
                  <a:lnTo>
                    <a:pt x="102" y="348"/>
                  </a:lnTo>
                  <a:lnTo>
                    <a:pt x="108" y="344"/>
                  </a:lnTo>
                  <a:lnTo>
                    <a:pt x="106" y="350"/>
                  </a:lnTo>
                  <a:lnTo>
                    <a:pt x="100" y="352"/>
                  </a:lnTo>
                  <a:lnTo>
                    <a:pt x="96" y="356"/>
                  </a:lnTo>
                  <a:lnTo>
                    <a:pt x="96" y="360"/>
                  </a:lnTo>
                  <a:lnTo>
                    <a:pt x="124" y="370"/>
                  </a:lnTo>
                  <a:lnTo>
                    <a:pt x="140" y="364"/>
                  </a:lnTo>
                  <a:lnTo>
                    <a:pt x="134" y="376"/>
                  </a:lnTo>
                  <a:lnTo>
                    <a:pt x="130" y="382"/>
                  </a:lnTo>
                  <a:lnTo>
                    <a:pt x="126" y="384"/>
                  </a:lnTo>
                  <a:lnTo>
                    <a:pt x="130" y="392"/>
                  </a:lnTo>
                  <a:lnTo>
                    <a:pt x="108" y="372"/>
                  </a:lnTo>
                  <a:lnTo>
                    <a:pt x="92" y="366"/>
                  </a:lnTo>
                  <a:lnTo>
                    <a:pt x="70" y="376"/>
                  </a:lnTo>
                  <a:lnTo>
                    <a:pt x="66" y="390"/>
                  </a:lnTo>
                  <a:lnTo>
                    <a:pt x="68" y="390"/>
                  </a:lnTo>
                  <a:lnTo>
                    <a:pt x="58" y="402"/>
                  </a:lnTo>
                  <a:lnTo>
                    <a:pt x="60" y="416"/>
                  </a:lnTo>
                  <a:lnTo>
                    <a:pt x="60" y="420"/>
                  </a:lnTo>
                  <a:lnTo>
                    <a:pt x="74" y="420"/>
                  </a:lnTo>
                  <a:lnTo>
                    <a:pt x="82" y="404"/>
                  </a:lnTo>
                  <a:lnTo>
                    <a:pt x="78" y="418"/>
                  </a:lnTo>
                  <a:lnTo>
                    <a:pt x="78" y="422"/>
                  </a:lnTo>
                  <a:lnTo>
                    <a:pt x="88" y="422"/>
                  </a:lnTo>
                  <a:lnTo>
                    <a:pt x="92" y="414"/>
                  </a:lnTo>
                  <a:lnTo>
                    <a:pt x="98" y="390"/>
                  </a:lnTo>
                  <a:lnTo>
                    <a:pt x="96" y="404"/>
                  </a:lnTo>
                  <a:lnTo>
                    <a:pt x="100" y="404"/>
                  </a:lnTo>
                  <a:lnTo>
                    <a:pt x="96" y="416"/>
                  </a:lnTo>
                  <a:lnTo>
                    <a:pt x="94" y="420"/>
                  </a:lnTo>
                  <a:lnTo>
                    <a:pt x="92" y="426"/>
                  </a:lnTo>
                  <a:lnTo>
                    <a:pt x="94" y="426"/>
                  </a:lnTo>
                  <a:lnTo>
                    <a:pt x="82" y="432"/>
                  </a:lnTo>
                  <a:lnTo>
                    <a:pt x="88" y="438"/>
                  </a:lnTo>
                  <a:lnTo>
                    <a:pt x="92" y="438"/>
                  </a:lnTo>
                  <a:lnTo>
                    <a:pt x="90" y="446"/>
                  </a:lnTo>
                  <a:lnTo>
                    <a:pt x="94" y="452"/>
                  </a:lnTo>
                  <a:lnTo>
                    <a:pt x="98" y="444"/>
                  </a:lnTo>
                  <a:lnTo>
                    <a:pt x="96" y="458"/>
                  </a:lnTo>
                  <a:lnTo>
                    <a:pt x="114" y="456"/>
                  </a:lnTo>
                  <a:lnTo>
                    <a:pt x="124" y="428"/>
                  </a:lnTo>
                  <a:lnTo>
                    <a:pt x="128" y="426"/>
                  </a:lnTo>
                  <a:lnTo>
                    <a:pt x="120" y="450"/>
                  </a:lnTo>
                  <a:lnTo>
                    <a:pt x="110" y="462"/>
                  </a:lnTo>
                  <a:lnTo>
                    <a:pt x="114" y="466"/>
                  </a:lnTo>
                  <a:lnTo>
                    <a:pt x="100" y="466"/>
                  </a:lnTo>
                  <a:lnTo>
                    <a:pt x="102" y="470"/>
                  </a:lnTo>
                  <a:lnTo>
                    <a:pt x="84" y="464"/>
                  </a:lnTo>
                  <a:lnTo>
                    <a:pt x="82" y="454"/>
                  </a:lnTo>
                  <a:lnTo>
                    <a:pt x="74" y="438"/>
                  </a:lnTo>
                  <a:lnTo>
                    <a:pt x="48" y="442"/>
                  </a:lnTo>
                  <a:lnTo>
                    <a:pt x="50" y="452"/>
                  </a:lnTo>
                  <a:lnTo>
                    <a:pt x="56" y="460"/>
                  </a:lnTo>
                  <a:lnTo>
                    <a:pt x="58" y="470"/>
                  </a:lnTo>
                  <a:lnTo>
                    <a:pt x="68" y="468"/>
                  </a:lnTo>
                  <a:lnTo>
                    <a:pt x="62" y="474"/>
                  </a:lnTo>
                  <a:lnTo>
                    <a:pt x="66" y="474"/>
                  </a:lnTo>
                  <a:lnTo>
                    <a:pt x="64" y="478"/>
                  </a:lnTo>
                  <a:lnTo>
                    <a:pt x="46" y="488"/>
                  </a:lnTo>
                  <a:lnTo>
                    <a:pt x="32" y="504"/>
                  </a:lnTo>
                  <a:lnTo>
                    <a:pt x="32" y="516"/>
                  </a:lnTo>
                  <a:lnTo>
                    <a:pt x="36" y="524"/>
                  </a:lnTo>
                  <a:lnTo>
                    <a:pt x="42" y="516"/>
                  </a:lnTo>
                  <a:lnTo>
                    <a:pt x="44" y="522"/>
                  </a:lnTo>
                  <a:lnTo>
                    <a:pt x="46" y="516"/>
                  </a:lnTo>
                  <a:lnTo>
                    <a:pt x="44" y="506"/>
                  </a:lnTo>
                  <a:lnTo>
                    <a:pt x="44" y="502"/>
                  </a:lnTo>
                  <a:lnTo>
                    <a:pt x="46" y="524"/>
                  </a:lnTo>
                  <a:lnTo>
                    <a:pt x="52" y="528"/>
                  </a:lnTo>
                  <a:lnTo>
                    <a:pt x="56" y="526"/>
                  </a:lnTo>
                  <a:lnTo>
                    <a:pt x="56" y="516"/>
                  </a:lnTo>
                  <a:lnTo>
                    <a:pt x="66" y="528"/>
                  </a:lnTo>
                  <a:lnTo>
                    <a:pt x="70" y="520"/>
                  </a:lnTo>
                  <a:lnTo>
                    <a:pt x="70" y="514"/>
                  </a:lnTo>
                  <a:lnTo>
                    <a:pt x="72" y="520"/>
                  </a:lnTo>
                  <a:lnTo>
                    <a:pt x="70" y="526"/>
                  </a:lnTo>
                  <a:lnTo>
                    <a:pt x="70" y="52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82" name="Freeform 615"/>
            <p:cNvSpPr>
              <a:spLocks/>
            </p:cNvSpPr>
            <p:nvPr/>
          </p:nvSpPr>
          <p:spPr bwMode="auto">
            <a:xfrm>
              <a:off x="3266233" y="2412304"/>
              <a:ext cx="74026" cy="51593"/>
            </a:xfrm>
            <a:custGeom>
              <a:avLst/>
              <a:gdLst/>
              <a:ahLst/>
              <a:cxnLst>
                <a:cxn ang="0">
                  <a:pos x="28" y="4"/>
                </a:cxn>
                <a:cxn ang="0">
                  <a:pos x="38" y="4"/>
                </a:cxn>
                <a:cxn ang="0">
                  <a:pos x="50" y="10"/>
                </a:cxn>
                <a:cxn ang="0">
                  <a:pos x="66" y="38"/>
                </a:cxn>
                <a:cxn ang="0">
                  <a:pos x="58" y="42"/>
                </a:cxn>
                <a:cxn ang="0">
                  <a:pos x="36" y="38"/>
                </a:cxn>
                <a:cxn ang="0">
                  <a:pos x="22" y="46"/>
                </a:cxn>
                <a:cxn ang="0">
                  <a:pos x="12" y="40"/>
                </a:cxn>
                <a:cxn ang="0">
                  <a:pos x="10" y="24"/>
                </a:cxn>
                <a:cxn ang="0">
                  <a:pos x="0" y="18"/>
                </a:cxn>
                <a:cxn ang="0">
                  <a:pos x="2" y="4"/>
                </a:cxn>
                <a:cxn ang="0">
                  <a:pos x="8" y="0"/>
                </a:cxn>
                <a:cxn ang="0">
                  <a:pos x="28" y="4"/>
                </a:cxn>
                <a:cxn ang="0">
                  <a:pos x="28" y="4"/>
                </a:cxn>
              </a:cxnLst>
              <a:rect l="0" t="0" r="r" b="b"/>
              <a:pathLst>
                <a:path w="66" h="46">
                  <a:moveTo>
                    <a:pt x="28" y="4"/>
                  </a:moveTo>
                  <a:lnTo>
                    <a:pt x="38" y="4"/>
                  </a:lnTo>
                  <a:lnTo>
                    <a:pt x="50" y="10"/>
                  </a:lnTo>
                  <a:lnTo>
                    <a:pt x="66" y="38"/>
                  </a:lnTo>
                  <a:lnTo>
                    <a:pt x="58" y="42"/>
                  </a:lnTo>
                  <a:lnTo>
                    <a:pt x="36" y="38"/>
                  </a:lnTo>
                  <a:lnTo>
                    <a:pt x="22" y="46"/>
                  </a:lnTo>
                  <a:lnTo>
                    <a:pt x="12" y="40"/>
                  </a:lnTo>
                  <a:lnTo>
                    <a:pt x="10" y="24"/>
                  </a:lnTo>
                  <a:lnTo>
                    <a:pt x="0" y="18"/>
                  </a:lnTo>
                  <a:lnTo>
                    <a:pt x="2" y="4"/>
                  </a:lnTo>
                  <a:lnTo>
                    <a:pt x="8" y="0"/>
                  </a:lnTo>
                  <a:lnTo>
                    <a:pt x="28" y="4"/>
                  </a:lnTo>
                  <a:lnTo>
                    <a:pt x="28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83" name="Freeform 616"/>
            <p:cNvSpPr>
              <a:spLocks/>
            </p:cNvSpPr>
            <p:nvPr/>
          </p:nvSpPr>
          <p:spPr bwMode="auto">
            <a:xfrm>
              <a:off x="3223613" y="2858701"/>
              <a:ext cx="26918" cy="26918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8" y="6"/>
                </a:cxn>
                <a:cxn ang="0">
                  <a:pos x="0" y="24"/>
                </a:cxn>
                <a:cxn ang="0">
                  <a:pos x="8" y="22"/>
                </a:cxn>
                <a:cxn ang="0">
                  <a:pos x="14" y="18"/>
                </a:cxn>
                <a:cxn ang="0">
                  <a:pos x="14" y="12"/>
                </a:cxn>
                <a:cxn ang="0">
                  <a:pos x="22" y="8"/>
                </a:cxn>
                <a:cxn ang="0">
                  <a:pos x="24" y="2"/>
                </a:cxn>
                <a:cxn ang="0">
                  <a:pos x="18" y="0"/>
                </a:cxn>
                <a:cxn ang="0">
                  <a:pos x="18" y="0"/>
                </a:cxn>
              </a:cxnLst>
              <a:rect l="0" t="0" r="r" b="b"/>
              <a:pathLst>
                <a:path w="24" h="24">
                  <a:moveTo>
                    <a:pt x="18" y="0"/>
                  </a:moveTo>
                  <a:lnTo>
                    <a:pt x="8" y="6"/>
                  </a:lnTo>
                  <a:lnTo>
                    <a:pt x="0" y="24"/>
                  </a:lnTo>
                  <a:lnTo>
                    <a:pt x="8" y="22"/>
                  </a:lnTo>
                  <a:lnTo>
                    <a:pt x="14" y="18"/>
                  </a:lnTo>
                  <a:lnTo>
                    <a:pt x="14" y="12"/>
                  </a:lnTo>
                  <a:lnTo>
                    <a:pt x="22" y="8"/>
                  </a:lnTo>
                  <a:lnTo>
                    <a:pt x="24" y="2"/>
                  </a:lnTo>
                  <a:lnTo>
                    <a:pt x="18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84" name="Freeform 617"/>
            <p:cNvSpPr>
              <a:spLocks/>
            </p:cNvSpPr>
            <p:nvPr/>
          </p:nvSpPr>
          <p:spPr bwMode="auto">
            <a:xfrm>
              <a:off x="3275206" y="2876646"/>
              <a:ext cx="15702" cy="2691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2" y="4"/>
                </a:cxn>
                <a:cxn ang="0">
                  <a:pos x="0" y="18"/>
                </a:cxn>
                <a:cxn ang="0">
                  <a:pos x="8" y="24"/>
                </a:cxn>
                <a:cxn ang="0">
                  <a:pos x="14" y="2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14" h="24">
                  <a:moveTo>
                    <a:pt x="4" y="0"/>
                  </a:moveTo>
                  <a:lnTo>
                    <a:pt x="2" y="4"/>
                  </a:lnTo>
                  <a:lnTo>
                    <a:pt x="0" y="18"/>
                  </a:lnTo>
                  <a:lnTo>
                    <a:pt x="8" y="24"/>
                  </a:lnTo>
                  <a:lnTo>
                    <a:pt x="14" y="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85" name="Freeform 618"/>
            <p:cNvSpPr>
              <a:spLocks/>
            </p:cNvSpPr>
            <p:nvPr/>
          </p:nvSpPr>
          <p:spPr bwMode="auto">
            <a:xfrm>
              <a:off x="3456905" y="2932725"/>
              <a:ext cx="6730" cy="8973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0" y="8"/>
                </a:cxn>
                <a:cxn ang="0">
                  <a:pos x="6" y="4"/>
                </a:cxn>
                <a:cxn ang="0">
                  <a:pos x="6" y="0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6" h="8">
                  <a:moveTo>
                    <a:pt x="2" y="2"/>
                  </a:moveTo>
                  <a:lnTo>
                    <a:pt x="0" y="8"/>
                  </a:lnTo>
                  <a:lnTo>
                    <a:pt x="6" y="4"/>
                  </a:lnTo>
                  <a:lnTo>
                    <a:pt x="6" y="0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86" name="Freeform 619"/>
            <p:cNvSpPr>
              <a:spLocks/>
            </p:cNvSpPr>
            <p:nvPr/>
          </p:nvSpPr>
          <p:spPr bwMode="auto">
            <a:xfrm>
              <a:off x="3499526" y="2899077"/>
              <a:ext cx="11216" cy="8973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0" y="2"/>
                </a:cxn>
                <a:cxn ang="0">
                  <a:pos x="10" y="8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10" h="8">
                  <a:moveTo>
                    <a:pt x="6" y="0"/>
                  </a:moveTo>
                  <a:lnTo>
                    <a:pt x="10" y="2"/>
                  </a:lnTo>
                  <a:lnTo>
                    <a:pt x="10" y="8"/>
                  </a:lnTo>
                  <a:lnTo>
                    <a:pt x="0" y="4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87" name="Freeform 620"/>
            <p:cNvSpPr>
              <a:spLocks/>
            </p:cNvSpPr>
            <p:nvPr/>
          </p:nvSpPr>
          <p:spPr bwMode="auto">
            <a:xfrm>
              <a:off x="3129399" y="2405575"/>
              <a:ext cx="432937" cy="486773"/>
            </a:xfrm>
            <a:custGeom>
              <a:avLst/>
              <a:gdLst/>
              <a:ahLst/>
              <a:cxnLst>
                <a:cxn ang="0">
                  <a:pos x="10" y="36"/>
                </a:cxn>
                <a:cxn ang="0">
                  <a:pos x="2" y="76"/>
                </a:cxn>
                <a:cxn ang="0">
                  <a:pos x="2" y="112"/>
                </a:cxn>
                <a:cxn ang="0">
                  <a:pos x="20" y="148"/>
                </a:cxn>
                <a:cxn ang="0">
                  <a:pos x="54" y="164"/>
                </a:cxn>
                <a:cxn ang="0">
                  <a:pos x="114" y="168"/>
                </a:cxn>
                <a:cxn ang="0">
                  <a:pos x="136" y="166"/>
                </a:cxn>
                <a:cxn ang="0">
                  <a:pos x="158" y="158"/>
                </a:cxn>
                <a:cxn ang="0">
                  <a:pos x="192" y="194"/>
                </a:cxn>
                <a:cxn ang="0">
                  <a:pos x="194" y="206"/>
                </a:cxn>
                <a:cxn ang="0">
                  <a:pos x="212" y="214"/>
                </a:cxn>
                <a:cxn ang="0">
                  <a:pos x="236" y="266"/>
                </a:cxn>
                <a:cxn ang="0">
                  <a:pos x="220" y="320"/>
                </a:cxn>
                <a:cxn ang="0">
                  <a:pos x="198" y="334"/>
                </a:cxn>
                <a:cxn ang="0">
                  <a:pos x="160" y="344"/>
                </a:cxn>
                <a:cxn ang="0">
                  <a:pos x="192" y="354"/>
                </a:cxn>
                <a:cxn ang="0">
                  <a:pos x="204" y="350"/>
                </a:cxn>
                <a:cxn ang="0">
                  <a:pos x="216" y="350"/>
                </a:cxn>
                <a:cxn ang="0">
                  <a:pos x="238" y="376"/>
                </a:cxn>
                <a:cxn ang="0">
                  <a:pos x="242" y="386"/>
                </a:cxn>
                <a:cxn ang="0">
                  <a:pos x="272" y="410"/>
                </a:cxn>
                <a:cxn ang="0">
                  <a:pos x="286" y="416"/>
                </a:cxn>
                <a:cxn ang="0">
                  <a:pos x="318" y="434"/>
                </a:cxn>
                <a:cxn ang="0">
                  <a:pos x="298" y="400"/>
                </a:cxn>
                <a:cxn ang="0">
                  <a:pos x="298" y="386"/>
                </a:cxn>
                <a:cxn ang="0">
                  <a:pos x="324" y="404"/>
                </a:cxn>
                <a:cxn ang="0">
                  <a:pos x="340" y="414"/>
                </a:cxn>
                <a:cxn ang="0">
                  <a:pos x="336" y="394"/>
                </a:cxn>
                <a:cxn ang="0">
                  <a:pos x="334" y="368"/>
                </a:cxn>
                <a:cxn ang="0">
                  <a:pos x="332" y="350"/>
                </a:cxn>
                <a:cxn ang="0">
                  <a:pos x="314" y="348"/>
                </a:cxn>
                <a:cxn ang="0">
                  <a:pos x="306" y="326"/>
                </a:cxn>
                <a:cxn ang="0">
                  <a:pos x="296" y="300"/>
                </a:cxn>
                <a:cxn ang="0">
                  <a:pos x="304" y="294"/>
                </a:cxn>
                <a:cxn ang="0">
                  <a:pos x="324" y="306"/>
                </a:cxn>
                <a:cxn ang="0">
                  <a:pos x="340" y="326"/>
                </a:cxn>
                <a:cxn ang="0">
                  <a:pos x="352" y="338"/>
                </a:cxn>
                <a:cxn ang="0">
                  <a:pos x="368" y="318"/>
                </a:cxn>
                <a:cxn ang="0">
                  <a:pos x="372" y="300"/>
                </a:cxn>
                <a:cxn ang="0">
                  <a:pos x="360" y="280"/>
                </a:cxn>
                <a:cxn ang="0">
                  <a:pos x="334" y="246"/>
                </a:cxn>
                <a:cxn ang="0">
                  <a:pos x="312" y="232"/>
                </a:cxn>
                <a:cxn ang="0">
                  <a:pos x="288" y="198"/>
                </a:cxn>
                <a:cxn ang="0">
                  <a:pos x="310" y="188"/>
                </a:cxn>
                <a:cxn ang="0">
                  <a:pos x="306" y="176"/>
                </a:cxn>
                <a:cxn ang="0">
                  <a:pos x="292" y="162"/>
                </a:cxn>
                <a:cxn ang="0">
                  <a:pos x="286" y="148"/>
                </a:cxn>
                <a:cxn ang="0">
                  <a:pos x="258" y="140"/>
                </a:cxn>
                <a:cxn ang="0">
                  <a:pos x="254" y="116"/>
                </a:cxn>
                <a:cxn ang="0">
                  <a:pos x="220" y="108"/>
                </a:cxn>
                <a:cxn ang="0">
                  <a:pos x="206" y="96"/>
                </a:cxn>
                <a:cxn ang="0">
                  <a:pos x="202" y="70"/>
                </a:cxn>
                <a:cxn ang="0">
                  <a:pos x="154" y="64"/>
                </a:cxn>
                <a:cxn ang="0">
                  <a:pos x="132" y="74"/>
                </a:cxn>
                <a:cxn ang="0">
                  <a:pos x="130" y="52"/>
                </a:cxn>
                <a:cxn ang="0">
                  <a:pos x="114" y="6"/>
                </a:cxn>
                <a:cxn ang="0">
                  <a:pos x="82" y="20"/>
                </a:cxn>
                <a:cxn ang="0">
                  <a:pos x="68" y="32"/>
                </a:cxn>
                <a:cxn ang="0">
                  <a:pos x="60" y="64"/>
                </a:cxn>
                <a:cxn ang="0">
                  <a:pos x="70" y="112"/>
                </a:cxn>
                <a:cxn ang="0">
                  <a:pos x="46" y="126"/>
                </a:cxn>
                <a:cxn ang="0">
                  <a:pos x="48" y="82"/>
                </a:cxn>
                <a:cxn ang="0">
                  <a:pos x="68" y="6"/>
                </a:cxn>
              </a:cxnLst>
              <a:rect l="0" t="0" r="r" b="b"/>
              <a:pathLst>
                <a:path w="386" h="434">
                  <a:moveTo>
                    <a:pt x="68" y="4"/>
                  </a:moveTo>
                  <a:lnTo>
                    <a:pt x="50" y="0"/>
                  </a:lnTo>
                  <a:lnTo>
                    <a:pt x="34" y="6"/>
                  </a:lnTo>
                  <a:lnTo>
                    <a:pt x="18" y="18"/>
                  </a:lnTo>
                  <a:lnTo>
                    <a:pt x="12" y="34"/>
                  </a:lnTo>
                  <a:lnTo>
                    <a:pt x="10" y="36"/>
                  </a:lnTo>
                  <a:lnTo>
                    <a:pt x="12" y="40"/>
                  </a:lnTo>
                  <a:lnTo>
                    <a:pt x="8" y="42"/>
                  </a:lnTo>
                  <a:lnTo>
                    <a:pt x="8" y="48"/>
                  </a:lnTo>
                  <a:lnTo>
                    <a:pt x="6" y="50"/>
                  </a:lnTo>
                  <a:lnTo>
                    <a:pt x="0" y="68"/>
                  </a:lnTo>
                  <a:lnTo>
                    <a:pt x="2" y="76"/>
                  </a:lnTo>
                  <a:lnTo>
                    <a:pt x="6" y="76"/>
                  </a:lnTo>
                  <a:lnTo>
                    <a:pt x="0" y="84"/>
                  </a:lnTo>
                  <a:lnTo>
                    <a:pt x="2" y="94"/>
                  </a:lnTo>
                  <a:lnTo>
                    <a:pt x="0" y="98"/>
                  </a:lnTo>
                  <a:lnTo>
                    <a:pt x="0" y="108"/>
                  </a:lnTo>
                  <a:lnTo>
                    <a:pt x="2" y="112"/>
                  </a:lnTo>
                  <a:lnTo>
                    <a:pt x="28" y="116"/>
                  </a:lnTo>
                  <a:lnTo>
                    <a:pt x="38" y="126"/>
                  </a:lnTo>
                  <a:lnTo>
                    <a:pt x="26" y="130"/>
                  </a:lnTo>
                  <a:lnTo>
                    <a:pt x="8" y="124"/>
                  </a:lnTo>
                  <a:lnTo>
                    <a:pt x="8" y="130"/>
                  </a:lnTo>
                  <a:lnTo>
                    <a:pt x="20" y="148"/>
                  </a:lnTo>
                  <a:lnTo>
                    <a:pt x="24" y="154"/>
                  </a:lnTo>
                  <a:lnTo>
                    <a:pt x="40" y="154"/>
                  </a:lnTo>
                  <a:lnTo>
                    <a:pt x="44" y="154"/>
                  </a:lnTo>
                  <a:lnTo>
                    <a:pt x="46" y="148"/>
                  </a:lnTo>
                  <a:lnTo>
                    <a:pt x="48" y="156"/>
                  </a:lnTo>
                  <a:lnTo>
                    <a:pt x="54" y="164"/>
                  </a:lnTo>
                  <a:lnTo>
                    <a:pt x="64" y="166"/>
                  </a:lnTo>
                  <a:lnTo>
                    <a:pt x="64" y="164"/>
                  </a:lnTo>
                  <a:lnTo>
                    <a:pt x="86" y="170"/>
                  </a:lnTo>
                  <a:lnTo>
                    <a:pt x="92" y="166"/>
                  </a:lnTo>
                  <a:lnTo>
                    <a:pt x="108" y="174"/>
                  </a:lnTo>
                  <a:lnTo>
                    <a:pt x="114" y="168"/>
                  </a:lnTo>
                  <a:lnTo>
                    <a:pt x="120" y="176"/>
                  </a:lnTo>
                  <a:lnTo>
                    <a:pt x="122" y="176"/>
                  </a:lnTo>
                  <a:lnTo>
                    <a:pt x="122" y="172"/>
                  </a:lnTo>
                  <a:lnTo>
                    <a:pt x="112" y="164"/>
                  </a:lnTo>
                  <a:lnTo>
                    <a:pt x="112" y="162"/>
                  </a:lnTo>
                  <a:lnTo>
                    <a:pt x="136" y="166"/>
                  </a:lnTo>
                  <a:lnTo>
                    <a:pt x="138" y="172"/>
                  </a:lnTo>
                  <a:lnTo>
                    <a:pt x="150" y="170"/>
                  </a:lnTo>
                  <a:lnTo>
                    <a:pt x="152" y="168"/>
                  </a:lnTo>
                  <a:lnTo>
                    <a:pt x="146" y="152"/>
                  </a:lnTo>
                  <a:lnTo>
                    <a:pt x="150" y="150"/>
                  </a:lnTo>
                  <a:lnTo>
                    <a:pt x="158" y="158"/>
                  </a:lnTo>
                  <a:lnTo>
                    <a:pt x="166" y="158"/>
                  </a:lnTo>
                  <a:lnTo>
                    <a:pt x="166" y="172"/>
                  </a:lnTo>
                  <a:lnTo>
                    <a:pt x="176" y="172"/>
                  </a:lnTo>
                  <a:lnTo>
                    <a:pt x="176" y="178"/>
                  </a:lnTo>
                  <a:lnTo>
                    <a:pt x="174" y="180"/>
                  </a:lnTo>
                  <a:lnTo>
                    <a:pt x="192" y="194"/>
                  </a:lnTo>
                  <a:lnTo>
                    <a:pt x="192" y="200"/>
                  </a:lnTo>
                  <a:lnTo>
                    <a:pt x="188" y="204"/>
                  </a:lnTo>
                  <a:lnTo>
                    <a:pt x="180" y="202"/>
                  </a:lnTo>
                  <a:lnTo>
                    <a:pt x="180" y="208"/>
                  </a:lnTo>
                  <a:lnTo>
                    <a:pt x="180" y="216"/>
                  </a:lnTo>
                  <a:lnTo>
                    <a:pt x="194" y="206"/>
                  </a:lnTo>
                  <a:lnTo>
                    <a:pt x="204" y="206"/>
                  </a:lnTo>
                  <a:lnTo>
                    <a:pt x="204" y="208"/>
                  </a:lnTo>
                  <a:lnTo>
                    <a:pt x="204" y="210"/>
                  </a:lnTo>
                  <a:lnTo>
                    <a:pt x="212" y="222"/>
                  </a:lnTo>
                  <a:lnTo>
                    <a:pt x="214" y="220"/>
                  </a:lnTo>
                  <a:lnTo>
                    <a:pt x="212" y="214"/>
                  </a:lnTo>
                  <a:lnTo>
                    <a:pt x="216" y="216"/>
                  </a:lnTo>
                  <a:lnTo>
                    <a:pt x="216" y="224"/>
                  </a:lnTo>
                  <a:lnTo>
                    <a:pt x="218" y="228"/>
                  </a:lnTo>
                  <a:lnTo>
                    <a:pt x="226" y="230"/>
                  </a:lnTo>
                  <a:lnTo>
                    <a:pt x="228" y="236"/>
                  </a:lnTo>
                  <a:lnTo>
                    <a:pt x="236" y="266"/>
                  </a:lnTo>
                  <a:lnTo>
                    <a:pt x="238" y="266"/>
                  </a:lnTo>
                  <a:lnTo>
                    <a:pt x="230" y="276"/>
                  </a:lnTo>
                  <a:lnTo>
                    <a:pt x="230" y="284"/>
                  </a:lnTo>
                  <a:lnTo>
                    <a:pt x="224" y="286"/>
                  </a:lnTo>
                  <a:lnTo>
                    <a:pt x="210" y="304"/>
                  </a:lnTo>
                  <a:lnTo>
                    <a:pt x="220" y="320"/>
                  </a:lnTo>
                  <a:lnTo>
                    <a:pt x="220" y="326"/>
                  </a:lnTo>
                  <a:lnTo>
                    <a:pt x="212" y="324"/>
                  </a:lnTo>
                  <a:lnTo>
                    <a:pt x="206" y="328"/>
                  </a:lnTo>
                  <a:lnTo>
                    <a:pt x="200" y="328"/>
                  </a:lnTo>
                  <a:lnTo>
                    <a:pt x="200" y="332"/>
                  </a:lnTo>
                  <a:lnTo>
                    <a:pt x="198" y="334"/>
                  </a:lnTo>
                  <a:lnTo>
                    <a:pt x="170" y="328"/>
                  </a:lnTo>
                  <a:lnTo>
                    <a:pt x="172" y="330"/>
                  </a:lnTo>
                  <a:lnTo>
                    <a:pt x="170" y="330"/>
                  </a:lnTo>
                  <a:lnTo>
                    <a:pt x="170" y="336"/>
                  </a:lnTo>
                  <a:lnTo>
                    <a:pt x="162" y="340"/>
                  </a:lnTo>
                  <a:lnTo>
                    <a:pt x="160" y="344"/>
                  </a:lnTo>
                  <a:lnTo>
                    <a:pt x="160" y="352"/>
                  </a:lnTo>
                  <a:lnTo>
                    <a:pt x="166" y="360"/>
                  </a:lnTo>
                  <a:lnTo>
                    <a:pt x="178" y="366"/>
                  </a:lnTo>
                  <a:lnTo>
                    <a:pt x="190" y="360"/>
                  </a:lnTo>
                  <a:lnTo>
                    <a:pt x="190" y="354"/>
                  </a:lnTo>
                  <a:lnTo>
                    <a:pt x="192" y="354"/>
                  </a:lnTo>
                  <a:lnTo>
                    <a:pt x="196" y="354"/>
                  </a:lnTo>
                  <a:lnTo>
                    <a:pt x="198" y="358"/>
                  </a:lnTo>
                  <a:lnTo>
                    <a:pt x="206" y="360"/>
                  </a:lnTo>
                  <a:lnTo>
                    <a:pt x="206" y="356"/>
                  </a:lnTo>
                  <a:lnTo>
                    <a:pt x="208" y="356"/>
                  </a:lnTo>
                  <a:lnTo>
                    <a:pt x="204" y="350"/>
                  </a:lnTo>
                  <a:lnTo>
                    <a:pt x="202" y="348"/>
                  </a:lnTo>
                  <a:lnTo>
                    <a:pt x="208" y="346"/>
                  </a:lnTo>
                  <a:lnTo>
                    <a:pt x="208" y="350"/>
                  </a:lnTo>
                  <a:lnTo>
                    <a:pt x="210" y="348"/>
                  </a:lnTo>
                  <a:lnTo>
                    <a:pt x="212" y="352"/>
                  </a:lnTo>
                  <a:lnTo>
                    <a:pt x="216" y="350"/>
                  </a:lnTo>
                  <a:lnTo>
                    <a:pt x="218" y="354"/>
                  </a:lnTo>
                  <a:lnTo>
                    <a:pt x="222" y="354"/>
                  </a:lnTo>
                  <a:lnTo>
                    <a:pt x="224" y="362"/>
                  </a:lnTo>
                  <a:lnTo>
                    <a:pt x="228" y="366"/>
                  </a:lnTo>
                  <a:lnTo>
                    <a:pt x="230" y="374"/>
                  </a:lnTo>
                  <a:lnTo>
                    <a:pt x="238" y="376"/>
                  </a:lnTo>
                  <a:lnTo>
                    <a:pt x="242" y="382"/>
                  </a:lnTo>
                  <a:lnTo>
                    <a:pt x="244" y="376"/>
                  </a:lnTo>
                  <a:lnTo>
                    <a:pt x="248" y="384"/>
                  </a:lnTo>
                  <a:lnTo>
                    <a:pt x="252" y="384"/>
                  </a:lnTo>
                  <a:lnTo>
                    <a:pt x="244" y="388"/>
                  </a:lnTo>
                  <a:lnTo>
                    <a:pt x="242" y="386"/>
                  </a:lnTo>
                  <a:lnTo>
                    <a:pt x="246" y="398"/>
                  </a:lnTo>
                  <a:lnTo>
                    <a:pt x="252" y="402"/>
                  </a:lnTo>
                  <a:lnTo>
                    <a:pt x="266" y="408"/>
                  </a:lnTo>
                  <a:lnTo>
                    <a:pt x="270" y="404"/>
                  </a:lnTo>
                  <a:lnTo>
                    <a:pt x="270" y="408"/>
                  </a:lnTo>
                  <a:lnTo>
                    <a:pt x="272" y="410"/>
                  </a:lnTo>
                  <a:lnTo>
                    <a:pt x="276" y="408"/>
                  </a:lnTo>
                  <a:lnTo>
                    <a:pt x="278" y="412"/>
                  </a:lnTo>
                  <a:lnTo>
                    <a:pt x="280" y="414"/>
                  </a:lnTo>
                  <a:lnTo>
                    <a:pt x="282" y="420"/>
                  </a:lnTo>
                  <a:lnTo>
                    <a:pt x="284" y="420"/>
                  </a:lnTo>
                  <a:lnTo>
                    <a:pt x="286" y="416"/>
                  </a:lnTo>
                  <a:lnTo>
                    <a:pt x="286" y="420"/>
                  </a:lnTo>
                  <a:lnTo>
                    <a:pt x="288" y="422"/>
                  </a:lnTo>
                  <a:lnTo>
                    <a:pt x="300" y="426"/>
                  </a:lnTo>
                  <a:lnTo>
                    <a:pt x="306" y="430"/>
                  </a:lnTo>
                  <a:lnTo>
                    <a:pt x="312" y="428"/>
                  </a:lnTo>
                  <a:lnTo>
                    <a:pt x="318" y="434"/>
                  </a:lnTo>
                  <a:lnTo>
                    <a:pt x="322" y="434"/>
                  </a:lnTo>
                  <a:lnTo>
                    <a:pt x="320" y="430"/>
                  </a:lnTo>
                  <a:lnTo>
                    <a:pt x="322" y="422"/>
                  </a:lnTo>
                  <a:lnTo>
                    <a:pt x="300" y="402"/>
                  </a:lnTo>
                  <a:lnTo>
                    <a:pt x="300" y="398"/>
                  </a:lnTo>
                  <a:lnTo>
                    <a:pt x="298" y="400"/>
                  </a:lnTo>
                  <a:lnTo>
                    <a:pt x="286" y="386"/>
                  </a:lnTo>
                  <a:lnTo>
                    <a:pt x="284" y="380"/>
                  </a:lnTo>
                  <a:lnTo>
                    <a:pt x="288" y="380"/>
                  </a:lnTo>
                  <a:lnTo>
                    <a:pt x="296" y="388"/>
                  </a:lnTo>
                  <a:lnTo>
                    <a:pt x="300" y="388"/>
                  </a:lnTo>
                  <a:lnTo>
                    <a:pt x="298" y="386"/>
                  </a:lnTo>
                  <a:lnTo>
                    <a:pt x="300" y="384"/>
                  </a:lnTo>
                  <a:lnTo>
                    <a:pt x="306" y="394"/>
                  </a:lnTo>
                  <a:lnTo>
                    <a:pt x="312" y="396"/>
                  </a:lnTo>
                  <a:lnTo>
                    <a:pt x="314" y="400"/>
                  </a:lnTo>
                  <a:lnTo>
                    <a:pt x="320" y="400"/>
                  </a:lnTo>
                  <a:lnTo>
                    <a:pt x="324" y="404"/>
                  </a:lnTo>
                  <a:lnTo>
                    <a:pt x="330" y="402"/>
                  </a:lnTo>
                  <a:lnTo>
                    <a:pt x="332" y="408"/>
                  </a:lnTo>
                  <a:lnTo>
                    <a:pt x="334" y="406"/>
                  </a:lnTo>
                  <a:lnTo>
                    <a:pt x="334" y="412"/>
                  </a:lnTo>
                  <a:lnTo>
                    <a:pt x="338" y="416"/>
                  </a:lnTo>
                  <a:lnTo>
                    <a:pt x="340" y="414"/>
                  </a:lnTo>
                  <a:lnTo>
                    <a:pt x="336" y="406"/>
                  </a:lnTo>
                  <a:lnTo>
                    <a:pt x="344" y="406"/>
                  </a:lnTo>
                  <a:lnTo>
                    <a:pt x="344" y="404"/>
                  </a:lnTo>
                  <a:lnTo>
                    <a:pt x="342" y="402"/>
                  </a:lnTo>
                  <a:lnTo>
                    <a:pt x="340" y="402"/>
                  </a:lnTo>
                  <a:lnTo>
                    <a:pt x="336" y="394"/>
                  </a:lnTo>
                  <a:lnTo>
                    <a:pt x="336" y="388"/>
                  </a:lnTo>
                  <a:lnTo>
                    <a:pt x="342" y="394"/>
                  </a:lnTo>
                  <a:lnTo>
                    <a:pt x="342" y="388"/>
                  </a:lnTo>
                  <a:lnTo>
                    <a:pt x="344" y="380"/>
                  </a:lnTo>
                  <a:lnTo>
                    <a:pt x="342" y="372"/>
                  </a:lnTo>
                  <a:lnTo>
                    <a:pt x="334" y="368"/>
                  </a:lnTo>
                  <a:lnTo>
                    <a:pt x="332" y="362"/>
                  </a:lnTo>
                  <a:lnTo>
                    <a:pt x="336" y="362"/>
                  </a:lnTo>
                  <a:lnTo>
                    <a:pt x="336" y="358"/>
                  </a:lnTo>
                  <a:lnTo>
                    <a:pt x="336" y="354"/>
                  </a:lnTo>
                  <a:lnTo>
                    <a:pt x="334" y="354"/>
                  </a:lnTo>
                  <a:lnTo>
                    <a:pt x="332" y="350"/>
                  </a:lnTo>
                  <a:lnTo>
                    <a:pt x="328" y="354"/>
                  </a:lnTo>
                  <a:lnTo>
                    <a:pt x="328" y="346"/>
                  </a:lnTo>
                  <a:lnTo>
                    <a:pt x="318" y="348"/>
                  </a:lnTo>
                  <a:lnTo>
                    <a:pt x="322" y="342"/>
                  </a:lnTo>
                  <a:lnTo>
                    <a:pt x="314" y="342"/>
                  </a:lnTo>
                  <a:lnTo>
                    <a:pt x="314" y="348"/>
                  </a:lnTo>
                  <a:lnTo>
                    <a:pt x="310" y="334"/>
                  </a:lnTo>
                  <a:lnTo>
                    <a:pt x="306" y="334"/>
                  </a:lnTo>
                  <a:lnTo>
                    <a:pt x="308" y="330"/>
                  </a:lnTo>
                  <a:lnTo>
                    <a:pt x="306" y="328"/>
                  </a:lnTo>
                  <a:lnTo>
                    <a:pt x="308" y="328"/>
                  </a:lnTo>
                  <a:lnTo>
                    <a:pt x="306" y="326"/>
                  </a:lnTo>
                  <a:lnTo>
                    <a:pt x="306" y="322"/>
                  </a:lnTo>
                  <a:lnTo>
                    <a:pt x="298" y="322"/>
                  </a:lnTo>
                  <a:lnTo>
                    <a:pt x="298" y="312"/>
                  </a:lnTo>
                  <a:lnTo>
                    <a:pt x="308" y="310"/>
                  </a:lnTo>
                  <a:lnTo>
                    <a:pt x="302" y="302"/>
                  </a:lnTo>
                  <a:lnTo>
                    <a:pt x="296" y="300"/>
                  </a:lnTo>
                  <a:lnTo>
                    <a:pt x="294" y="296"/>
                  </a:lnTo>
                  <a:lnTo>
                    <a:pt x="298" y="296"/>
                  </a:lnTo>
                  <a:lnTo>
                    <a:pt x="298" y="294"/>
                  </a:lnTo>
                  <a:lnTo>
                    <a:pt x="300" y="294"/>
                  </a:lnTo>
                  <a:lnTo>
                    <a:pt x="306" y="298"/>
                  </a:lnTo>
                  <a:lnTo>
                    <a:pt x="304" y="294"/>
                  </a:lnTo>
                  <a:lnTo>
                    <a:pt x="306" y="294"/>
                  </a:lnTo>
                  <a:lnTo>
                    <a:pt x="304" y="292"/>
                  </a:lnTo>
                  <a:lnTo>
                    <a:pt x="306" y="288"/>
                  </a:lnTo>
                  <a:lnTo>
                    <a:pt x="310" y="292"/>
                  </a:lnTo>
                  <a:lnTo>
                    <a:pt x="310" y="298"/>
                  </a:lnTo>
                  <a:lnTo>
                    <a:pt x="324" y="306"/>
                  </a:lnTo>
                  <a:lnTo>
                    <a:pt x="324" y="310"/>
                  </a:lnTo>
                  <a:lnTo>
                    <a:pt x="332" y="310"/>
                  </a:lnTo>
                  <a:lnTo>
                    <a:pt x="330" y="314"/>
                  </a:lnTo>
                  <a:lnTo>
                    <a:pt x="332" y="318"/>
                  </a:lnTo>
                  <a:lnTo>
                    <a:pt x="338" y="328"/>
                  </a:lnTo>
                  <a:lnTo>
                    <a:pt x="340" y="326"/>
                  </a:lnTo>
                  <a:lnTo>
                    <a:pt x="342" y="328"/>
                  </a:lnTo>
                  <a:lnTo>
                    <a:pt x="340" y="332"/>
                  </a:lnTo>
                  <a:lnTo>
                    <a:pt x="342" y="336"/>
                  </a:lnTo>
                  <a:lnTo>
                    <a:pt x="346" y="334"/>
                  </a:lnTo>
                  <a:lnTo>
                    <a:pt x="348" y="340"/>
                  </a:lnTo>
                  <a:lnTo>
                    <a:pt x="352" y="338"/>
                  </a:lnTo>
                  <a:lnTo>
                    <a:pt x="356" y="344"/>
                  </a:lnTo>
                  <a:lnTo>
                    <a:pt x="358" y="332"/>
                  </a:lnTo>
                  <a:lnTo>
                    <a:pt x="360" y="332"/>
                  </a:lnTo>
                  <a:lnTo>
                    <a:pt x="358" y="316"/>
                  </a:lnTo>
                  <a:lnTo>
                    <a:pt x="366" y="322"/>
                  </a:lnTo>
                  <a:lnTo>
                    <a:pt x="368" y="318"/>
                  </a:lnTo>
                  <a:lnTo>
                    <a:pt x="372" y="316"/>
                  </a:lnTo>
                  <a:lnTo>
                    <a:pt x="372" y="310"/>
                  </a:lnTo>
                  <a:lnTo>
                    <a:pt x="376" y="308"/>
                  </a:lnTo>
                  <a:lnTo>
                    <a:pt x="374" y="306"/>
                  </a:lnTo>
                  <a:lnTo>
                    <a:pt x="368" y="306"/>
                  </a:lnTo>
                  <a:lnTo>
                    <a:pt x="372" y="300"/>
                  </a:lnTo>
                  <a:lnTo>
                    <a:pt x="380" y="300"/>
                  </a:lnTo>
                  <a:lnTo>
                    <a:pt x="382" y="298"/>
                  </a:lnTo>
                  <a:lnTo>
                    <a:pt x="380" y="296"/>
                  </a:lnTo>
                  <a:lnTo>
                    <a:pt x="386" y="288"/>
                  </a:lnTo>
                  <a:lnTo>
                    <a:pt x="374" y="276"/>
                  </a:lnTo>
                  <a:lnTo>
                    <a:pt x="360" y="280"/>
                  </a:lnTo>
                  <a:lnTo>
                    <a:pt x="362" y="266"/>
                  </a:lnTo>
                  <a:lnTo>
                    <a:pt x="348" y="268"/>
                  </a:lnTo>
                  <a:lnTo>
                    <a:pt x="346" y="266"/>
                  </a:lnTo>
                  <a:lnTo>
                    <a:pt x="350" y="262"/>
                  </a:lnTo>
                  <a:lnTo>
                    <a:pt x="344" y="248"/>
                  </a:lnTo>
                  <a:lnTo>
                    <a:pt x="334" y="246"/>
                  </a:lnTo>
                  <a:lnTo>
                    <a:pt x="336" y="238"/>
                  </a:lnTo>
                  <a:lnTo>
                    <a:pt x="324" y="244"/>
                  </a:lnTo>
                  <a:lnTo>
                    <a:pt x="320" y="240"/>
                  </a:lnTo>
                  <a:lnTo>
                    <a:pt x="322" y="236"/>
                  </a:lnTo>
                  <a:lnTo>
                    <a:pt x="320" y="232"/>
                  </a:lnTo>
                  <a:lnTo>
                    <a:pt x="312" y="232"/>
                  </a:lnTo>
                  <a:lnTo>
                    <a:pt x="314" y="226"/>
                  </a:lnTo>
                  <a:lnTo>
                    <a:pt x="292" y="218"/>
                  </a:lnTo>
                  <a:lnTo>
                    <a:pt x="300" y="216"/>
                  </a:lnTo>
                  <a:lnTo>
                    <a:pt x="294" y="208"/>
                  </a:lnTo>
                  <a:lnTo>
                    <a:pt x="300" y="204"/>
                  </a:lnTo>
                  <a:lnTo>
                    <a:pt x="288" y="198"/>
                  </a:lnTo>
                  <a:lnTo>
                    <a:pt x="296" y="196"/>
                  </a:lnTo>
                  <a:lnTo>
                    <a:pt x="296" y="194"/>
                  </a:lnTo>
                  <a:lnTo>
                    <a:pt x="304" y="198"/>
                  </a:lnTo>
                  <a:lnTo>
                    <a:pt x="316" y="198"/>
                  </a:lnTo>
                  <a:lnTo>
                    <a:pt x="316" y="194"/>
                  </a:lnTo>
                  <a:lnTo>
                    <a:pt x="310" y="188"/>
                  </a:lnTo>
                  <a:lnTo>
                    <a:pt x="294" y="186"/>
                  </a:lnTo>
                  <a:lnTo>
                    <a:pt x="294" y="188"/>
                  </a:lnTo>
                  <a:lnTo>
                    <a:pt x="286" y="182"/>
                  </a:lnTo>
                  <a:lnTo>
                    <a:pt x="284" y="184"/>
                  </a:lnTo>
                  <a:lnTo>
                    <a:pt x="298" y="176"/>
                  </a:lnTo>
                  <a:lnTo>
                    <a:pt x="306" y="176"/>
                  </a:lnTo>
                  <a:lnTo>
                    <a:pt x="308" y="172"/>
                  </a:lnTo>
                  <a:lnTo>
                    <a:pt x="308" y="168"/>
                  </a:lnTo>
                  <a:lnTo>
                    <a:pt x="298" y="156"/>
                  </a:lnTo>
                  <a:lnTo>
                    <a:pt x="294" y="154"/>
                  </a:lnTo>
                  <a:lnTo>
                    <a:pt x="292" y="158"/>
                  </a:lnTo>
                  <a:lnTo>
                    <a:pt x="292" y="162"/>
                  </a:lnTo>
                  <a:lnTo>
                    <a:pt x="286" y="168"/>
                  </a:lnTo>
                  <a:lnTo>
                    <a:pt x="282" y="168"/>
                  </a:lnTo>
                  <a:lnTo>
                    <a:pt x="286" y="158"/>
                  </a:lnTo>
                  <a:lnTo>
                    <a:pt x="274" y="160"/>
                  </a:lnTo>
                  <a:lnTo>
                    <a:pt x="284" y="154"/>
                  </a:lnTo>
                  <a:lnTo>
                    <a:pt x="286" y="148"/>
                  </a:lnTo>
                  <a:lnTo>
                    <a:pt x="290" y="152"/>
                  </a:lnTo>
                  <a:lnTo>
                    <a:pt x="290" y="142"/>
                  </a:lnTo>
                  <a:lnTo>
                    <a:pt x="276" y="136"/>
                  </a:lnTo>
                  <a:lnTo>
                    <a:pt x="264" y="146"/>
                  </a:lnTo>
                  <a:lnTo>
                    <a:pt x="270" y="132"/>
                  </a:lnTo>
                  <a:lnTo>
                    <a:pt x="258" y="140"/>
                  </a:lnTo>
                  <a:lnTo>
                    <a:pt x="262" y="130"/>
                  </a:lnTo>
                  <a:lnTo>
                    <a:pt x="260" y="124"/>
                  </a:lnTo>
                  <a:lnTo>
                    <a:pt x="250" y="128"/>
                  </a:lnTo>
                  <a:lnTo>
                    <a:pt x="242" y="124"/>
                  </a:lnTo>
                  <a:lnTo>
                    <a:pt x="254" y="120"/>
                  </a:lnTo>
                  <a:lnTo>
                    <a:pt x="254" y="116"/>
                  </a:lnTo>
                  <a:lnTo>
                    <a:pt x="250" y="106"/>
                  </a:lnTo>
                  <a:lnTo>
                    <a:pt x="234" y="96"/>
                  </a:lnTo>
                  <a:lnTo>
                    <a:pt x="230" y="104"/>
                  </a:lnTo>
                  <a:lnTo>
                    <a:pt x="224" y="104"/>
                  </a:lnTo>
                  <a:lnTo>
                    <a:pt x="226" y="114"/>
                  </a:lnTo>
                  <a:lnTo>
                    <a:pt x="220" y="108"/>
                  </a:lnTo>
                  <a:lnTo>
                    <a:pt x="220" y="102"/>
                  </a:lnTo>
                  <a:lnTo>
                    <a:pt x="214" y="106"/>
                  </a:lnTo>
                  <a:lnTo>
                    <a:pt x="222" y="92"/>
                  </a:lnTo>
                  <a:lnTo>
                    <a:pt x="210" y="94"/>
                  </a:lnTo>
                  <a:lnTo>
                    <a:pt x="206" y="100"/>
                  </a:lnTo>
                  <a:lnTo>
                    <a:pt x="206" y="96"/>
                  </a:lnTo>
                  <a:lnTo>
                    <a:pt x="210" y="90"/>
                  </a:lnTo>
                  <a:lnTo>
                    <a:pt x="212" y="88"/>
                  </a:lnTo>
                  <a:lnTo>
                    <a:pt x="210" y="82"/>
                  </a:lnTo>
                  <a:lnTo>
                    <a:pt x="200" y="78"/>
                  </a:lnTo>
                  <a:lnTo>
                    <a:pt x="202" y="74"/>
                  </a:lnTo>
                  <a:lnTo>
                    <a:pt x="202" y="70"/>
                  </a:lnTo>
                  <a:lnTo>
                    <a:pt x="196" y="64"/>
                  </a:lnTo>
                  <a:lnTo>
                    <a:pt x="198" y="62"/>
                  </a:lnTo>
                  <a:lnTo>
                    <a:pt x="192" y="58"/>
                  </a:lnTo>
                  <a:lnTo>
                    <a:pt x="166" y="50"/>
                  </a:lnTo>
                  <a:lnTo>
                    <a:pt x="154" y="60"/>
                  </a:lnTo>
                  <a:lnTo>
                    <a:pt x="154" y="64"/>
                  </a:lnTo>
                  <a:lnTo>
                    <a:pt x="156" y="68"/>
                  </a:lnTo>
                  <a:lnTo>
                    <a:pt x="148" y="74"/>
                  </a:lnTo>
                  <a:lnTo>
                    <a:pt x="142" y="68"/>
                  </a:lnTo>
                  <a:lnTo>
                    <a:pt x="138" y="70"/>
                  </a:lnTo>
                  <a:lnTo>
                    <a:pt x="136" y="62"/>
                  </a:lnTo>
                  <a:lnTo>
                    <a:pt x="132" y="74"/>
                  </a:lnTo>
                  <a:lnTo>
                    <a:pt x="130" y="74"/>
                  </a:lnTo>
                  <a:lnTo>
                    <a:pt x="122" y="88"/>
                  </a:lnTo>
                  <a:lnTo>
                    <a:pt x="120" y="82"/>
                  </a:lnTo>
                  <a:lnTo>
                    <a:pt x="126" y="80"/>
                  </a:lnTo>
                  <a:lnTo>
                    <a:pt x="122" y="76"/>
                  </a:lnTo>
                  <a:lnTo>
                    <a:pt x="130" y="52"/>
                  </a:lnTo>
                  <a:lnTo>
                    <a:pt x="124" y="44"/>
                  </a:lnTo>
                  <a:lnTo>
                    <a:pt x="126" y="36"/>
                  </a:lnTo>
                  <a:lnTo>
                    <a:pt x="116" y="28"/>
                  </a:lnTo>
                  <a:lnTo>
                    <a:pt x="118" y="24"/>
                  </a:lnTo>
                  <a:lnTo>
                    <a:pt x="118" y="12"/>
                  </a:lnTo>
                  <a:lnTo>
                    <a:pt x="114" y="6"/>
                  </a:lnTo>
                  <a:lnTo>
                    <a:pt x="98" y="6"/>
                  </a:lnTo>
                  <a:lnTo>
                    <a:pt x="86" y="12"/>
                  </a:lnTo>
                  <a:lnTo>
                    <a:pt x="82" y="16"/>
                  </a:lnTo>
                  <a:lnTo>
                    <a:pt x="86" y="20"/>
                  </a:lnTo>
                  <a:lnTo>
                    <a:pt x="84" y="26"/>
                  </a:lnTo>
                  <a:lnTo>
                    <a:pt x="82" y="20"/>
                  </a:lnTo>
                  <a:lnTo>
                    <a:pt x="74" y="20"/>
                  </a:lnTo>
                  <a:lnTo>
                    <a:pt x="74" y="22"/>
                  </a:lnTo>
                  <a:lnTo>
                    <a:pt x="76" y="30"/>
                  </a:lnTo>
                  <a:lnTo>
                    <a:pt x="66" y="24"/>
                  </a:lnTo>
                  <a:lnTo>
                    <a:pt x="66" y="28"/>
                  </a:lnTo>
                  <a:lnTo>
                    <a:pt x="68" y="32"/>
                  </a:lnTo>
                  <a:lnTo>
                    <a:pt x="60" y="36"/>
                  </a:lnTo>
                  <a:lnTo>
                    <a:pt x="68" y="44"/>
                  </a:lnTo>
                  <a:lnTo>
                    <a:pt x="58" y="44"/>
                  </a:lnTo>
                  <a:lnTo>
                    <a:pt x="60" y="58"/>
                  </a:lnTo>
                  <a:lnTo>
                    <a:pt x="58" y="60"/>
                  </a:lnTo>
                  <a:lnTo>
                    <a:pt x="60" y="64"/>
                  </a:lnTo>
                  <a:lnTo>
                    <a:pt x="70" y="66"/>
                  </a:lnTo>
                  <a:lnTo>
                    <a:pt x="54" y="84"/>
                  </a:lnTo>
                  <a:lnTo>
                    <a:pt x="62" y="98"/>
                  </a:lnTo>
                  <a:lnTo>
                    <a:pt x="72" y="100"/>
                  </a:lnTo>
                  <a:lnTo>
                    <a:pt x="72" y="102"/>
                  </a:lnTo>
                  <a:lnTo>
                    <a:pt x="70" y="112"/>
                  </a:lnTo>
                  <a:lnTo>
                    <a:pt x="70" y="124"/>
                  </a:lnTo>
                  <a:lnTo>
                    <a:pt x="68" y="128"/>
                  </a:lnTo>
                  <a:lnTo>
                    <a:pt x="66" y="126"/>
                  </a:lnTo>
                  <a:lnTo>
                    <a:pt x="68" y="120"/>
                  </a:lnTo>
                  <a:lnTo>
                    <a:pt x="66" y="118"/>
                  </a:lnTo>
                  <a:lnTo>
                    <a:pt x="46" y="126"/>
                  </a:lnTo>
                  <a:lnTo>
                    <a:pt x="54" y="118"/>
                  </a:lnTo>
                  <a:lnTo>
                    <a:pt x="68" y="114"/>
                  </a:lnTo>
                  <a:lnTo>
                    <a:pt x="66" y="106"/>
                  </a:lnTo>
                  <a:lnTo>
                    <a:pt x="62" y="106"/>
                  </a:lnTo>
                  <a:lnTo>
                    <a:pt x="50" y="88"/>
                  </a:lnTo>
                  <a:lnTo>
                    <a:pt x="48" y="82"/>
                  </a:lnTo>
                  <a:lnTo>
                    <a:pt x="50" y="68"/>
                  </a:lnTo>
                  <a:lnTo>
                    <a:pt x="44" y="56"/>
                  </a:lnTo>
                  <a:lnTo>
                    <a:pt x="44" y="48"/>
                  </a:lnTo>
                  <a:lnTo>
                    <a:pt x="50" y="38"/>
                  </a:lnTo>
                  <a:lnTo>
                    <a:pt x="50" y="30"/>
                  </a:lnTo>
                  <a:lnTo>
                    <a:pt x="68" y="6"/>
                  </a:lnTo>
                  <a:lnTo>
                    <a:pt x="68" y="4"/>
                  </a:lnTo>
                  <a:lnTo>
                    <a:pt x="68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88" name="Freeform 621"/>
            <p:cNvSpPr>
              <a:spLocks/>
            </p:cNvSpPr>
            <p:nvPr/>
          </p:nvSpPr>
          <p:spPr bwMode="auto">
            <a:xfrm>
              <a:off x="3416527" y="2863186"/>
              <a:ext cx="8973" cy="673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4"/>
                </a:cxn>
                <a:cxn ang="0">
                  <a:pos x="4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" h="6">
                  <a:moveTo>
                    <a:pt x="0" y="0"/>
                  </a:moveTo>
                  <a:lnTo>
                    <a:pt x="8" y="4"/>
                  </a:lnTo>
                  <a:lnTo>
                    <a:pt x="4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89" name="Freeform 622"/>
            <p:cNvSpPr>
              <a:spLocks/>
            </p:cNvSpPr>
            <p:nvPr/>
          </p:nvSpPr>
          <p:spPr bwMode="auto">
            <a:xfrm>
              <a:off x="2703192" y="3556334"/>
              <a:ext cx="4487" cy="44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" h="4">
                  <a:moveTo>
                    <a:pt x="0" y="0"/>
                  </a:moveTo>
                  <a:lnTo>
                    <a:pt x="4" y="4"/>
                  </a:lnTo>
                  <a:lnTo>
                    <a:pt x="2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90" name="Freeform 653"/>
            <p:cNvSpPr>
              <a:spLocks/>
            </p:cNvSpPr>
            <p:nvPr/>
          </p:nvSpPr>
          <p:spPr bwMode="auto">
            <a:xfrm>
              <a:off x="3510742" y="3567549"/>
              <a:ext cx="2243" cy="224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91" name="Freeform 654"/>
            <p:cNvSpPr>
              <a:spLocks/>
            </p:cNvSpPr>
            <p:nvPr/>
          </p:nvSpPr>
          <p:spPr bwMode="auto">
            <a:xfrm>
              <a:off x="3295395" y="3664007"/>
              <a:ext cx="17945" cy="2243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6" y="2"/>
                </a:cxn>
                <a:cxn ang="0">
                  <a:pos x="12" y="0"/>
                </a:cxn>
                <a:cxn ang="0">
                  <a:pos x="6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14" y="0"/>
                </a:cxn>
                <a:cxn ang="0">
                  <a:pos x="14" y="0"/>
                </a:cxn>
              </a:cxnLst>
              <a:rect l="0" t="0" r="r" b="b"/>
              <a:pathLst>
                <a:path w="16" h="2">
                  <a:moveTo>
                    <a:pt x="14" y="0"/>
                  </a:moveTo>
                  <a:lnTo>
                    <a:pt x="16" y="2"/>
                  </a:lnTo>
                  <a:lnTo>
                    <a:pt x="12" y="0"/>
                  </a:lnTo>
                  <a:lnTo>
                    <a:pt x="6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92" name="Freeform 655"/>
            <p:cNvSpPr>
              <a:spLocks/>
            </p:cNvSpPr>
            <p:nvPr/>
          </p:nvSpPr>
          <p:spPr bwMode="auto">
            <a:xfrm>
              <a:off x="3320070" y="3666250"/>
              <a:ext cx="4487" cy="11216"/>
            </a:xfrm>
            <a:custGeom>
              <a:avLst/>
              <a:gdLst/>
              <a:ahLst/>
              <a:cxnLst>
                <a:cxn ang="0">
                  <a:pos x="4" y="4"/>
                </a:cxn>
                <a:cxn ang="0">
                  <a:pos x="2" y="10"/>
                </a:cxn>
                <a:cxn ang="0">
                  <a:pos x="0" y="8"/>
                </a:cxn>
                <a:cxn ang="0">
                  <a:pos x="2" y="4"/>
                </a:cxn>
                <a:cxn ang="0">
                  <a:pos x="2" y="0"/>
                </a:cxn>
                <a:cxn ang="0">
                  <a:pos x="4" y="4"/>
                </a:cxn>
                <a:cxn ang="0">
                  <a:pos x="4" y="4"/>
                </a:cxn>
              </a:cxnLst>
              <a:rect l="0" t="0" r="r" b="b"/>
              <a:pathLst>
                <a:path w="4" h="10">
                  <a:moveTo>
                    <a:pt x="4" y="4"/>
                  </a:moveTo>
                  <a:lnTo>
                    <a:pt x="2" y="10"/>
                  </a:lnTo>
                  <a:lnTo>
                    <a:pt x="0" y="8"/>
                  </a:lnTo>
                  <a:lnTo>
                    <a:pt x="2" y="4"/>
                  </a:lnTo>
                  <a:lnTo>
                    <a:pt x="2" y="0"/>
                  </a:lnTo>
                  <a:lnTo>
                    <a:pt x="4" y="4"/>
                  </a:lnTo>
                  <a:lnTo>
                    <a:pt x="4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93" name="Freeform 656"/>
            <p:cNvSpPr>
              <a:spLocks/>
            </p:cNvSpPr>
            <p:nvPr/>
          </p:nvSpPr>
          <p:spPr bwMode="auto">
            <a:xfrm>
              <a:off x="3317827" y="3690925"/>
              <a:ext cx="4487" cy="2243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4" h="2">
                  <a:moveTo>
                    <a:pt x="2" y="2"/>
                  </a:move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94" name="Freeform 657"/>
            <p:cNvSpPr>
              <a:spLocks/>
            </p:cNvSpPr>
            <p:nvPr/>
          </p:nvSpPr>
          <p:spPr bwMode="auto">
            <a:xfrm>
              <a:off x="3304368" y="3690925"/>
              <a:ext cx="8973" cy="13460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8" y="6"/>
                </a:cxn>
                <a:cxn ang="0">
                  <a:pos x="6" y="12"/>
                </a:cxn>
                <a:cxn ang="0">
                  <a:pos x="6" y="12"/>
                </a:cxn>
                <a:cxn ang="0">
                  <a:pos x="0" y="6"/>
                </a:cxn>
                <a:cxn ang="0">
                  <a:pos x="2" y="0"/>
                </a:cxn>
                <a:cxn ang="0">
                  <a:pos x="4" y="0"/>
                </a:cxn>
                <a:cxn ang="0">
                  <a:pos x="4" y="2"/>
                </a:cxn>
                <a:cxn ang="0">
                  <a:pos x="4" y="2"/>
                </a:cxn>
              </a:cxnLst>
              <a:rect l="0" t="0" r="r" b="b"/>
              <a:pathLst>
                <a:path w="8" h="12">
                  <a:moveTo>
                    <a:pt x="4" y="2"/>
                  </a:moveTo>
                  <a:lnTo>
                    <a:pt x="8" y="6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0" y="6"/>
                  </a:lnTo>
                  <a:lnTo>
                    <a:pt x="2" y="0"/>
                  </a:lnTo>
                  <a:lnTo>
                    <a:pt x="4" y="0"/>
                  </a:lnTo>
                  <a:lnTo>
                    <a:pt x="4" y="2"/>
                  </a:lnTo>
                  <a:lnTo>
                    <a:pt x="4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95" name="Freeform 658"/>
            <p:cNvSpPr>
              <a:spLocks/>
            </p:cNvSpPr>
            <p:nvPr/>
          </p:nvSpPr>
          <p:spPr bwMode="auto">
            <a:xfrm>
              <a:off x="3313341" y="3704384"/>
              <a:ext cx="2243" cy="4487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4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4">
                  <a:moveTo>
                    <a:pt x="2" y="0"/>
                  </a:moveTo>
                  <a:lnTo>
                    <a:pt x="0" y="4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96" name="Freeform 659"/>
            <p:cNvSpPr>
              <a:spLocks/>
            </p:cNvSpPr>
            <p:nvPr/>
          </p:nvSpPr>
          <p:spPr bwMode="auto">
            <a:xfrm>
              <a:off x="3313341" y="3706628"/>
              <a:ext cx="4487" cy="6730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0"/>
                </a:cxn>
                <a:cxn ang="0">
                  <a:pos x="4" y="6"/>
                </a:cxn>
                <a:cxn ang="0">
                  <a:pos x="2" y="6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4" h="6">
                  <a:moveTo>
                    <a:pt x="0" y="2"/>
                  </a:moveTo>
                  <a:lnTo>
                    <a:pt x="2" y="0"/>
                  </a:lnTo>
                  <a:lnTo>
                    <a:pt x="4" y="6"/>
                  </a:lnTo>
                  <a:lnTo>
                    <a:pt x="2" y="6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97" name="Freeform 660"/>
            <p:cNvSpPr>
              <a:spLocks/>
            </p:cNvSpPr>
            <p:nvPr/>
          </p:nvSpPr>
          <p:spPr bwMode="auto">
            <a:xfrm>
              <a:off x="3335773" y="3690925"/>
              <a:ext cx="2243" cy="673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6"/>
                </a:cxn>
                <a:cxn ang="0">
                  <a:pos x="0" y="4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6">
                  <a:moveTo>
                    <a:pt x="2" y="0"/>
                  </a:moveTo>
                  <a:lnTo>
                    <a:pt x="2" y="6"/>
                  </a:lnTo>
                  <a:lnTo>
                    <a:pt x="0" y="4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98" name="Freeform 661"/>
            <p:cNvSpPr>
              <a:spLocks/>
            </p:cNvSpPr>
            <p:nvPr/>
          </p:nvSpPr>
          <p:spPr bwMode="auto">
            <a:xfrm>
              <a:off x="3344746" y="3697655"/>
              <a:ext cx="6730" cy="8973"/>
            </a:xfrm>
            <a:custGeom>
              <a:avLst/>
              <a:gdLst/>
              <a:ahLst/>
              <a:cxnLst>
                <a:cxn ang="0">
                  <a:pos x="4" y="6"/>
                </a:cxn>
                <a:cxn ang="0">
                  <a:pos x="6" y="8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0" y="0"/>
                </a:cxn>
                <a:cxn ang="0">
                  <a:pos x="4" y="6"/>
                </a:cxn>
                <a:cxn ang="0">
                  <a:pos x="4" y="6"/>
                </a:cxn>
              </a:cxnLst>
              <a:rect l="0" t="0" r="r" b="b"/>
              <a:pathLst>
                <a:path w="6" h="8">
                  <a:moveTo>
                    <a:pt x="4" y="6"/>
                  </a:moveTo>
                  <a:lnTo>
                    <a:pt x="6" y="8"/>
                  </a:lnTo>
                  <a:lnTo>
                    <a:pt x="4" y="8"/>
                  </a:lnTo>
                  <a:lnTo>
                    <a:pt x="4" y="6"/>
                  </a:lnTo>
                  <a:lnTo>
                    <a:pt x="0" y="0"/>
                  </a:lnTo>
                  <a:lnTo>
                    <a:pt x="4" y="6"/>
                  </a:lnTo>
                  <a:lnTo>
                    <a:pt x="4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199" name="Freeform 662"/>
            <p:cNvSpPr>
              <a:spLocks/>
            </p:cNvSpPr>
            <p:nvPr/>
          </p:nvSpPr>
          <p:spPr bwMode="auto">
            <a:xfrm>
              <a:off x="3362691" y="3706628"/>
              <a:ext cx="2243" cy="22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00" name="Freeform 663"/>
            <p:cNvSpPr>
              <a:spLocks/>
            </p:cNvSpPr>
            <p:nvPr/>
          </p:nvSpPr>
          <p:spPr bwMode="auto">
            <a:xfrm>
              <a:off x="3351475" y="3715600"/>
              <a:ext cx="6730" cy="112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0"/>
                </a:cxn>
                <a:cxn ang="0">
                  <a:pos x="2" y="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10">
                  <a:moveTo>
                    <a:pt x="0" y="0"/>
                  </a:moveTo>
                  <a:lnTo>
                    <a:pt x="6" y="10"/>
                  </a:lnTo>
                  <a:lnTo>
                    <a:pt x="2" y="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01" name="Freeform 664"/>
            <p:cNvSpPr>
              <a:spLocks/>
            </p:cNvSpPr>
            <p:nvPr/>
          </p:nvSpPr>
          <p:spPr bwMode="auto">
            <a:xfrm>
              <a:off x="3364934" y="3729059"/>
              <a:ext cx="6730" cy="8973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0" y="0"/>
                </a:cxn>
                <a:cxn ang="0">
                  <a:pos x="6" y="2"/>
                </a:cxn>
                <a:cxn ang="0">
                  <a:pos x="6" y="4"/>
                </a:cxn>
                <a:cxn ang="0">
                  <a:pos x="2" y="8"/>
                </a:cxn>
                <a:cxn ang="0">
                  <a:pos x="2" y="8"/>
                </a:cxn>
                <a:cxn ang="0">
                  <a:pos x="6" y="4"/>
                </a:cxn>
                <a:cxn ang="0">
                  <a:pos x="4" y="2"/>
                </a:cxn>
                <a:cxn ang="0">
                  <a:pos x="4" y="2"/>
                </a:cxn>
              </a:cxnLst>
              <a:rect l="0" t="0" r="r" b="b"/>
              <a:pathLst>
                <a:path w="6" h="8">
                  <a:moveTo>
                    <a:pt x="4" y="2"/>
                  </a:moveTo>
                  <a:lnTo>
                    <a:pt x="0" y="0"/>
                  </a:lnTo>
                  <a:lnTo>
                    <a:pt x="6" y="2"/>
                  </a:lnTo>
                  <a:lnTo>
                    <a:pt x="6" y="4"/>
                  </a:lnTo>
                  <a:lnTo>
                    <a:pt x="2" y="8"/>
                  </a:lnTo>
                  <a:lnTo>
                    <a:pt x="2" y="8"/>
                  </a:lnTo>
                  <a:lnTo>
                    <a:pt x="6" y="4"/>
                  </a:lnTo>
                  <a:lnTo>
                    <a:pt x="4" y="2"/>
                  </a:lnTo>
                  <a:lnTo>
                    <a:pt x="4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02" name="Freeform 665"/>
            <p:cNvSpPr>
              <a:spLocks/>
            </p:cNvSpPr>
            <p:nvPr/>
          </p:nvSpPr>
          <p:spPr bwMode="auto">
            <a:xfrm>
              <a:off x="3385123" y="3735789"/>
              <a:ext cx="4487" cy="1122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">
                  <a:moveTo>
                    <a:pt x="4" y="0"/>
                  </a:moveTo>
                  <a:lnTo>
                    <a:pt x="4" y="0"/>
                  </a:lnTo>
                  <a:lnTo>
                    <a:pt x="0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03" name="Freeform 666"/>
            <p:cNvSpPr>
              <a:spLocks/>
            </p:cNvSpPr>
            <p:nvPr/>
          </p:nvSpPr>
          <p:spPr bwMode="auto">
            <a:xfrm>
              <a:off x="3396339" y="3742518"/>
              <a:ext cx="11216" cy="4487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4" y="0"/>
                </a:cxn>
                <a:cxn ang="0">
                  <a:pos x="10" y="4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0" h="4">
                  <a:moveTo>
                    <a:pt x="2" y="0"/>
                  </a:moveTo>
                  <a:lnTo>
                    <a:pt x="4" y="0"/>
                  </a:lnTo>
                  <a:lnTo>
                    <a:pt x="10" y="4"/>
                  </a:lnTo>
                  <a:lnTo>
                    <a:pt x="4" y="0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04" name="Freeform 667"/>
            <p:cNvSpPr>
              <a:spLocks/>
            </p:cNvSpPr>
            <p:nvPr/>
          </p:nvSpPr>
          <p:spPr bwMode="auto">
            <a:xfrm>
              <a:off x="3376150" y="3751491"/>
              <a:ext cx="8973" cy="6730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4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6" y="4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8" h="6">
                  <a:moveTo>
                    <a:pt x="8" y="0"/>
                  </a:moveTo>
                  <a:lnTo>
                    <a:pt x="8" y="4"/>
                  </a:lnTo>
                  <a:lnTo>
                    <a:pt x="0" y="6"/>
                  </a:lnTo>
                  <a:lnTo>
                    <a:pt x="0" y="4"/>
                  </a:lnTo>
                  <a:lnTo>
                    <a:pt x="6" y="4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05" name="Freeform 668"/>
            <p:cNvSpPr>
              <a:spLocks/>
            </p:cNvSpPr>
            <p:nvPr/>
          </p:nvSpPr>
          <p:spPr bwMode="auto">
            <a:xfrm>
              <a:off x="3207910" y="3722330"/>
              <a:ext cx="159267" cy="53836"/>
            </a:xfrm>
            <a:custGeom>
              <a:avLst/>
              <a:gdLst/>
              <a:ahLst/>
              <a:cxnLst>
                <a:cxn ang="0">
                  <a:pos x="102" y="22"/>
                </a:cxn>
                <a:cxn ang="0">
                  <a:pos x="108" y="28"/>
                </a:cxn>
                <a:cxn ang="0">
                  <a:pos x="118" y="30"/>
                </a:cxn>
                <a:cxn ang="0">
                  <a:pos x="122" y="30"/>
                </a:cxn>
                <a:cxn ang="0">
                  <a:pos x="122" y="36"/>
                </a:cxn>
                <a:cxn ang="0">
                  <a:pos x="134" y="36"/>
                </a:cxn>
                <a:cxn ang="0">
                  <a:pos x="138" y="42"/>
                </a:cxn>
                <a:cxn ang="0">
                  <a:pos x="142" y="42"/>
                </a:cxn>
                <a:cxn ang="0">
                  <a:pos x="142" y="44"/>
                </a:cxn>
                <a:cxn ang="0">
                  <a:pos x="128" y="48"/>
                </a:cxn>
                <a:cxn ang="0">
                  <a:pos x="108" y="48"/>
                </a:cxn>
                <a:cxn ang="0">
                  <a:pos x="96" y="48"/>
                </a:cxn>
                <a:cxn ang="0">
                  <a:pos x="94" y="48"/>
                </a:cxn>
                <a:cxn ang="0">
                  <a:pos x="104" y="42"/>
                </a:cxn>
                <a:cxn ang="0">
                  <a:pos x="104" y="40"/>
                </a:cxn>
                <a:cxn ang="0">
                  <a:pos x="92" y="36"/>
                </a:cxn>
                <a:cxn ang="0">
                  <a:pos x="86" y="32"/>
                </a:cxn>
                <a:cxn ang="0">
                  <a:pos x="82" y="24"/>
                </a:cxn>
                <a:cxn ang="0">
                  <a:pos x="66" y="22"/>
                </a:cxn>
                <a:cxn ang="0">
                  <a:pos x="58" y="18"/>
                </a:cxn>
                <a:cxn ang="0">
                  <a:pos x="38" y="16"/>
                </a:cxn>
                <a:cxn ang="0">
                  <a:pos x="36" y="12"/>
                </a:cxn>
                <a:cxn ang="0">
                  <a:pos x="42" y="10"/>
                </a:cxn>
                <a:cxn ang="0">
                  <a:pos x="40" y="8"/>
                </a:cxn>
                <a:cxn ang="0">
                  <a:pos x="28" y="8"/>
                </a:cxn>
                <a:cxn ang="0">
                  <a:pos x="22" y="14"/>
                </a:cxn>
                <a:cxn ang="0">
                  <a:pos x="14" y="16"/>
                </a:cxn>
                <a:cxn ang="0">
                  <a:pos x="6" y="22"/>
                </a:cxn>
                <a:cxn ang="0">
                  <a:pos x="0" y="20"/>
                </a:cxn>
                <a:cxn ang="0">
                  <a:pos x="6" y="18"/>
                </a:cxn>
                <a:cxn ang="0">
                  <a:pos x="6" y="10"/>
                </a:cxn>
                <a:cxn ang="0">
                  <a:pos x="14" y="6"/>
                </a:cxn>
                <a:cxn ang="0">
                  <a:pos x="32" y="0"/>
                </a:cxn>
                <a:cxn ang="0">
                  <a:pos x="42" y="0"/>
                </a:cxn>
                <a:cxn ang="0">
                  <a:pos x="64" y="4"/>
                </a:cxn>
                <a:cxn ang="0">
                  <a:pos x="72" y="10"/>
                </a:cxn>
                <a:cxn ang="0">
                  <a:pos x="84" y="12"/>
                </a:cxn>
                <a:cxn ang="0">
                  <a:pos x="84" y="14"/>
                </a:cxn>
                <a:cxn ang="0">
                  <a:pos x="90" y="16"/>
                </a:cxn>
                <a:cxn ang="0">
                  <a:pos x="92" y="20"/>
                </a:cxn>
                <a:cxn ang="0">
                  <a:pos x="102" y="22"/>
                </a:cxn>
                <a:cxn ang="0">
                  <a:pos x="102" y="22"/>
                </a:cxn>
              </a:cxnLst>
              <a:rect l="0" t="0" r="r" b="b"/>
              <a:pathLst>
                <a:path w="142" h="48">
                  <a:moveTo>
                    <a:pt x="102" y="22"/>
                  </a:moveTo>
                  <a:lnTo>
                    <a:pt x="108" y="28"/>
                  </a:lnTo>
                  <a:lnTo>
                    <a:pt x="118" y="30"/>
                  </a:lnTo>
                  <a:lnTo>
                    <a:pt x="122" y="30"/>
                  </a:lnTo>
                  <a:lnTo>
                    <a:pt x="122" y="36"/>
                  </a:lnTo>
                  <a:lnTo>
                    <a:pt x="134" y="36"/>
                  </a:lnTo>
                  <a:lnTo>
                    <a:pt x="138" y="42"/>
                  </a:lnTo>
                  <a:lnTo>
                    <a:pt x="142" y="42"/>
                  </a:lnTo>
                  <a:lnTo>
                    <a:pt x="142" y="44"/>
                  </a:lnTo>
                  <a:lnTo>
                    <a:pt x="128" y="48"/>
                  </a:lnTo>
                  <a:lnTo>
                    <a:pt x="108" y="48"/>
                  </a:lnTo>
                  <a:lnTo>
                    <a:pt x="96" y="48"/>
                  </a:lnTo>
                  <a:lnTo>
                    <a:pt x="94" y="48"/>
                  </a:lnTo>
                  <a:lnTo>
                    <a:pt x="104" y="42"/>
                  </a:lnTo>
                  <a:lnTo>
                    <a:pt x="104" y="40"/>
                  </a:lnTo>
                  <a:lnTo>
                    <a:pt x="92" y="36"/>
                  </a:lnTo>
                  <a:lnTo>
                    <a:pt x="86" y="32"/>
                  </a:lnTo>
                  <a:lnTo>
                    <a:pt x="82" y="24"/>
                  </a:lnTo>
                  <a:lnTo>
                    <a:pt x="66" y="22"/>
                  </a:lnTo>
                  <a:lnTo>
                    <a:pt x="58" y="18"/>
                  </a:lnTo>
                  <a:lnTo>
                    <a:pt x="38" y="16"/>
                  </a:lnTo>
                  <a:lnTo>
                    <a:pt x="36" y="12"/>
                  </a:lnTo>
                  <a:lnTo>
                    <a:pt x="42" y="10"/>
                  </a:lnTo>
                  <a:lnTo>
                    <a:pt x="40" y="8"/>
                  </a:lnTo>
                  <a:lnTo>
                    <a:pt x="28" y="8"/>
                  </a:lnTo>
                  <a:lnTo>
                    <a:pt x="22" y="14"/>
                  </a:lnTo>
                  <a:lnTo>
                    <a:pt x="14" y="16"/>
                  </a:lnTo>
                  <a:lnTo>
                    <a:pt x="6" y="22"/>
                  </a:lnTo>
                  <a:lnTo>
                    <a:pt x="0" y="20"/>
                  </a:lnTo>
                  <a:lnTo>
                    <a:pt x="6" y="18"/>
                  </a:lnTo>
                  <a:lnTo>
                    <a:pt x="6" y="10"/>
                  </a:lnTo>
                  <a:lnTo>
                    <a:pt x="14" y="6"/>
                  </a:lnTo>
                  <a:lnTo>
                    <a:pt x="32" y="0"/>
                  </a:lnTo>
                  <a:lnTo>
                    <a:pt x="42" y="0"/>
                  </a:lnTo>
                  <a:lnTo>
                    <a:pt x="64" y="4"/>
                  </a:lnTo>
                  <a:lnTo>
                    <a:pt x="72" y="10"/>
                  </a:lnTo>
                  <a:lnTo>
                    <a:pt x="84" y="12"/>
                  </a:lnTo>
                  <a:lnTo>
                    <a:pt x="84" y="14"/>
                  </a:lnTo>
                  <a:lnTo>
                    <a:pt x="90" y="16"/>
                  </a:lnTo>
                  <a:lnTo>
                    <a:pt x="92" y="20"/>
                  </a:lnTo>
                  <a:lnTo>
                    <a:pt x="102" y="22"/>
                  </a:lnTo>
                  <a:lnTo>
                    <a:pt x="102" y="2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06" name="Freeform 669"/>
            <p:cNvSpPr>
              <a:spLocks/>
            </p:cNvSpPr>
            <p:nvPr/>
          </p:nvSpPr>
          <p:spPr bwMode="auto">
            <a:xfrm>
              <a:off x="3232585" y="3744761"/>
              <a:ext cx="8973" cy="6730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8" y="4"/>
                </a:cxn>
                <a:cxn ang="0">
                  <a:pos x="2" y="6"/>
                </a:cxn>
                <a:cxn ang="0">
                  <a:pos x="0" y="4"/>
                </a:cxn>
                <a:cxn ang="0">
                  <a:pos x="2" y="4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8" h="6">
                  <a:moveTo>
                    <a:pt x="6" y="0"/>
                  </a:moveTo>
                  <a:lnTo>
                    <a:pt x="8" y="4"/>
                  </a:lnTo>
                  <a:lnTo>
                    <a:pt x="2" y="6"/>
                  </a:lnTo>
                  <a:lnTo>
                    <a:pt x="0" y="4"/>
                  </a:lnTo>
                  <a:lnTo>
                    <a:pt x="2" y="4"/>
                  </a:lnTo>
                  <a:lnTo>
                    <a:pt x="2" y="0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07" name="Freeform 670"/>
            <p:cNvSpPr>
              <a:spLocks/>
            </p:cNvSpPr>
            <p:nvPr/>
          </p:nvSpPr>
          <p:spPr bwMode="auto">
            <a:xfrm>
              <a:off x="3299881" y="3733546"/>
              <a:ext cx="15702" cy="8973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4" y="6"/>
                </a:cxn>
                <a:cxn ang="0">
                  <a:pos x="14" y="8"/>
                </a:cxn>
                <a:cxn ang="0">
                  <a:pos x="12" y="8"/>
                </a:cxn>
                <a:cxn ang="0">
                  <a:pos x="6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14" h="8">
                  <a:moveTo>
                    <a:pt x="10" y="4"/>
                  </a:moveTo>
                  <a:lnTo>
                    <a:pt x="14" y="6"/>
                  </a:lnTo>
                  <a:lnTo>
                    <a:pt x="14" y="8"/>
                  </a:lnTo>
                  <a:lnTo>
                    <a:pt x="12" y="8"/>
                  </a:lnTo>
                  <a:lnTo>
                    <a:pt x="6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4" y="0"/>
                  </a:lnTo>
                  <a:lnTo>
                    <a:pt x="10" y="4"/>
                  </a:lnTo>
                  <a:lnTo>
                    <a:pt x="10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08" name="Freeform 671"/>
            <p:cNvSpPr>
              <a:spLocks/>
            </p:cNvSpPr>
            <p:nvPr/>
          </p:nvSpPr>
          <p:spPr bwMode="auto">
            <a:xfrm>
              <a:off x="3306611" y="3796355"/>
              <a:ext cx="31405" cy="13460"/>
            </a:xfrm>
            <a:custGeom>
              <a:avLst/>
              <a:gdLst/>
              <a:ahLst/>
              <a:cxnLst>
                <a:cxn ang="0">
                  <a:pos x="16" y="2"/>
                </a:cxn>
                <a:cxn ang="0">
                  <a:pos x="20" y="4"/>
                </a:cxn>
                <a:cxn ang="0">
                  <a:pos x="26" y="4"/>
                </a:cxn>
                <a:cxn ang="0">
                  <a:pos x="28" y="10"/>
                </a:cxn>
                <a:cxn ang="0">
                  <a:pos x="22" y="8"/>
                </a:cxn>
                <a:cxn ang="0">
                  <a:pos x="16" y="10"/>
                </a:cxn>
                <a:cxn ang="0">
                  <a:pos x="16" y="12"/>
                </a:cxn>
                <a:cxn ang="0">
                  <a:pos x="8" y="10"/>
                </a:cxn>
                <a:cxn ang="0">
                  <a:pos x="0" y="4"/>
                </a:cxn>
                <a:cxn ang="0">
                  <a:pos x="6" y="0"/>
                </a:cxn>
                <a:cxn ang="0">
                  <a:pos x="16" y="2"/>
                </a:cxn>
                <a:cxn ang="0">
                  <a:pos x="16" y="2"/>
                </a:cxn>
              </a:cxnLst>
              <a:rect l="0" t="0" r="r" b="b"/>
              <a:pathLst>
                <a:path w="28" h="12">
                  <a:moveTo>
                    <a:pt x="16" y="2"/>
                  </a:moveTo>
                  <a:lnTo>
                    <a:pt x="20" y="4"/>
                  </a:lnTo>
                  <a:lnTo>
                    <a:pt x="26" y="4"/>
                  </a:lnTo>
                  <a:lnTo>
                    <a:pt x="28" y="10"/>
                  </a:lnTo>
                  <a:lnTo>
                    <a:pt x="22" y="8"/>
                  </a:lnTo>
                  <a:lnTo>
                    <a:pt x="16" y="10"/>
                  </a:lnTo>
                  <a:lnTo>
                    <a:pt x="16" y="12"/>
                  </a:lnTo>
                  <a:lnTo>
                    <a:pt x="8" y="10"/>
                  </a:lnTo>
                  <a:lnTo>
                    <a:pt x="0" y="4"/>
                  </a:lnTo>
                  <a:lnTo>
                    <a:pt x="6" y="0"/>
                  </a:lnTo>
                  <a:lnTo>
                    <a:pt x="16" y="2"/>
                  </a:lnTo>
                  <a:lnTo>
                    <a:pt x="16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09" name="Freeform 672"/>
            <p:cNvSpPr>
              <a:spLocks/>
            </p:cNvSpPr>
            <p:nvPr/>
          </p:nvSpPr>
          <p:spPr bwMode="auto">
            <a:xfrm>
              <a:off x="3380636" y="3789626"/>
              <a:ext cx="8973" cy="448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6" y="2"/>
                </a:cxn>
                <a:cxn ang="0">
                  <a:pos x="8" y="4"/>
                </a:cxn>
                <a:cxn ang="0">
                  <a:pos x="2" y="4"/>
                </a:cxn>
                <a:cxn ang="0">
                  <a:pos x="0" y="2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8" h="4">
                  <a:moveTo>
                    <a:pt x="4" y="0"/>
                  </a:moveTo>
                  <a:lnTo>
                    <a:pt x="6" y="2"/>
                  </a:lnTo>
                  <a:lnTo>
                    <a:pt x="8" y="4"/>
                  </a:lnTo>
                  <a:lnTo>
                    <a:pt x="2" y="4"/>
                  </a:lnTo>
                  <a:lnTo>
                    <a:pt x="0" y="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10" name="Freeform 673"/>
            <p:cNvSpPr>
              <a:spLocks/>
            </p:cNvSpPr>
            <p:nvPr/>
          </p:nvSpPr>
          <p:spPr bwMode="auto">
            <a:xfrm>
              <a:off x="3387366" y="3771679"/>
              <a:ext cx="4487" cy="224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4" y="2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4" h="2">
                  <a:moveTo>
                    <a:pt x="2" y="0"/>
                  </a:moveTo>
                  <a:lnTo>
                    <a:pt x="4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11" name="Freeform 674"/>
            <p:cNvSpPr>
              <a:spLocks/>
            </p:cNvSpPr>
            <p:nvPr/>
          </p:nvSpPr>
          <p:spPr bwMode="auto">
            <a:xfrm>
              <a:off x="3472607" y="3798599"/>
              <a:ext cx="22432" cy="8973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0" y="4"/>
                </a:cxn>
                <a:cxn ang="0">
                  <a:pos x="18" y="6"/>
                </a:cxn>
                <a:cxn ang="0">
                  <a:pos x="12" y="8"/>
                </a:cxn>
                <a:cxn ang="0">
                  <a:pos x="2" y="6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0" y="0"/>
                </a:cxn>
                <a:cxn ang="0">
                  <a:pos x="20" y="0"/>
                </a:cxn>
              </a:cxnLst>
              <a:rect l="0" t="0" r="r" b="b"/>
              <a:pathLst>
                <a:path w="20" h="8">
                  <a:moveTo>
                    <a:pt x="20" y="0"/>
                  </a:moveTo>
                  <a:lnTo>
                    <a:pt x="20" y="4"/>
                  </a:lnTo>
                  <a:lnTo>
                    <a:pt x="18" y="6"/>
                  </a:lnTo>
                  <a:lnTo>
                    <a:pt x="12" y="8"/>
                  </a:lnTo>
                  <a:lnTo>
                    <a:pt x="2" y="6"/>
                  </a:lnTo>
                  <a:lnTo>
                    <a:pt x="0" y="2"/>
                  </a:lnTo>
                  <a:lnTo>
                    <a:pt x="2" y="0"/>
                  </a:lnTo>
                  <a:lnTo>
                    <a:pt x="20" y="0"/>
                  </a:lnTo>
                  <a:lnTo>
                    <a:pt x="2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12" name="Freeform 675"/>
            <p:cNvSpPr>
              <a:spLocks/>
            </p:cNvSpPr>
            <p:nvPr/>
          </p:nvSpPr>
          <p:spPr bwMode="auto">
            <a:xfrm>
              <a:off x="3506255" y="3798599"/>
              <a:ext cx="2243" cy="224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13" name="Freeform 676"/>
            <p:cNvSpPr>
              <a:spLocks/>
            </p:cNvSpPr>
            <p:nvPr/>
          </p:nvSpPr>
          <p:spPr bwMode="auto">
            <a:xfrm>
              <a:off x="3508498" y="3809814"/>
              <a:ext cx="2243" cy="11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14" name="Freeform 677"/>
            <p:cNvSpPr>
              <a:spLocks/>
            </p:cNvSpPr>
            <p:nvPr/>
          </p:nvSpPr>
          <p:spPr bwMode="auto">
            <a:xfrm>
              <a:off x="3445689" y="3892812"/>
              <a:ext cx="4487" cy="448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4" y="4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4" h="4">
                  <a:moveTo>
                    <a:pt x="0" y="2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4" y="4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15" name="Freeform 678"/>
            <p:cNvSpPr>
              <a:spLocks/>
            </p:cNvSpPr>
            <p:nvPr/>
          </p:nvSpPr>
          <p:spPr bwMode="auto">
            <a:xfrm>
              <a:off x="3456905" y="3895055"/>
              <a:ext cx="2243" cy="22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0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16" name="Freeform 679"/>
            <p:cNvSpPr>
              <a:spLocks/>
            </p:cNvSpPr>
            <p:nvPr/>
          </p:nvSpPr>
          <p:spPr bwMode="auto">
            <a:xfrm>
              <a:off x="3515228" y="3910758"/>
              <a:ext cx="8973" cy="4487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2"/>
                </a:cxn>
                <a:cxn ang="0">
                  <a:pos x="6" y="4"/>
                </a:cxn>
                <a:cxn ang="0">
                  <a:pos x="2" y="4"/>
                </a:cxn>
                <a:cxn ang="0">
                  <a:pos x="0" y="2"/>
                </a:cxn>
                <a:cxn ang="0">
                  <a:pos x="4" y="2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8" h="4">
                  <a:moveTo>
                    <a:pt x="8" y="0"/>
                  </a:moveTo>
                  <a:lnTo>
                    <a:pt x="8" y="2"/>
                  </a:lnTo>
                  <a:lnTo>
                    <a:pt x="6" y="4"/>
                  </a:lnTo>
                  <a:lnTo>
                    <a:pt x="2" y="4"/>
                  </a:lnTo>
                  <a:lnTo>
                    <a:pt x="0" y="2"/>
                  </a:lnTo>
                  <a:lnTo>
                    <a:pt x="4" y="2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17" name="Freeform 680"/>
            <p:cNvSpPr>
              <a:spLocks/>
            </p:cNvSpPr>
            <p:nvPr/>
          </p:nvSpPr>
          <p:spPr bwMode="auto">
            <a:xfrm>
              <a:off x="3555606" y="3895055"/>
              <a:ext cx="2243" cy="4487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4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4">
                  <a:moveTo>
                    <a:pt x="2" y="0"/>
                  </a:moveTo>
                  <a:lnTo>
                    <a:pt x="0" y="4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18" name="Freeform 681"/>
            <p:cNvSpPr>
              <a:spLocks/>
            </p:cNvSpPr>
            <p:nvPr/>
          </p:nvSpPr>
          <p:spPr bwMode="auto">
            <a:xfrm>
              <a:off x="3564578" y="3879353"/>
              <a:ext cx="2243" cy="224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19" name="Freeform 682"/>
            <p:cNvSpPr>
              <a:spLocks/>
            </p:cNvSpPr>
            <p:nvPr/>
          </p:nvSpPr>
          <p:spPr bwMode="auto">
            <a:xfrm>
              <a:off x="3566821" y="3868137"/>
              <a:ext cx="2243" cy="4487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4"/>
                </a:cxn>
                <a:cxn ang="0">
                  <a:pos x="2" y="4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4">
                  <a:moveTo>
                    <a:pt x="2" y="0"/>
                  </a:moveTo>
                  <a:lnTo>
                    <a:pt x="0" y="4"/>
                  </a:lnTo>
                  <a:lnTo>
                    <a:pt x="2" y="4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20" name="Freeform 683"/>
            <p:cNvSpPr>
              <a:spLocks/>
            </p:cNvSpPr>
            <p:nvPr/>
          </p:nvSpPr>
          <p:spPr bwMode="auto">
            <a:xfrm>
              <a:off x="3564578" y="3854678"/>
              <a:ext cx="4487" cy="673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4" y="6"/>
                </a:cxn>
                <a:cxn ang="0">
                  <a:pos x="2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" h="6">
                  <a:moveTo>
                    <a:pt x="0" y="0"/>
                  </a:moveTo>
                  <a:lnTo>
                    <a:pt x="2" y="2"/>
                  </a:lnTo>
                  <a:lnTo>
                    <a:pt x="4" y="6"/>
                  </a:lnTo>
                  <a:lnTo>
                    <a:pt x="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21" name="Freeform 684"/>
            <p:cNvSpPr>
              <a:spLocks/>
            </p:cNvSpPr>
            <p:nvPr/>
          </p:nvSpPr>
          <p:spPr bwMode="auto">
            <a:xfrm>
              <a:off x="3560092" y="3843462"/>
              <a:ext cx="4487" cy="4487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4"/>
                </a:cxn>
                <a:cxn ang="0">
                  <a:pos x="2" y="4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4" h="4">
                  <a:moveTo>
                    <a:pt x="2" y="0"/>
                  </a:moveTo>
                  <a:lnTo>
                    <a:pt x="0" y="4"/>
                  </a:lnTo>
                  <a:lnTo>
                    <a:pt x="2" y="4"/>
                  </a:lnTo>
                  <a:lnTo>
                    <a:pt x="4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22" name="Freeform 685"/>
            <p:cNvSpPr>
              <a:spLocks/>
            </p:cNvSpPr>
            <p:nvPr/>
          </p:nvSpPr>
          <p:spPr bwMode="auto">
            <a:xfrm>
              <a:off x="3555606" y="3830002"/>
              <a:ext cx="6730" cy="673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2" y="6"/>
                </a:cxn>
                <a:cxn ang="0">
                  <a:pos x="2" y="4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lnTo>
                    <a:pt x="2" y="2"/>
                  </a:lnTo>
                  <a:lnTo>
                    <a:pt x="0" y="2"/>
                  </a:lnTo>
                  <a:lnTo>
                    <a:pt x="0" y="6"/>
                  </a:lnTo>
                  <a:lnTo>
                    <a:pt x="2" y="6"/>
                  </a:lnTo>
                  <a:lnTo>
                    <a:pt x="2" y="4"/>
                  </a:lnTo>
                  <a:lnTo>
                    <a:pt x="6" y="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23" name="Freeform 686"/>
            <p:cNvSpPr>
              <a:spLocks/>
            </p:cNvSpPr>
            <p:nvPr/>
          </p:nvSpPr>
          <p:spPr bwMode="auto">
            <a:xfrm>
              <a:off x="3553363" y="3818787"/>
              <a:ext cx="2243" cy="22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2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24" name="Freeform 687"/>
            <p:cNvSpPr>
              <a:spLocks/>
            </p:cNvSpPr>
            <p:nvPr/>
          </p:nvSpPr>
          <p:spPr bwMode="auto">
            <a:xfrm>
              <a:off x="3537660" y="3814300"/>
              <a:ext cx="2243" cy="224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0" y="0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25" name="Freeform 688"/>
            <p:cNvSpPr>
              <a:spLocks/>
            </p:cNvSpPr>
            <p:nvPr/>
          </p:nvSpPr>
          <p:spPr bwMode="auto">
            <a:xfrm>
              <a:off x="3569064" y="3908515"/>
              <a:ext cx="4487" cy="2243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2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" h="2">
                  <a:moveTo>
                    <a:pt x="4" y="0"/>
                  </a:moveTo>
                  <a:lnTo>
                    <a:pt x="0" y="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26" name="Freeform 689"/>
            <p:cNvSpPr>
              <a:spLocks/>
            </p:cNvSpPr>
            <p:nvPr/>
          </p:nvSpPr>
          <p:spPr bwMode="auto">
            <a:xfrm>
              <a:off x="3553363" y="3917488"/>
              <a:ext cx="13460" cy="1121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2" y="4"/>
                </a:cxn>
                <a:cxn ang="0">
                  <a:pos x="12" y="8"/>
                </a:cxn>
                <a:cxn ang="0">
                  <a:pos x="10" y="10"/>
                </a:cxn>
                <a:cxn ang="0">
                  <a:pos x="0" y="10"/>
                </a:cxn>
                <a:cxn ang="0">
                  <a:pos x="6" y="6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12" y="0"/>
                </a:cxn>
                <a:cxn ang="0">
                  <a:pos x="12" y="0"/>
                </a:cxn>
                <a:cxn ang="0">
                  <a:pos x="12" y="0"/>
                </a:cxn>
              </a:cxnLst>
              <a:rect l="0" t="0" r="r" b="b"/>
              <a:pathLst>
                <a:path w="12" h="10">
                  <a:moveTo>
                    <a:pt x="12" y="0"/>
                  </a:moveTo>
                  <a:lnTo>
                    <a:pt x="12" y="4"/>
                  </a:lnTo>
                  <a:lnTo>
                    <a:pt x="12" y="8"/>
                  </a:lnTo>
                  <a:lnTo>
                    <a:pt x="10" y="10"/>
                  </a:lnTo>
                  <a:lnTo>
                    <a:pt x="0" y="10"/>
                  </a:lnTo>
                  <a:lnTo>
                    <a:pt x="6" y="6"/>
                  </a:lnTo>
                  <a:lnTo>
                    <a:pt x="6" y="2"/>
                  </a:lnTo>
                  <a:lnTo>
                    <a:pt x="4" y="0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27" name="Freeform 693"/>
            <p:cNvSpPr>
              <a:spLocks/>
            </p:cNvSpPr>
            <p:nvPr/>
          </p:nvSpPr>
          <p:spPr bwMode="auto">
            <a:xfrm>
              <a:off x="3019482" y="3688682"/>
              <a:ext cx="2243" cy="4487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2"/>
                </a:cxn>
                <a:cxn ang="0">
                  <a:pos x="2" y="4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4">
                  <a:moveTo>
                    <a:pt x="2" y="0"/>
                  </a:moveTo>
                  <a:lnTo>
                    <a:pt x="2" y="2"/>
                  </a:lnTo>
                  <a:lnTo>
                    <a:pt x="2" y="4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28" name="Freeform 694"/>
            <p:cNvSpPr>
              <a:spLocks/>
            </p:cNvSpPr>
            <p:nvPr/>
          </p:nvSpPr>
          <p:spPr bwMode="auto">
            <a:xfrm>
              <a:off x="3252775" y="3964594"/>
              <a:ext cx="2243" cy="4487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4">
                  <a:moveTo>
                    <a:pt x="2" y="0"/>
                  </a:moveTo>
                  <a:lnTo>
                    <a:pt x="0" y="2"/>
                  </a:lnTo>
                  <a:lnTo>
                    <a:pt x="2" y="4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29" name="Freeform 695"/>
            <p:cNvSpPr>
              <a:spLocks/>
            </p:cNvSpPr>
            <p:nvPr/>
          </p:nvSpPr>
          <p:spPr bwMode="auto">
            <a:xfrm>
              <a:off x="3176506" y="3764951"/>
              <a:ext cx="2243" cy="4487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4">
                  <a:moveTo>
                    <a:pt x="2" y="0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30" name="Freeform 696"/>
            <p:cNvSpPr>
              <a:spLocks/>
            </p:cNvSpPr>
            <p:nvPr/>
          </p:nvSpPr>
          <p:spPr bwMode="auto">
            <a:xfrm>
              <a:off x="3726088" y="4072267"/>
              <a:ext cx="8973" cy="673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"/>
                </a:cxn>
                <a:cxn ang="0">
                  <a:pos x="2" y="6"/>
                </a:cxn>
                <a:cxn ang="0">
                  <a:pos x="8" y="6"/>
                </a:cxn>
                <a:cxn ang="0">
                  <a:pos x="8" y="4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8" h="6">
                  <a:moveTo>
                    <a:pt x="2" y="0"/>
                  </a:moveTo>
                  <a:lnTo>
                    <a:pt x="0" y="2"/>
                  </a:lnTo>
                  <a:lnTo>
                    <a:pt x="2" y="6"/>
                  </a:lnTo>
                  <a:lnTo>
                    <a:pt x="8" y="6"/>
                  </a:lnTo>
                  <a:lnTo>
                    <a:pt x="8" y="4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31" name="Freeform 697"/>
            <p:cNvSpPr>
              <a:spLocks/>
            </p:cNvSpPr>
            <p:nvPr/>
          </p:nvSpPr>
          <p:spPr bwMode="auto">
            <a:xfrm>
              <a:off x="3737304" y="4078997"/>
              <a:ext cx="4487" cy="2243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4" y="0"/>
                </a:cxn>
                <a:cxn ang="0">
                  <a:pos x="4" y="2"/>
                </a:cxn>
                <a:cxn ang="0">
                  <a:pos x="4" y="2"/>
                </a:cxn>
              </a:cxnLst>
              <a:rect l="0" t="0" r="r" b="b"/>
              <a:pathLst>
                <a:path w="4" h="2">
                  <a:moveTo>
                    <a:pt x="4" y="2"/>
                  </a:moveTo>
                  <a:lnTo>
                    <a:pt x="0" y="2"/>
                  </a:lnTo>
                  <a:lnTo>
                    <a:pt x="2" y="0"/>
                  </a:lnTo>
                  <a:lnTo>
                    <a:pt x="4" y="0"/>
                  </a:lnTo>
                  <a:lnTo>
                    <a:pt x="4" y="2"/>
                  </a:lnTo>
                  <a:lnTo>
                    <a:pt x="4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32" name="Freeform 698"/>
            <p:cNvSpPr>
              <a:spLocks/>
            </p:cNvSpPr>
            <p:nvPr/>
          </p:nvSpPr>
          <p:spPr bwMode="auto">
            <a:xfrm>
              <a:off x="3723845" y="4081240"/>
              <a:ext cx="31405" cy="24675"/>
            </a:xfrm>
            <a:custGeom>
              <a:avLst/>
              <a:gdLst/>
              <a:ahLst/>
              <a:cxnLst>
                <a:cxn ang="0">
                  <a:pos x="28" y="2"/>
                </a:cxn>
                <a:cxn ang="0">
                  <a:pos x="28" y="10"/>
                </a:cxn>
                <a:cxn ang="0">
                  <a:pos x="20" y="18"/>
                </a:cxn>
                <a:cxn ang="0">
                  <a:pos x="10" y="22"/>
                </a:cxn>
                <a:cxn ang="0">
                  <a:pos x="4" y="22"/>
                </a:cxn>
                <a:cxn ang="0">
                  <a:pos x="2" y="20"/>
                </a:cxn>
                <a:cxn ang="0">
                  <a:pos x="0" y="4"/>
                </a:cxn>
                <a:cxn ang="0">
                  <a:pos x="4" y="2"/>
                </a:cxn>
                <a:cxn ang="0">
                  <a:pos x="16" y="2"/>
                </a:cxn>
                <a:cxn ang="0">
                  <a:pos x="24" y="0"/>
                </a:cxn>
                <a:cxn ang="0">
                  <a:pos x="28" y="2"/>
                </a:cxn>
                <a:cxn ang="0">
                  <a:pos x="28" y="2"/>
                </a:cxn>
              </a:cxnLst>
              <a:rect l="0" t="0" r="r" b="b"/>
              <a:pathLst>
                <a:path w="28" h="22">
                  <a:moveTo>
                    <a:pt x="28" y="2"/>
                  </a:moveTo>
                  <a:lnTo>
                    <a:pt x="28" y="10"/>
                  </a:lnTo>
                  <a:lnTo>
                    <a:pt x="20" y="18"/>
                  </a:lnTo>
                  <a:lnTo>
                    <a:pt x="10" y="22"/>
                  </a:lnTo>
                  <a:lnTo>
                    <a:pt x="4" y="22"/>
                  </a:lnTo>
                  <a:lnTo>
                    <a:pt x="2" y="20"/>
                  </a:lnTo>
                  <a:lnTo>
                    <a:pt x="0" y="4"/>
                  </a:lnTo>
                  <a:lnTo>
                    <a:pt x="4" y="2"/>
                  </a:lnTo>
                  <a:lnTo>
                    <a:pt x="16" y="2"/>
                  </a:lnTo>
                  <a:lnTo>
                    <a:pt x="24" y="0"/>
                  </a:lnTo>
                  <a:lnTo>
                    <a:pt x="28" y="2"/>
                  </a:lnTo>
                  <a:lnTo>
                    <a:pt x="28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33" name="Freeform 699"/>
            <p:cNvSpPr>
              <a:spLocks/>
            </p:cNvSpPr>
            <p:nvPr/>
          </p:nvSpPr>
          <p:spPr bwMode="auto">
            <a:xfrm>
              <a:off x="3714872" y="4078997"/>
              <a:ext cx="8973" cy="11216"/>
            </a:xfrm>
            <a:custGeom>
              <a:avLst/>
              <a:gdLst/>
              <a:ahLst/>
              <a:cxnLst>
                <a:cxn ang="0">
                  <a:pos x="8" y="4"/>
                </a:cxn>
                <a:cxn ang="0">
                  <a:pos x="4" y="10"/>
                </a:cxn>
                <a:cxn ang="0">
                  <a:pos x="2" y="10"/>
                </a:cxn>
                <a:cxn ang="0">
                  <a:pos x="0" y="8"/>
                </a:cxn>
                <a:cxn ang="0">
                  <a:pos x="4" y="2"/>
                </a:cxn>
                <a:cxn ang="0">
                  <a:pos x="8" y="0"/>
                </a:cxn>
                <a:cxn ang="0">
                  <a:pos x="6" y="4"/>
                </a:cxn>
                <a:cxn ang="0">
                  <a:pos x="8" y="4"/>
                </a:cxn>
                <a:cxn ang="0">
                  <a:pos x="8" y="4"/>
                </a:cxn>
                <a:cxn ang="0">
                  <a:pos x="8" y="4"/>
                </a:cxn>
              </a:cxnLst>
              <a:rect l="0" t="0" r="r" b="b"/>
              <a:pathLst>
                <a:path w="8" h="10">
                  <a:moveTo>
                    <a:pt x="8" y="4"/>
                  </a:moveTo>
                  <a:lnTo>
                    <a:pt x="4" y="10"/>
                  </a:lnTo>
                  <a:lnTo>
                    <a:pt x="2" y="10"/>
                  </a:lnTo>
                  <a:lnTo>
                    <a:pt x="0" y="8"/>
                  </a:lnTo>
                  <a:lnTo>
                    <a:pt x="4" y="2"/>
                  </a:lnTo>
                  <a:lnTo>
                    <a:pt x="8" y="0"/>
                  </a:lnTo>
                  <a:lnTo>
                    <a:pt x="6" y="4"/>
                  </a:lnTo>
                  <a:lnTo>
                    <a:pt x="8" y="4"/>
                  </a:lnTo>
                  <a:lnTo>
                    <a:pt x="8" y="4"/>
                  </a:lnTo>
                  <a:lnTo>
                    <a:pt x="8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34" name="Freeform 700"/>
            <p:cNvSpPr>
              <a:spLocks/>
            </p:cNvSpPr>
            <p:nvPr/>
          </p:nvSpPr>
          <p:spPr bwMode="auto">
            <a:xfrm>
              <a:off x="3726088" y="4078997"/>
              <a:ext cx="2243" cy="224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35" name="Freeform 701"/>
            <p:cNvSpPr>
              <a:spLocks/>
            </p:cNvSpPr>
            <p:nvPr/>
          </p:nvSpPr>
          <p:spPr bwMode="auto">
            <a:xfrm>
              <a:off x="3456905" y="5066003"/>
              <a:ext cx="20188" cy="8973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6" y="0"/>
                </a:cxn>
                <a:cxn ang="0">
                  <a:pos x="18" y="6"/>
                </a:cxn>
                <a:cxn ang="0">
                  <a:pos x="14" y="8"/>
                </a:cxn>
                <a:cxn ang="0">
                  <a:pos x="10" y="6"/>
                </a:cxn>
                <a:cxn ang="0">
                  <a:pos x="8" y="8"/>
                </a:cxn>
                <a:cxn ang="0">
                  <a:pos x="4" y="6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18" h="8">
                  <a:moveTo>
                    <a:pt x="2" y="2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16" y="0"/>
                  </a:lnTo>
                  <a:lnTo>
                    <a:pt x="18" y="6"/>
                  </a:lnTo>
                  <a:lnTo>
                    <a:pt x="14" y="8"/>
                  </a:lnTo>
                  <a:lnTo>
                    <a:pt x="10" y="6"/>
                  </a:lnTo>
                  <a:lnTo>
                    <a:pt x="8" y="8"/>
                  </a:lnTo>
                  <a:lnTo>
                    <a:pt x="4" y="6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36" name="Freeform 702"/>
            <p:cNvSpPr>
              <a:spLocks/>
            </p:cNvSpPr>
            <p:nvPr/>
          </p:nvSpPr>
          <p:spPr bwMode="auto">
            <a:xfrm>
              <a:off x="3512985" y="5061516"/>
              <a:ext cx="13460" cy="4487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2" y="0"/>
                </a:cxn>
                <a:cxn ang="0">
                  <a:pos x="2" y="4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2" h="4">
                  <a:moveTo>
                    <a:pt x="2" y="0"/>
                  </a:moveTo>
                  <a:lnTo>
                    <a:pt x="12" y="0"/>
                  </a:lnTo>
                  <a:lnTo>
                    <a:pt x="2" y="4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37" name="Freeform 705"/>
            <p:cNvSpPr>
              <a:spLocks/>
            </p:cNvSpPr>
            <p:nvPr/>
          </p:nvSpPr>
          <p:spPr bwMode="auto">
            <a:xfrm>
              <a:off x="3364934" y="4765415"/>
              <a:ext cx="15702" cy="35891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4"/>
                </a:cxn>
                <a:cxn ang="0">
                  <a:pos x="12" y="4"/>
                </a:cxn>
                <a:cxn ang="0">
                  <a:pos x="14" y="12"/>
                </a:cxn>
                <a:cxn ang="0">
                  <a:pos x="10" y="16"/>
                </a:cxn>
                <a:cxn ang="0">
                  <a:pos x="12" y="20"/>
                </a:cxn>
                <a:cxn ang="0">
                  <a:pos x="10" y="22"/>
                </a:cxn>
                <a:cxn ang="0">
                  <a:pos x="12" y="28"/>
                </a:cxn>
                <a:cxn ang="0">
                  <a:pos x="10" y="28"/>
                </a:cxn>
                <a:cxn ang="0">
                  <a:pos x="8" y="32"/>
                </a:cxn>
                <a:cxn ang="0">
                  <a:pos x="2" y="30"/>
                </a:cxn>
                <a:cxn ang="0">
                  <a:pos x="0" y="26"/>
                </a:cxn>
                <a:cxn ang="0">
                  <a:pos x="4" y="18"/>
                </a:cxn>
                <a:cxn ang="0">
                  <a:pos x="4" y="4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4" h="32">
                  <a:moveTo>
                    <a:pt x="8" y="0"/>
                  </a:moveTo>
                  <a:lnTo>
                    <a:pt x="8" y="4"/>
                  </a:lnTo>
                  <a:lnTo>
                    <a:pt x="12" y="4"/>
                  </a:lnTo>
                  <a:lnTo>
                    <a:pt x="14" y="12"/>
                  </a:lnTo>
                  <a:lnTo>
                    <a:pt x="10" y="16"/>
                  </a:lnTo>
                  <a:lnTo>
                    <a:pt x="12" y="20"/>
                  </a:lnTo>
                  <a:lnTo>
                    <a:pt x="10" y="22"/>
                  </a:lnTo>
                  <a:lnTo>
                    <a:pt x="12" y="28"/>
                  </a:lnTo>
                  <a:lnTo>
                    <a:pt x="10" y="28"/>
                  </a:lnTo>
                  <a:lnTo>
                    <a:pt x="8" y="32"/>
                  </a:lnTo>
                  <a:lnTo>
                    <a:pt x="2" y="30"/>
                  </a:lnTo>
                  <a:lnTo>
                    <a:pt x="0" y="26"/>
                  </a:lnTo>
                  <a:lnTo>
                    <a:pt x="4" y="18"/>
                  </a:lnTo>
                  <a:lnTo>
                    <a:pt x="4" y="4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38" name="Freeform 706"/>
            <p:cNvSpPr>
              <a:spLocks/>
            </p:cNvSpPr>
            <p:nvPr/>
          </p:nvSpPr>
          <p:spPr bwMode="auto">
            <a:xfrm>
              <a:off x="3380636" y="4821494"/>
              <a:ext cx="8973" cy="11216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8" y="2"/>
                </a:cxn>
                <a:cxn ang="0">
                  <a:pos x="8" y="8"/>
                </a:cxn>
                <a:cxn ang="0">
                  <a:pos x="2" y="10"/>
                </a:cxn>
                <a:cxn ang="0">
                  <a:pos x="0" y="4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8" h="10">
                  <a:moveTo>
                    <a:pt x="6" y="0"/>
                  </a:moveTo>
                  <a:lnTo>
                    <a:pt x="8" y="2"/>
                  </a:lnTo>
                  <a:lnTo>
                    <a:pt x="8" y="8"/>
                  </a:lnTo>
                  <a:lnTo>
                    <a:pt x="2" y="10"/>
                  </a:lnTo>
                  <a:lnTo>
                    <a:pt x="0" y="4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39" name="Freeform 707"/>
            <p:cNvSpPr>
              <a:spLocks/>
            </p:cNvSpPr>
            <p:nvPr/>
          </p:nvSpPr>
          <p:spPr bwMode="auto">
            <a:xfrm>
              <a:off x="3367177" y="4825981"/>
              <a:ext cx="4487" cy="22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4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40" name="Freeform 708"/>
            <p:cNvSpPr>
              <a:spLocks/>
            </p:cNvSpPr>
            <p:nvPr/>
          </p:nvSpPr>
          <p:spPr bwMode="auto">
            <a:xfrm>
              <a:off x="3367177" y="4832710"/>
              <a:ext cx="4487" cy="224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4" h="2">
                  <a:moveTo>
                    <a:pt x="0" y="2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41" name="Freeform 709"/>
            <p:cNvSpPr>
              <a:spLocks/>
            </p:cNvSpPr>
            <p:nvPr/>
          </p:nvSpPr>
          <p:spPr bwMode="auto">
            <a:xfrm>
              <a:off x="3369421" y="4834953"/>
              <a:ext cx="6730" cy="44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6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4">
                  <a:moveTo>
                    <a:pt x="0" y="0"/>
                  </a:moveTo>
                  <a:lnTo>
                    <a:pt x="4" y="0"/>
                  </a:lnTo>
                  <a:lnTo>
                    <a:pt x="6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42" name="Freeform 710"/>
            <p:cNvSpPr>
              <a:spLocks/>
            </p:cNvSpPr>
            <p:nvPr/>
          </p:nvSpPr>
          <p:spPr bwMode="auto">
            <a:xfrm>
              <a:off x="3369421" y="4839440"/>
              <a:ext cx="4487" cy="22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4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43" name="Freeform 711"/>
            <p:cNvSpPr>
              <a:spLocks/>
            </p:cNvSpPr>
            <p:nvPr/>
          </p:nvSpPr>
          <p:spPr bwMode="auto">
            <a:xfrm>
              <a:off x="3373907" y="4850656"/>
              <a:ext cx="2243" cy="22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44" name="Freeform 712"/>
            <p:cNvSpPr>
              <a:spLocks/>
            </p:cNvSpPr>
            <p:nvPr/>
          </p:nvSpPr>
          <p:spPr bwMode="auto">
            <a:xfrm>
              <a:off x="3362691" y="4888790"/>
              <a:ext cx="4487" cy="4487"/>
            </a:xfrm>
            <a:custGeom>
              <a:avLst/>
              <a:gdLst/>
              <a:ahLst/>
              <a:cxnLst>
                <a:cxn ang="0">
                  <a:pos x="4" y="4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4" y="4"/>
                </a:cxn>
                <a:cxn ang="0">
                  <a:pos x="4" y="4"/>
                </a:cxn>
              </a:cxnLst>
              <a:rect l="0" t="0" r="r" b="b"/>
              <a:pathLst>
                <a:path w="4" h="4">
                  <a:moveTo>
                    <a:pt x="4" y="4"/>
                  </a:moveTo>
                  <a:lnTo>
                    <a:pt x="0" y="4"/>
                  </a:lnTo>
                  <a:lnTo>
                    <a:pt x="0" y="2"/>
                  </a:lnTo>
                  <a:lnTo>
                    <a:pt x="2" y="0"/>
                  </a:lnTo>
                  <a:lnTo>
                    <a:pt x="4" y="4"/>
                  </a:lnTo>
                  <a:lnTo>
                    <a:pt x="4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45" name="Freeform 713"/>
            <p:cNvSpPr>
              <a:spLocks/>
            </p:cNvSpPr>
            <p:nvPr/>
          </p:nvSpPr>
          <p:spPr bwMode="auto">
            <a:xfrm>
              <a:off x="3351475" y="4891033"/>
              <a:ext cx="4487" cy="448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4"/>
                </a:cxn>
                <a:cxn ang="0">
                  <a:pos x="0" y="2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4"/>
                  </a:lnTo>
                  <a:lnTo>
                    <a:pt x="0" y="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46" name="Freeform 714"/>
            <p:cNvSpPr>
              <a:spLocks/>
            </p:cNvSpPr>
            <p:nvPr/>
          </p:nvSpPr>
          <p:spPr bwMode="auto">
            <a:xfrm>
              <a:off x="3353718" y="4900006"/>
              <a:ext cx="6730" cy="673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2"/>
                </a:cxn>
                <a:cxn ang="0">
                  <a:pos x="6" y="4"/>
                </a:cxn>
                <a:cxn ang="0">
                  <a:pos x="4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4" y="2"/>
                  </a:lnTo>
                  <a:lnTo>
                    <a:pt x="6" y="4"/>
                  </a:lnTo>
                  <a:lnTo>
                    <a:pt x="4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47" name="Freeform 715"/>
            <p:cNvSpPr>
              <a:spLocks/>
            </p:cNvSpPr>
            <p:nvPr/>
          </p:nvSpPr>
          <p:spPr bwMode="auto">
            <a:xfrm>
              <a:off x="3349231" y="4900006"/>
              <a:ext cx="6730" cy="11216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6" y="1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6" h="10">
                  <a:moveTo>
                    <a:pt x="0" y="2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6" y="1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48" name="Freeform 716"/>
            <p:cNvSpPr>
              <a:spLocks/>
            </p:cNvSpPr>
            <p:nvPr/>
          </p:nvSpPr>
          <p:spPr bwMode="auto">
            <a:xfrm>
              <a:off x="3358204" y="4906736"/>
              <a:ext cx="6730" cy="673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6" y="6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2" y="2"/>
                  </a:lnTo>
                  <a:lnTo>
                    <a:pt x="6" y="6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49" name="Freeform 717"/>
            <p:cNvSpPr>
              <a:spLocks/>
            </p:cNvSpPr>
            <p:nvPr/>
          </p:nvSpPr>
          <p:spPr bwMode="auto">
            <a:xfrm>
              <a:off x="3349231" y="4908979"/>
              <a:ext cx="2243" cy="6730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6">
                  <a:moveTo>
                    <a:pt x="0" y="2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50" name="Freeform 718"/>
            <p:cNvSpPr>
              <a:spLocks/>
            </p:cNvSpPr>
            <p:nvPr/>
          </p:nvSpPr>
          <p:spPr bwMode="auto">
            <a:xfrm>
              <a:off x="3353718" y="4913465"/>
              <a:ext cx="11216" cy="31405"/>
            </a:xfrm>
            <a:custGeom>
              <a:avLst/>
              <a:gdLst/>
              <a:ahLst/>
              <a:cxnLst>
                <a:cxn ang="0">
                  <a:pos x="2" y="6"/>
                </a:cxn>
                <a:cxn ang="0">
                  <a:pos x="2" y="2"/>
                </a:cxn>
                <a:cxn ang="0">
                  <a:pos x="6" y="0"/>
                </a:cxn>
                <a:cxn ang="0">
                  <a:pos x="10" y="6"/>
                </a:cxn>
                <a:cxn ang="0">
                  <a:pos x="10" y="24"/>
                </a:cxn>
                <a:cxn ang="0">
                  <a:pos x="8" y="28"/>
                </a:cxn>
                <a:cxn ang="0">
                  <a:pos x="6" y="28"/>
                </a:cxn>
                <a:cxn ang="0">
                  <a:pos x="4" y="26"/>
                </a:cxn>
                <a:cxn ang="0">
                  <a:pos x="4" y="18"/>
                </a:cxn>
                <a:cxn ang="0">
                  <a:pos x="0" y="14"/>
                </a:cxn>
                <a:cxn ang="0">
                  <a:pos x="2" y="14"/>
                </a:cxn>
                <a:cxn ang="0">
                  <a:pos x="4" y="10"/>
                </a:cxn>
                <a:cxn ang="0">
                  <a:pos x="0" y="10"/>
                </a:cxn>
                <a:cxn ang="0">
                  <a:pos x="2" y="6"/>
                </a:cxn>
                <a:cxn ang="0">
                  <a:pos x="2" y="6"/>
                </a:cxn>
              </a:cxnLst>
              <a:rect l="0" t="0" r="r" b="b"/>
              <a:pathLst>
                <a:path w="10" h="28">
                  <a:moveTo>
                    <a:pt x="2" y="6"/>
                  </a:moveTo>
                  <a:lnTo>
                    <a:pt x="2" y="2"/>
                  </a:lnTo>
                  <a:lnTo>
                    <a:pt x="6" y="0"/>
                  </a:lnTo>
                  <a:lnTo>
                    <a:pt x="10" y="6"/>
                  </a:lnTo>
                  <a:lnTo>
                    <a:pt x="10" y="24"/>
                  </a:lnTo>
                  <a:lnTo>
                    <a:pt x="8" y="28"/>
                  </a:lnTo>
                  <a:lnTo>
                    <a:pt x="6" y="28"/>
                  </a:lnTo>
                  <a:lnTo>
                    <a:pt x="4" y="26"/>
                  </a:lnTo>
                  <a:lnTo>
                    <a:pt x="4" y="18"/>
                  </a:lnTo>
                  <a:lnTo>
                    <a:pt x="0" y="14"/>
                  </a:lnTo>
                  <a:lnTo>
                    <a:pt x="2" y="14"/>
                  </a:lnTo>
                  <a:lnTo>
                    <a:pt x="4" y="10"/>
                  </a:lnTo>
                  <a:lnTo>
                    <a:pt x="0" y="10"/>
                  </a:lnTo>
                  <a:lnTo>
                    <a:pt x="2" y="6"/>
                  </a:lnTo>
                  <a:lnTo>
                    <a:pt x="2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51" name="Freeform 719"/>
            <p:cNvSpPr>
              <a:spLocks/>
            </p:cNvSpPr>
            <p:nvPr/>
          </p:nvSpPr>
          <p:spPr bwMode="auto">
            <a:xfrm>
              <a:off x="3349231" y="4935897"/>
              <a:ext cx="4487" cy="448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0"/>
                </a:cxn>
                <a:cxn ang="0">
                  <a:pos x="4" y="4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4" h="4">
                  <a:moveTo>
                    <a:pt x="0" y="2"/>
                  </a:moveTo>
                  <a:lnTo>
                    <a:pt x="2" y="0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52" name="Freeform 720"/>
            <p:cNvSpPr>
              <a:spLocks/>
            </p:cNvSpPr>
            <p:nvPr/>
          </p:nvSpPr>
          <p:spPr bwMode="auto">
            <a:xfrm>
              <a:off x="3351475" y="4949357"/>
              <a:ext cx="6730" cy="6730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6" y="6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6" h="6">
                  <a:moveTo>
                    <a:pt x="0" y="2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6" y="6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53" name="Freeform 721"/>
            <p:cNvSpPr>
              <a:spLocks/>
            </p:cNvSpPr>
            <p:nvPr/>
          </p:nvSpPr>
          <p:spPr bwMode="auto">
            <a:xfrm>
              <a:off x="3360448" y="4953842"/>
              <a:ext cx="8973" cy="8973"/>
            </a:xfrm>
            <a:custGeom>
              <a:avLst/>
              <a:gdLst/>
              <a:ahLst/>
              <a:cxnLst>
                <a:cxn ang="0">
                  <a:pos x="4" y="6"/>
                </a:cxn>
                <a:cxn ang="0">
                  <a:pos x="2" y="6"/>
                </a:cxn>
                <a:cxn ang="0">
                  <a:pos x="0" y="0"/>
                </a:cxn>
                <a:cxn ang="0">
                  <a:pos x="6" y="4"/>
                </a:cxn>
                <a:cxn ang="0">
                  <a:pos x="8" y="8"/>
                </a:cxn>
                <a:cxn ang="0">
                  <a:pos x="4" y="6"/>
                </a:cxn>
                <a:cxn ang="0">
                  <a:pos x="4" y="6"/>
                </a:cxn>
              </a:cxnLst>
              <a:rect l="0" t="0" r="r" b="b"/>
              <a:pathLst>
                <a:path w="8" h="8">
                  <a:moveTo>
                    <a:pt x="4" y="6"/>
                  </a:moveTo>
                  <a:lnTo>
                    <a:pt x="2" y="6"/>
                  </a:lnTo>
                  <a:lnTo>
                    <a:pt x="0" y="0"/>
                  </a:lnTo>
                  <a:lnTo>
                    <a:pt x="6" y="4"/>
                  </a:lnTo>
                  <a:lnTo>
                    <a:pt x="8" y="8"/>
                  </a:lnTo>
                  <a:lnTo>
                    <a:pt x="4" y="6"/>
                  </a:lnTo>
                  <a:lnTo>
                    <a:pt x="4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54" name="Freeform 722"/>
            <p:cNvSpPr>
              <a:spLocks/>
            </p:cNvSpPr>
            <p:nvPr/>
          </p:nvSpPr>
          <p:spPr bwMode="auto">
            <a:xfrm>
              <a:off x="3358204" y="4960572"/>
              <a:ext cx="6730" cy="1121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6" y="10"/>
                </a:cxn>
                <a:cxn ang="0">
                  <a:pos x="4" y="10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6" y="2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10">
                  <a:moveTo>
                    <a:pt x="6" y="6"/>
                  </a:moveTo>
                  <a:lnTo>
                    <a:pt x="6" y="10"/>
                  </a:lnTo>
                  <a:lnTo>
                    <a:pt x="4" y="10"/>
                  </a:lnTo>
                  <a:lnTo>
                    <a:pt x="0" y="4"/>
                  </a:lnTo>
                  <a:lnTo>
                    <a:pt x="0" y="0"/>
                  </a:lnTo>
                  <a:lnTo>
                    <a:pt x="6" y="2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55" name="Freeform 723"/>
            <p:cNvSpPr>
              <a:spLocks/>
            </p:cNvSpPr>
            <p:nvPr/>
          </p:nvSpPr>
          <p:spPr bwMode="auto">
            <a:xfrm>
              <a:off x="3358204" y="4971788"/>
              <a:ext cx="4487" cy="6730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4" y="0"/>
                </a:cxn>
                <a:cxn ang="0">
                  <a:pos x="4" y="4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4" h="6">
                  <a:moveTo>
                    <a:pt x="0" y="6"/>
                  </a:moveTo>
                  <a:lnTo>
                    <a:pt x="4" y="0"/>
                  </a:lnTo>
                  <a:lnTo>
                    <a:pt x="4" y="4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56" name="Freeform 724"/>
            <p:cNvSpPr>
              <a:spLocks/>
            </p:cNvSpPr>
            <p:nvPr/>
          </p:nvSpPr>
          <p:spPr bwMode="auto">
            <a:xfrm>
              <a:off x="3355961" y="4985247"/>
              <a:ext cx="4487" cy="8973"/>
            </a:xfrm>
            <a:custGeom>
              <a:avLst/>
              <a:gdLst/>
              <a:ahLst/>
              <a:cxnLst>
                <a:cxn ang="0">
                  <a:pos x="2" y="8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2" y="0"/>
                </a:cxn>
                <a:cxn ang="0">
                  <a:pos x="4" y="4"/>
                </a:cxn>
                <a:cxn ang="0">
                  <a:pos x="2" y="8"/>
                </a:cxn>
                <a:cxn ang="0">
                  <a:pos x="2" y="8"/>
                </a:cxn>
              </a:cxnLst>
              <a:rect l="0" t="0" r="r" b="b"/>
              <a:pathLst>
                <a:path w="4" h="8">
                  <a:moveTo>
                    <a:pt x="2" y="8"/>
                  </a:moveTo>
                  <a:lnTo>
                    <a:pt x="0" y="8"/>
                  </a:lnTo>
                  <a:lnTo>
                    <a:pt x="0" y="6"/>
                  </a:lnTo>
                  <a:lnTo>
                    <a:pt x="2" y="0"/>
                  </a:lnTo>
                  <a:lnTo>
                    <a:pt x="4" y="4"/>
                  </a:lnTo>
                  <a:lnTo>
                    <a:pt x="2" y="8"/>
                  </a:lnTo>
                  <a:lnTo>
                    <a:pt x="2" y="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57" name="Freeform 725"/>
            <p:cNvSpPr>
              <a:spLocks/>
            </p:cNvSpPr>
            <p:nvPr/>
          </p:nvSpPr>
          <p:spPr bwMode="auto">
            <a:xfrm>
              <a:off x="3369421" y="4983004"/>
              <a:ext cx="4487" cy="673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4" y="6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4" h="6">
                  <a:moveTo>
                    <a:pt x="2" y="0"/>
                  </a:moveTo>
                  <a:lnTo>
                    <a:pt x="4" y="6"/>
                  </a:lnTo>
                  <a:lnTo>
                    <a:pt x="0" y="4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58" name="Freeform 726"/>
            <p:cNvSpPr>
              <a:spLocks/>
            </p:cNvSpPr>
            <p:nvPr/>
          </p:nvSpPr>
          <p:spPr bwMode="auto">
            <a:xfrm>
              <a:off x="3373907" y="4978518"/>
              <a:ext cx="2243" cy="6730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6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2" h="6">
                  <a:moveTo>
                    <a:pt x="2" y="2"/>
                  </a:moveTo>
                  <a:lnTo>
                    <a:pt x="2" y="6"/>
                  </a:lnTo>
                  <a:lnTo>
                    <a:pt x="0" y="0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59" name="Freeform 727"/>
            <p:cNvSpPr>
              <a:spLocks/>
            </p:cNvSpPr>
            <p:nvPr/>
          </p:nvSpPr>
          <p:spPr bwMode="auto">
            <a:xfrm>
              <a:off x="3378394" y="4991977"/>
              <a:ext cx="31405" cy="38135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6" y="2"/>
                </a:cxn>
                <a:cxn ang="0">
                  <a:pos x="8" y="8"/>
                </a:cxn>
                <a:cxn ang="0">
                  <a:pos x="10" y="0"/>
                </a:cxn>
                <a:cxn ang="0">
                  <a:pos x="12" y="2"/>
                </a:cxn>
                <a:cxn ang="0">
                  <a:pos x="12" y="8"/>
                </a:cxn>
                <a:cxn ang="0">
                  <a:pos x="8" y="14"/>
                </a:cxn>
                <a:cxn ang="0">
                  <a:pos x="14" y="20"/>
                </a:cxn>
                <a:cxn ang="0">
                  <a:pos x="20" y="16"/>
                </a:cxn>
                <a:cxn ang="0">
                  <a:pos x="26" y="16"/>
                </a:cxn>
                <a:cxn ang="0">
                  <a:pos x="28" y="20"/>
                </a:cxn>
                <a:cxn ang="0">
                  <a:pos x="14" y="28"/>
                </a:cxn>
                <a:cxn ang="0">
                  <a:pos x="14" y="34"/>
                </a:cxn>
                <a:cxn ang="0">
                  <a:pos x="12" y="32"/>
                </a:cxn>
                <a:cxn ang="0">
                  <a:pos x="6" y="26"/>
                </a:cxn>
                <a:cxn ang="0">
                  <a:pos x="12" y="26"/>
                </a:cxn>
                <a:cxn ang="0">
                  <a:pos x="8" y="20"/>
                </a:cxn>
                <a:cxn ang="0">
                  <a:pos x="8" y="24"/>
                </a:cxn>
                <a:cxn ang="0">
                  <a:pos x="4" y="22"/>
                </a:cxn>
                <a:cxn ang="0">
                  <a:pos x="4" y="20"/>
                </a:cxn>
                <a:cxn ang="0">
                  <a:pos x="0" y="16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28" h="34">
                  <a:moveTo>
                    <a:pt x="0" y="4"/>
                  </a:moveTo>
                  <a:lnTo>
                    <a:pt x="6" y="2"/>
                  </a:lnTo>
                  <a:lnTo>
                    <a:pt x="8" y="8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2" y="8"/>
                  </a:lnTo>
                  <a:lnTo>
                    <a:pt x="8" y="14"/>
                  </a:lnTo>
                  <a:lnTo>
                    <a:pt x="14" y="20"/>
                  </a:lnTo>
                  <a:lnTo>
                    <a:pt x="20" y="16"/>
                  </a:lnTo>
                  <a:lnTo>
                    <a:pt x="26" y="16"/>
                  </a:lnTo>
                  <a:lnTo>
                    <a:pt x="28" y="20"/>
                  </a:lnTo>
                  <a:lnTo>
                    <a:pt x="14" y="28"/>
                  </a:lnTo>
                  <a:lnTo>
                    <a:pt x="14" y="34"/>
                  </a:lnTo>
                  <a:lnTo>
                    <a:pt x="12" y="32"/>
                  </a:lnTo>
                  <a:lnTo>
                    <a:pt x="6" y="26"/>
                  </a:lnTo>
                  <a:lnTo>
                    <a:pt x="12" y="26"/>
                  </a:lnTo>
                  <a:lnTo>
                    <a:pt x="8" y="20"/>
                  </a:lnTo>
                  <a:lnTo>
                    <a:pt x="8" y="24"/>
                  </a:lnTo>
                  <a:lnTo>
                    <a:pt x="4" y="22"/>
                  </a:lnTo>
                  <a:lnTo>
                    <a:pt x="4" y="20"/>
                  </a:lnTo>
                  <a:lnTo>
                    <a:pt x="0" y="16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60" name="Freeform 728"/>
            <p:cNvSpPr>
              <a:spLocks/>
            </p:cNvSpPr>
            <p:nvPr/>
          </p:nvSpPr>
          <p:spPr bwMode="auto">
            <a:xfrm>
              <a:off x="3371664" y="5003193"/>
              <a:ext cx="4487" cy="673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4"/>
                </a:cxn>
                <a:cxn ang="0">
                  <a:pos x="2" y="6"/>
                </a:cxn>
                <a:cxn ang="0">
                  <a:pos x="2" y="2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" h="6">
                  <a:moveTo>
                    <a:pt x="4" y="0"/>
                  </a:moveTo>
                  <a:lnTo>
                    <a:pt x="4" y="4"/>
                  </a:lnTo>
                  <a:lnTo>
                    <a:pt x="2" y="6"/>
                  </a:lnTo>
                  <a:lnTo>
                    <a:pt x="2" y="2"/>
                  </a:lnTo>
                  <a:lnTo>
                    <a:pt x="2" y="4"/>
                  </a:lnTo>
                  <a:lnTo>
                    <a:pt x="0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61" name="Freeform 729"/>
            <p:cNvSpPr>
              <a:spLocks/>
            </p:cNvSpPr>
            <p:nvPr/>
          </p:nvSpPr>
          <p:spPr bwMode="auto">
            <a:xfrm>
              <a:off x="3360448" y="5009923"/>
              <a:ext cx="24675" cy="1570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" y="14"/>
                </a:cxn>
                <a:cxn ang="0">
                  <a:pos x="16" y="14"/>
                </a:cxn>
                <a:cxn ang="0">
                  <a:pos x="12" y="10"/>
                </a:cxn>
                <a:cxn ang="0">
                  <a:pos x="4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" h="14">
                  <a:moveTo>
                    <a:pt x="0" y="0"/>
                  </a:moveTo>
                  <a:lnTo>
                    <a:pt x="22" y="14"/>
                  </a:lnTo>
                  <a:lnTo>
                    <a:pt x="16" y="14"/>
                  </a:lnTo>
                  <a:lnTo>
                    <a:pt x="12" y="10"/>
                  </a:lnTo>
                  <a:lnTo>
                    <a:pt x="4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62" name="Freeform 730"/>
            <p:cNvSpPr>
              <a:spLocks/>
            </p:cNvSpPr>
            <p:nvPr/>
          </p:nvSpPr>
          <p:spPr bwMode="auto">
            <a:xfrm>
              <a:off x="3360448" y="4985247"/>
              <a:ext cx="2243" cy="897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6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8">
                  <a:moveTo>
                    <a:pt x="2" y="0"/>
                  </a:moveTo>
                  <a:lnTo>
                    <a:pt x="2" y="6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63" name="Freeform 731"/>
            <p:cNvSpPr>
              <a:spLocks/>
            </p:cNvSpPr>
            <p:nvPr/>
          </p:nvSpPr>
          <p:spPr bwMode="auto">
            <a:xfrm>
              <a:off x="3376150" y="5025625"/>
              <a:ext cx="22432" cy="2018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8" y="4"/>
                </a:cxn>
                <a:cxn ang="0">
                  <a:pos x="12" y="2"/>
                </a:cxn>
                <a:cxn ang="0">
                  <a:pos x="14" y="6"/>
                </a:cxn>
                <a:cxn ang="0">
                  <a:pos x="16" y="6"/>
                </a:cxn>
                <a:cxn ang="0">
                  <a:pos x="20" y="8"/>
                </a:cxn>
                <a:cxn ang="0">
                  <a:pos x="20" y="10"/>
                </a:cxn>
                <a:cxn ang="0">
                  <a:pos x="18" y="12"/>
                </a:cxn>
                <a:cxn ang="0">
                  <a:pos x="18" y="16"/>
                </a:cxn>
                <a:cxn ang="0">
                  <a:pos x="14" y="14"/>
                </a:cxn>
                <a:cxn ang="0">
                  <a:pos x="14" y="18"/>
                </a:cxn>
                <a:cxn ang="0">
                  <a:pos x="10" y="18"/>
                </a:cxn>
                <a:cxn ang="0">
                  <a:pos x="12" y="16"/>
                </a:cxn>
                <a:cxn ang="0">
                  <a:pos x="6" y="14"/>
                </a:cxn>
                <a:cxn ang="0">
                  <a:pos x="6" y="10"/>
                </a:cxn>
                <a:cxn ang="0">
                  <a:pos x="4" y="8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0" h="18">
                  <a:moveTo>
                    <a:pt x="2" y="0"/>
                  </a:moveTo>
                  <a:lnTo>
                    <a:pt x="8" y="4"/>
                  </a:lnTo>
                  <a:lnTo>
                    <a:pt x="12" y="2"/>
                  </a:lnTo>
                  <a:lnTo>
                    <a:pt x="14" y="6"/>
                  </a:lnTo>
                  <a:lnTo>
                    <a:pt x="16" y="6"/>
                  </a:lnTo>
                  <a:lnTo>
                    <a:pt x="20" y="8"/>
                  </a:lnTo>
                  <a:lnTo>
                    <a:pt x="20" y="10"/>
                  </a:lnTo>
                  <a:lnTo>
                    <a:pt x="18" y="12"/>
                  </a:lnTo>
                  <a:lnTo>
                    <a:pt x="18" y="16"/>
                  </a:lnTo>
                  <a:lnTo>
                    <a:pt x="14" y="14"/>
                  </a:lnTo>
                  <a:lnTo>
                    <a:pt x="14" y="18"/>
                  </a:lnTo>
                  <a:lnTo>
                    <a:pt x="10" y="18"/>
                  </a:lnTo>
                  <a:lnTo>
                    <a:pt x="12" y="16"/>
                  </a:lnTo>
                  <a:lnTo>
                    <a:pt x="6" y="14"/>
                  </a:lnTo>
                  <a:lnTo>
                    <a:pt x="6" y="10"/>
                  </a:lnTo>
                  <a:lnTo>
                    <a:pt x="4" y="8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64" name="Freeform 732"/>
            <p:cNvSpPr>
              <a:spLocks/>
            </p:cNvSpPr>
            <p:nvPr/>
          </p:nvSpPr>
          <p:spPr bwMode="auto">
            <a:xfrm>
              <a:off x="3398582" y="5039084"/>
              <a:ext cx="17945" cy="11216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8" y="4"/>
                </a:cxn>
                <a:cxn ang="0">
                  <a:pos x="8" y="2"/>
                </a:cxn>
                <a:cxn ang="0">
                  <a:pos x="12" y="2"/>
                </a:cxn>
                <a:cxn ang="0">
                  <a:pos x="14" y="6"/>
                </a:cxn>
                <a:cxn ang="0">
                  <a:pos x="14" y="6"/>
                </a:cxn>
                <a:cxn ang="0">
                  <a:pos x="16" y="8"/>
                </a:cxn>
                <a:cxn ang="0">
                  <a:pos x="14" y="10"/>
                </a:cxn>
                <a:cxn ang="0">
                  <a:pos x="8" y="8"/>
                </a:cxn>
                <a:cxn ang="0">
                  <a:pos x="6" y="10"/>
                </a:cxn>
                <a:cxn ang="0">
                  <a:pos x="2" y="6"/>
                </a:cxn>
                <a:cxn ang="0">
                  <a:pos x="0" y="2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16" h="10">
                  <a:moveTo>
                    <a:pt x="4" y="0"/>
                  </a:moveTo>
                  <a:lnTo>
                    <a:pt x="8" y="4"/>
                  </a:lnTo>
                  <a:lnTo>
                    <a:pt x="8" y="2"/>
                  </a:lnTo>
                  <a:lnTo>
                    <a:pt x="12" y="2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16" y="8"/>
                  </a:lnTo>
                  <a:lnTo>
                    <a:pt x="14" y="10"/>
                  </a:lnTo>
                  <a:lnTo>
                    <a:pt x="8" y="8"/>
                  </a:lnTo>
                  <a:lnTo>
                    <a:pt x="6" y="10"/>
                  </a:lnTo>
                  <a:lnTo>
                    <a:pt x="2" y="6"/>
                  </a:lnTo>
                  <a:lnTo>
                    <a:pt x="0" y="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65" name="Freeform 733"/>
            <p:cNvSpPr>
              <a:spLocks/>
            </p:cNvSpPr>
            <p:nvPr/>
          </p:nvSpPr>
          <p:spPr bwMode="auto">
            <a:xfrm>
              <a:off x="3418771" y="5032355"/>
              <a:ext cx="8973" cy="15702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6" y="10"/>
                </a:cxn>
                <a:cxn ang="0">
                  <a:pos x="2" y="8"/>
                </a:cxn>
                <a:cxn ang="0">
                  <a:pos x="4" y="10"/>
                </a:cxn>
                <a:cxn ang="0">
                  <a:pos x="8" y="14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4" y="4"/>
                </a:cxn>
                <a:cxn ang="0">
                  <a:pos x="2" y="2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8" h="14">
                  <a:moveTo>
                    <a:pt x="4" y="0"/>
                  </a:moveTo>
                  <a:lnTo>
                    <a:pt x="6" y="10"/>
                  </a:lnTo>
                  <a:lnTo>
                    <a:pt x="2" y="8"/>
                  </a:lnTo>
                  <a:lnTo>
                    <a:pt x="4" y="10"/>
                  </a:lnTo>
                  <a:lnTo>
                    <a:pt x="8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4" y="4"/>
                  </a:lnTo>
                  <a:lnTo>
                    <a:pt x="2" y="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66" name="Freeform 734"/>
            <p:cNvSpPr>
              <a:spLocks/>
            </p:cNvSpPr>
            <p:nvPr/>
          </p:nvSpPr>
          <p:spPr bwMode="auto">
            <a:xfrm>
              <a:off x="3416527" y="5066003"/>
              <a:ext cx="4487" cy="4487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2" y="0"/>
                </a:cxn>
                <a:cxn ang="0">
                  <a:pos x="4" y="4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4" h="4">
                  <a:moveTo>
                    <a:pt x="0" y="4"/>
                  </a:moveTo>
                  <a:lnTo>
                    <a:pt x="2" y="0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67" name="Freeform 735"/>
            <p:cNvSpPr>
              <a:spLocks/>
            </p:cNvSpPr>
            <p:nvPr/>
          </p:nvSpPr>
          <p:spPr bwMode="auto">
            <a:xfrm>
              <a:off x="3423257" y="5070489"/>
              <a:ext cx="2243" cy="4487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4"/>
                </a:cxn>
                <a:cxn ang="0">
                  <a:pos x="2" y="4"/>
                </a:cxn>
              </a:cxnLst>
              <a:rect l="0" t="0" r="r" b="b"/>
              <a:pathLst>
                <a:path w="2" h="4">
                  <a:moveTo>
                    <a:pt x="2" y="4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" y="4"/>
                  </a:lnTo>
                  <a:lnTo>
                    <a:pt x="2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68" name="Freeform 736"/>
            <p:cNvSpPr>
              <a:spLocks/>
            </p:cNvSpPr>
            <p:nvPr/>
          </p:nvSpPr>
          <p:spPr bwMode="auto">
            <a:xfrm>
              <a:off x="3434473" y="5066003"/>
              <a:ext cx="8973" cy="4487"/>
            </a:xfrm>
            <a:custGeom>
              <a:avLst/>
              <a:gdLst/>
              <a:ahLst/>
              <a:cxnLst>
                <a:cxn ang="0">
                  <a:pos x="8" y="2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8" y="2"/>
                </a:cxn>
                <a:cxn ang="0">
                  <a:pos x="8" y="2"/>
                </a:cxn>
              </a:cxnLst>
              <a:rect l="0" t="0" r="r" b="b"/>
              <a:pathLst>
                <a:path w="8" h="4">
                  <a:moveTo>
                    <a:pt x="8" y="2"/>
                  </a:moveTo>
                  <a:lnTo>
                    <a:pt x="0" y="4"/>
                  </a:lnTo>
                  <a:lnTo>
                    <a:pt x="0" y="0"/>
                  </a:lnTo>
                  <a:lnTo>
                    <a:pt x="8" y="2"/>
                  </a:lnTo>
                  <a:lnTo>
                    <a:pt x="8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69" name="Freeform 737"/>
            <p:cNvSpPr>
              <a:spLocks/>
            </p:cNvSpPr>
            <p:nvPr/>
          </p:nvSpPr>
          <p:spPr bwMode="auto">
            <a:xfrm>
              <a:off x="3432230" y="5066003"/>
              <a:ext cx="31405" cy="20188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20" y="0"/>
                </a:cxn>
                <a:cxn ang="0">
                  <a:pos x="22" y="4"/>
                </a:cxn>
                <a:cxn ang="0">
                  <a:pos x="24" y="6"/>
                </a:cxn>
                <a:cxn ang="0">
                  <a:pos x="24" y="8"/>
                </a:cxn>
                <a:cxn ang="0">
                  <a:pos x="24" y="12"/>
                </a:cxn>
                <a:cxn ang="0">
                  <a:pos x="28" y="18"/>
                </a:cxn>
                <a:cxn ang="0">
                  <a:pos x="22" y="12"/>
                </a:cxn>
                <a:cxn ang="0">
                  <a:pos x="18" y="14"/>
                </a:cxn>
                <a:cxn ang="0">
                  <a:pos x="12" y="8"/>
                </a:cxn>
                <a:cxn ang="0">
                  <a:pos x="8" y="8"/>
                </a:cxn>
                <a:cxn ang="0">
                  <a:pos x="12" y="14"/>
                </a:cxn>
                <a:cxn ang="0">
                  <a:pos x="8" y="14"/>
                </a:cxn>
                <a:cxn ang="0">
                  <a:pos x="4" y="10"/>
                </a:cxn>
                <a:cxn ang="0">
                  <a:pos x="8" y="6"/>
                </a:cxn>
                <a:cxn ang="0">
                  <a:pos x="2" y="8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28" h="18">
                  <a:moveTo>
                    <a:pt x="0" y="6"/>
                  </a:moveTo>
                  <a:lnTo>
                    <a:pt x="20" y="0"/>
                  </a:lnTo>
                  <a:lnTo>
                    <a:pt x="22" y="4"/>
                  </a:lnTo>
                  <a:lnTo>
                    <a:pt x="24" y="6"/>
                  </a:lnTo>
                  <a:lnTo>
                    <a:pt x="24" y="8"/>
                  </a:lnTo>
                  <a:lnTo>
                    <a:pt x="24" y="12"/>
                  </a:lnTo>
                  <a:lnTo>
                    <a:pt x="28" y="18"/>
                  </a:lnTo>
                  <a:lnTo>
                    <a:pt x="22" y="12"/>
                  </a:lnTo>
                  <a:lnTo>
                    <a:pt x="18" y="14"/>
                  </a:lnTo>
                  <a:lnTo>
                    <a:pt x="12" y="8"/>
                  </a:lnTo>
                  <a:lnTo>
                    <a:pt x="8" y="8"/>
                  </a:lnTo>
                  <a:lnTo>
                    <a:pt x="12" y="14"/>
                  </a:lnTo>
                  <a:lnTo>
                    <a:pt x="8" y="14"/>
                  </a:lnTo>
                  <a:lnTo>
                    <a:pt x="4" y="10"/>
                  </a:lnTo>
                  <a:lnTo>
                    <a:pt x="8" y="6"/>
                  </a:lnTo>
                  <a:lnTo>
                    <a:pt x="2" y="8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70" name="Freeform 738"/>
            <p:cNvSpPr>
              <a:spLocks/>
            </p:cNvSpPr>
            <p:nvPr/>
          </p:nvSpPr>
          <p:spPr bwMode="auto">
            <a:xfrm>
              <a:off x="4740012" y="3363419"/>
              <a:ext cx="20188" cy="13460"/>
            </a:xfrm>
            <a:custGeom>
              <a:avLst/>
              <a:gdLst/>
              <a:ahLst/>
              <a:cxnLst>
                <a:cxn ang="0">
                  <a:pos x="6" y="4"/>
                </a:cxn>
                <a:cxn ang="0">
                  <a:pos x="4" y="4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6" y="6"/>
                </a:cxn>
                <a:cxn ang="0">
                  <a:pos x="10" y="6"/>
                </a:cxn>
                <a:cxn ang="0">
                  <a:pos x="18" y="12"/>
                </a:cxn>
                <a:cxn ang="0">
                  <a:pos x="18" y="12"/>
                </a:cxn>
                <a:cxn ang="0">
                  <a:pos x="18" y="10"/>
                </a:cxn>
                <a:cxn ang="0">
                  <a:pos x="16" y="10"/>
                </a:cxn>
                <a:cxn ang="0">
                  <a:pos x="16" y="8"/>
                </a:cxn>
                <a:cxn ang="0">
                  <a:pos x="14" y="8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0" y="4"/>
                </a:cxn>
                <a:cxn ang="0">
                  <a:pos x="10" y="2"/>
                </a:cxn>
                <a:cxn ang="0">
                  <a:pos x="8" y="2"/>
                </a:cxn>
                <a:cxn ang="0">
                  <a:pos x="6" y="4"/>
                </a:cxn>
                <a:cxn ang="0">
                  <a:pos x="6" y="4"/>
                </a:cxn>
              </a:cxnLst>
              <a:rect l="0" t="0" r="r" b="b"/>
              <a:pathLst>
                <a:path w="18" h="12">
                  <a:moveTo>
                    <a:pt x="6" y="4"/>
                  </a:moveTo>
                  <a:lnTo>
                    <a:pt x="4" y="4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6" y="6"/>
                  </a:lnTo>
                  <a:lnTo>
                    <a:pt x="10" y="6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18" y="10"/>
                  </a:lnTo>
                  <a:lnTo>
                    <a:pt x="16" y="10"/>
                  </a:lnTo>
                  <a:lnTo>
                    <a:pt x="16" y="8"/>
                  </a:lnTo>
                  <a:lnTo>
                    <a:pt x="14" y="8"/>
                  </a:lnTo>
                  <a:lnTo>
                    <a:pt x="12" y="6"/>
                  </a:lnTo>
                  <a:lnTo>
                    <a:pt x="12" y="6"/>
                  </a:lnTo>
                  <a:lnTo>
                    <a:pt x="10" y="4"/>
                  </a:lnTo>
                  <a:lnTo>
                    <a:pt x="10" y="2"/>
                  </a:lnTo>
                  <a:lnTo>
                    <a:pt x="8" y="2"/>
                  </a:lnTo>
                  <a:lnTo>
                    <a:pt x="6" y="4"/>
                  </a:lnTo>
                  <a:lnTo>
                    <a:pt x="6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71" name="Freeform 739"/>
            <p:cNvSpPr>
              <a:spLocks/>
            </p:cNvSpPr>
            <p:nvPr/>
          </p:nvSpPr>
          <p:spPr bwMode="auto">
            <a:xfrm>
              <a:off x="3371664" y="3401553"/>
              <a:ext cx="31405" cy="13460"/>
            </a:xfrm>
            <a:custGeom>
              <a:avLst/>
              <a:gdLst/>
              <a:ahLst/>
              <a:cxnLst>
                <a:cxn ang="0">
                  <a:pos x="24" y="2"/>
                </a:cxn>
                <a:cxn ang="0">
                  <a:pos x="24" y="0"/>
                </a:cxn>
                <a:cxn ang="0">
                  <a:pos x="18" y="4"/>
                </a:cxn>
                <a:cxn ang="0">
                  <a:pos x="4" y="6"/>
                </a:cxn>
                <a:cxn ang="0">
                  <a:pos x="0" y="10"/>
                </a:cxn>
                <a:cxn ang="0">
                  <a:pos x="0" y="12"/>
                </a:cxn>
                <a:cxn ang="0">
                  <a:pos x="4" y="12"/>
                </a:cxn>
                <a:cxn ang="0">
                  <a:pos x="24" y="6"/>
                </a:cxn>
                <a:cxn ang="0">
                  <a:pos x="28" y="4"/>
                </a:cxn>
                <a:cxn ang="0">
                  <a:pos x="28" y="2"/>
                </a:cxn>
                <a:cxn ang="0">
                  <a:pos x="24" y="4"/>
                </a:cxn>
                <a:cxn ang="0">
                  <a:pos x="22" y="4"/>
                </a:cxn>
                <a:cxn ang="0">
                  <a:pos x="24" y="2"/>
                </a:cxn>
                <a:cxn ang="0">
                  <a:pos x="24" y="2"/>
                </a:cxn>
              </a:cxnLst>
              <a:rect l="0" t="0" r="r" b="b"/>
              <a:pathLst>
                <a:path w="28" h="12">
                  <a:moveTo>
                    <a:pt x="24" y="2"/>
                  </a:moveTo>
                  <a:lnTo>
                    <a:pt x="24" y="0"/>
                  </a:lnTo>
                  <a:lnTo>
                    <a:pt x="18" y="4"/>
                  </a:lnTo>
                  <a:lnTo>
                    <a:pt x="4" y="6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4" y="12"/>
                  </a:lnTo>
                  <a:lnTo>
                    <a:pt x="24" y="6"/>
                  </a:lnTo>
                  <a:lnTo>
                    <a:pt x="28" y="4"/>
                  </a:lnTo>
                  <a:lnTo>
                    <a:pt x="28" y="2"/>
                  </a:lnTo>
                  <a:lnTo>
                    <a:pt x="24" y="4"/>
                  </a:lnTo>
                  <a:lnTo>
                    <a:pt x="22" y="4"/>
                  </a:lnTo>
                  <a:lnTo>
                    <a:pt x="24" y="2"/>
                  </a:lnTo>
                  <a:lnTo>
                    <a:pt x="24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72" name="Freeform 740"/>
            <p:cNvSpPr>
              <a:spLocks/>
            </p:cNvSpPr>
            <p:nvPr/>
          </p:nvSpPr>
          <p:spPr bwMode="auto">
            <a:xfrm>
              <a:off x="3250532" y="3136856"/>
              <a:ext cx="20188" cy="11216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6" y="0"/>
                </a:cxn>
                <a:cxn ang="0">
                  <a:pos x="12" y="2"/>
                </a:cxn>
                <a:cxn ang="0">
                  <a:pos x="18" y="10"/>
                </a:cxn>
                <a:cxn ang="0">
                  <a:pos x="12" y="10"/>
                </a:cxn>
                <a:cxn ang="0">
                  <a:pos x="8" y="6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8" h="10">
                  <a:moveTo>
                    <a:pt x="0" y="2"/>
                  </a:moveTo>
                  <a:lnTo>
                    <a:pt x="6" y="0"/>
                  </a:lnTo>
                  <a:lnTo>
                    <a:pt x="12" y="2"/>
                  </a:lnTo>
                  <a:lnTo>
                    <a:pt x="18" y="10"/>
                  </a:lnTo>
                  <a:lnTo>
                    <a:pt x="12" y="10"/>
                  </a:lnTo>
                  <a:lnTo>
                    <a:pt x="8" y="6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73" name="Freeform 741"/>
            <p:cNvSpPr>
              <a:spLocks/>
            </p:cNvSpPr>
            <p:nvPr/>
          </p:nvSpPr>
          <p:spPr bwMode="auto">
            <a:xfrm>
              <a:off x="3515228" y="3215368"/>
              <a:ext cx="40378" cy="1794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26" y="6"/>
                </a:cxn>
                <a:cxn ang="0">
                  <a:pos x="30" y="10"/>
                </a:cxn>
                <a:cxn ang="0">
                  <a:pos x="34" y="10"/>
                </a:cxn>
                <a:cxn ang="0">
                  <a:pos x="36" y="16"/>
                </a:cxn>
                <a:cxn ang="0">
                  <a:pos x="30" y="16"/>
                </a:cxn>
                <a:cxn ang="0">
                  <a:pos x="14" y="12"/>
                </a:cxn>
                <a:cxn ang="0">
                  <a:pos x="10" y="6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36" h="16">
                  <a:moveTo>
                    <a:pt x="6" y="0"/>
                  </a:moveTo>
                  <a:lnTo>
                    <a:pt x="26" y="6"/>
                  </a:lnTo>
                  <a:lnTo>
                    <a:pt x="30" y="10"/>
                  </a:lnTo>
                  <a:lnTo>
                    <a:pt x="34" y="10"/>
                  </a:lnTo>
                  <a:lnTo>
                    <a:pt x="36" y="16"/>
                  </a:lnTo>
                  <a:lnTo>
                    <a:pt x="30" y="16"/>
                  </a:lnTo>
                  <a:lnTo>
                    <a:pt x="14" y="12"/>
                  </a:lnTo>
                  <a:lnTo>
                    <a:pt x="10" y="6"/>
                  </a:lnTo>
                  <a:lnTo>
                    <a:pt x="0" y="0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74" name="Freeform 742"/>
            <p:cNvSpPr>
              <a:spLocks/>
            </p:cNvSpPr>
            <p:nvPr/>
          </p:nvSpPr>
          <p:spPr bwMode="auto">
            <a:xfrm>
              <a:off x="3517471" y="3278178"/>
              <a:ext cx="33648" cy="24675"/>
            </a:xfrm>
            <a:custGeom>
              <a:avLst/>
              <a:gdLst/>
              <a:ahLst/>
              <a:cxnLst>
                <a:cxn ang="0">
                  <a:pos x="4" y="4"/>
                </a:cxn>
                <a:cxn ang="0">
                  <a:pos x="4" y="6"/>
                </a:cxn>
                <a:cxn ang="0">
                  <a:pos x="8" y="12"/>
                </a:cxn>
                <a:cxn ang="0">
                  <a:pos x="12" y="12"/>
                </a:cxn>
                <a:cxn ang="0">
                  <a:pos x="18" y="14"/>
                </a:cxn>
                <a:cxn ang="0">
                  <a:pos x="30" y="14"/>
                </a:cxn>
                <a:cxn ang="0">
                  <a:pos x="30" y="14"/>
                </a:cxn>
                <a:cxn ang="0">
                  <a:pos x="26" y="18"/>
                </a:cxn>
                <a:cxn ang="0">
                  <a:pos x="26" y="22"/>
                </a:cxn>
                <a:cxn ang="0">
                  <a:pos x="22" y="22"/>
                </a:cxn>
                <a:cxn ang="0">
                  <a:pos x="20" y="22"/>
                </a:cxn>
                <a:cxn ang="0">
                  <a:pos x="16" y="16"/>
                </a:cxn>
                <a:cxn ang="0">
                  <a:pos x="14" y="18"/>
                </a:cxn>
                <a:cxn ang="0">
                  <a:pos x="4" y="14"/>
                </a:cxn>
                <a:cxn ang="0">
                  <a:pos x="4" y="12"/>
                </a:cxn>
                <a:cxn ang="0">
                  <a:pos x="4" y="10"/>
                </a:cxn>
                <a:cxn ang="0">
                  <a:pos x="0" y="8"/>
                </a:cxn>
                <a:cxn ang="0">
                  <a:pos x="0" y="6"/>
                </a:cxn>
                <a:cxn ang="0">
                  <a:pos x="4" y="0"/>
                </a:cxn>
                <a:cxn ang="0">
                  <a:pos x="4" y="4"/>
                </a:cxn>
                <a:cxn ang="0">
                  <a:pos x="4" y="4"/>
                </a:cxn>
              </a:cxnLst>
              <a:rect l="0" t="0" r="r" b="b"/>
              <a:pathLst>
                <a:path w="30" h="22">
                  <a:moveTo>
                    <a:pt x="4" y="4"/>
                  </a:moveTo>
                  <a:lnTo>
                    <a:pt x="4" y="6"/>
                  </a:lnTo>
                  <a:lnTo>
                    <a:pt x="8" y="12"/>
                  </a:lnTo>
                  <a:lnTo>
                    <a:pt x="12" y="12"/>
                  </a:lnTo>
                  <a:lnTo>
                    <a:pt x="18" y="14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26" y="18"/>
                  </a:lnTo>
                  <a:lnTo>
                    <a:pt x="26" y="22"/>
                  </a:lnTo>
                  <a:lnTo>
                    <a:pt x="22" y="22"/>
                  </a:lnTo>
                  <a:lnTo>
                    <a:pt x="20" y="22"/>
                  </a:lnTo>
                  <a:lnTo>
                    <a:pt x="16" y="16"/>
                  </a:lnTo>
                  <a:lnTo>
                    <a:pt x="14" y="18"/>
                  </a:lnTo>
                  <a:lnTo>
                    <a:pt x="4" y="14"/>
                  </a:lnTo>
                  <a:lnTo>
                    <a:pt x="4" y="12"/>
                  </a:lnTo>
                  <a:lnTo>
                    <a:pt x="4" y="10"/>
                  </a:lnTo>
                  <a:lnTo>
                    <a:pt x="0" y="8"/>
                  </a:lnTo>
                  <a:lnTo>
                    <a:pt x="0" y="6"/>
                  </a:lnTo>
                  <a:lnTo>
                    <a:pt x="4" y="0"/>
                  </a:lnTo>
                  <a:lnTo>
                    <a:pt x="4" y="4"/>
                  </a:lnTo>
                  <a:lnTo>
                    <a:pt x="4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75" name="Freeform 743"/>
            <p:cNvSpPr>
              <a:spLocks/>
            </p:cNvSpPr>
            <p:nvPr/>
          </p:nvSpPr>
          <p:spPr bwMode="auto">
            <a:xfrm>
              <a:off x="3560092" y="3280421"/>
              <a:ext cx="24675" cy="31405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2" y="0"/>
                </a:cxn>
                <a:cxn ang="0">
                  <a:pos x="10" y="2"/>
                </a:cxn>
                <a:cxn ang="0">
                  <a:pos x="2" y="16"/>
                </a:cxn>
                <a:cxn ang="0">
                  <a:pos x="0" y="24"/>
                </a:cxn>
                <a:cxn ang="0">
                  <a:pos x="2" y="28"/>
                </a:cxn>
                <a:cxn ang="0">
                  <a:pos x="14" y="26"/>
                </a:cxn>
                <a:cxn ang="0">
                  <a:pos x="22" y="20"/>
                </a:cxn>
                <a:cxn ang="0">
                  <a:pos x="22" y="20"/>
                </a:cxn>
                <a:cxn ang="0">
                  <a:pos x="22" y="16"/>
                </a:cxn>
                <a:cxn ang="0">
                  <a:pos x="20" y="14"/>
                </a:cxn>
                <a:cxn ang="0">
                  <a:pos x="18" y="18"/>
                </a:cxn>
                <a:cxn ang="0">
                  <a:pos x="16" y="16"/>
                </a:cxn>
                <a:cxn ang="0">
                  <a:pos x="12" y="18"/>
                </a:cxn>
                <a:cxn ang="0">
                  <a:pos x="14" y="14"/>
                </a:cxn>
                <a:cxn ang="0">
                  <a:pos x="12" y="14"/>
                </a:cxn>
                <a:cxn ang="0">
                  <a:pos x="16" y="4"/>
                </a:cxn>
                <a:cxn ang="0">
                  <a:pos x="14" y="0"/>
                </a:cxn>
                <a:cxn ang="0">
                  <a:pos x="12" y="0"/>
                </a:cxn>
                <a:cxn ang="0">
                  <a:pos x="12" y="0"/>
                </a:cxn>
              </a:cxnLst>
              <a:rect l="0" t="0" r="r" b="b"/>
              <a:pathLst>
                <a:path w="22" h="28">
                  <a:moveTo>
                    <a:pt x="12" y="0"/>
                  </a:moveTo>
                  <a:lnTo>
                    <a:pt x="12" y="0"/>
                  </a:lnTo>
                  <a:lnTo>
                    <a:pt x="10" y="2"/>
                  </a:lnTo>
                  <a:lnTo>
                    <a:pt x="2" y="16"/>
                  </a:lnTo>
                  <a:lnTo>
                    <a:pt x="0" y="24"/>
                  </a:lnTo>
                  <a:lnTo>
                    <a:pt x="2" y="28"/>
                  </a:lnTo>
                  <a:lnTo>
                    <a:pt x="14" y="26"/>
                  </a:lnTo>
                  <a:lnTo>
                    <a:pt x="22" y="20"/>
                  </a:lnTo>
                  <a:lnTo>
                    <a:pt x="22" y="20"/>
                  </a:lnTo>
                  <a:lnTo>
                    <a:pt x="22" y="16"/>
                  </a:lnTo>
                  <a:lnTo>
                    <a:pt x="20" y="14"/>
                  </a:lnTo>
                  <a:lnTo>
                    <a:pt x="18" y="18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4" y="14"/>
                  </a:lnTo>
                  <a:lnTo>
                    <a:pt x="12" y="14"/>
                  </a:lnTo>
                  <a:lnTo>
                    <a:pt x="16" y="4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76" name="Freeform 744"/>
            <p:cNvSpPr>
              <a:spLocks/>
            </p:cNvSpPr>
            <p:nvPr/>
          </p:nvSpPr>
          <p:spPr bwMode="auto">
            <a:xfrm>
              <a:off x="3591497" y="3174990"/>
              <a:ext cx="100944" cy="114403"/>
            </a:xfrm>
            <a:custGeom>
              <a:avLst/>
              <a:gdLst/>
              <a:ahLst/>
              <a:cxnLst>
                <a:cxn ang="0">
                  <a:pos x="78" y="48"/>
                </a:cxn>
                <a:cxn ang="0">
                  <a:pos x="68" y="46"/>
                </a:cxn>
                <a:cxn ang="0">
                  <a:pos x="54" y="50"/>
                </a:cxn>
                <a:cxn ang="0">
                  <a:pos x="54" y="46"/>
                </a:cxn>
                <a:cxn ang="0">
                  <a:pos x="46" y="42"/>
                </a:cxn>
                <a:cxn ang="0">
                  <a:pos x="52" y="36"/>
                </a:cxn>
                <a:cxn ang="0">
                  <a:pos x="44" y="32"/>
                </a:cxn>
                <a:cxn ang="0">
                  <a:pos x="36" y="42"/>
                </a:cxn>
                <a:cxn ang="0">
                  <a:pos x="36" y="34"/>
                </a:cxn>
                <a:cxn ang="0">
                  <a:pos x="42" y="16"/>
                </a:cxn>
                <a:cxn ang="0">
                  <a:pos x="46" y="16"/>
                </a:cxn>
                <a:cxn ang="0">
                  <a:pos x="46" y="8"/>
                </a:cxn>
                <a:cxn ang="0">
                  <a:pos x="50" y="6"/>
                </a:cxn>
                <a:cxn ang="0">
                  <a:pos x="52" y="0"/>
                </a:cxn>
                <a:cxn ang="0">
                  <a:pos x="36" y="6"/>
                </a:cxn>
                <a:cxn ang="0">
                  <a:pos x="32" y="12"/>
                </a:cxn>
                <a:cxn ang="0">
                  <a:pos x="26" y="20"/>
                </a:cxn>
                <a:cxn ang="0">
                  <a:pos x="26" y="28"/>
                </a:cxn>
                <a:cxn ang="0">
                  <a:pos x="24" y="32"/>
                </a:cxn>
                <a:cxn ang="0">
                  <a:pos x="20" y="44"/>
                </a:cxn>
                <a:cxn ang="0">
                  <a:pos x="16" y="50"/>
                </a:cxn>
                <a:cxn ang="0">
                  <a:pos x="18" y="54"/>
                </a:cxn>
                <a:cxn ang="0">
                  <a:pos x="10" y="62"/>
                </a:cxn>
                <a:cxn ang="0">
                  <a:pos x="8" y="62"/>
                </a:cxn>
                <a:cxn ang="0">
                  <a:pos x="12" y="64"/>
                </a:cxn>
                <a:cxn ang="0">
                  <a:pos x="0" y="78"/>
                </a:cxn>
                <a:cxn ang="0">
                  <a:pos x="2" y="84"/>
                </a:cxn>
                <a:cxn ang="0">
                  <a:pos x="18" y="82"/>
                </a:cxn>
                <a:cxn ang="0">
                  <a:pos x="42" y="82"/>
                </a:cxn>
                <a:cxn ang="0">
                  <a:pos x="48" y="82"/>
                </a:cxn>
                <a:cxn ang="0">
                  <a:pos x="52" y="86"/>
                </a:cxn>
                <a:cxn ang="0">
                  <a:pos x="62" y="84"/>
                </a:cxn>
                <a:cxn ang="0">
                  <a:pos x="52" y="92"/>
                </a:cxn>
                <a:cxn ang="0">
                  <a:pos x="46" y="96"/>
                </a:cxn>
                <a:cxn ang="0">
                  <a:pos x="56" y="96"/>
                </a:cxn>
                <a:cxn ang="0">
                  <a:pos x="66" y="86"/>
                </a:cxn>
                <a:cxn ang="0">
                  <a:pos x="72" y="76"/>
                </a:cxn>
                <a:cxn ang="0">
                  <a:pos x="70" y="98"/>
                </a:cxn>
                <a:cxn ang="0">
                  <a:pos x="78" y="92"/>
                </a:cxn>
                <a:cxn ang="0">
                  <a:pos x="78" y="100"/>
                </a:cxn>
                <a:cxn ang="0">
                  <a:pos x="82" y="100"/>
                </a:cxn>
                <a:cxn ang="0">
                  <a:pos x="90" y="86"/>
                </a:cxn>
                <a:cxn ang="0">
                  <a:pos x="88" y="80"/>
                </a:cxn>
                <a:cxn ang="0">
                  <a:pos x="84" y="84"/>
                </a:cxn>
                <a:cxn ang="0">
                  <a:pos x="86" y="72"/>
                </a:cxn>
                <a:cxn ang="0">
                  <a:pos x="78" y="82"/>
                </a:cxn>
                <a:cxn ang="0">
                  <a:pos x="74" y="80"/>
                </a:cxn>
                <a:cxn ang="0">
                  <a:pos x="74" y="70"/>
                </a:cxn>
                <a:cxn ang="0">
                  <a:pos x="84" y="62"/>
                </a:cxn>
                <a:cxn ang="0">
                  <a:pos x="72" y="66"/>
                </a:cxn>
                <a:cxn ang="0">
                  <a:pos x="72" y="58"/>
                </a:cxn>
                <a:cxn ang="0">
                  <a:pos x="80" y="50"/>
                </a:cxn>
              </a:cxnLst>
              <a:rect l="0" t="0" r="r" b="b"/>
              <a:pathLst>
                <a:path w="90" h="102">
                  <a:moveTo>
                    <a:pt x="80" y="50"/>
                  </a:moveTo>
                  <a:lnTo>
                    <a:pt x="78" y="48"/>
                  </a:lnTo>
                  <a:lnTo>
                    <a:pt x="72" y="46"/>
                  </a:lnTo>
                  <a:lnTo>
                    <a:pt x="68" y="46"/>
                  </a:lnTo>
                  <a:lnTo>
                    <a:pt x="66" y="44"/>
                  </a:lnTo>
                  <a:lnTo>
                    <a:pt x="54" y="50"/>
                  </a:lnTo>
                  <a:lnTo>
                    <a:pt x="56" y="44"/>
                  </a:lnTo>
                  <a:lnTo>
                    <a:pt x="54" y="46"/>
                  </a:lnTo>
                  <a:lnTo>
                    <a:pt x="46" y="44"/>
                  </a:lnTo>
                  <a:lnTo>
                    <a:pt x="46" y="42"/>
                  </a:lnTo>
                  <a:lnTo>
                    <a:pt x="44" y="40"/>
                  </a:lnTo>
                  <a:lnTo>
                    <a:pt x="52" y="36"/>
                  </a:lnTo>
                  <a:lnTo>
                    <a:pt x="44" y="34"/>
                  </a:lnTo>
                  <a:lnTo>
                    <a:pt x="44" y="32"/>
                  </a:lnTo>
                  <a:lnTo>
                    <a:pt x="42" y="32"/>
                  </a:lnTo>
                  <a:lnTo>
                    <a:pt x="36" y="42"/>
                  </a:lnTo>
                  <a:lnTo>
                    <a:pt x="34" y="38"/>
                  </a:lnTo>
                  <a:lnTo>
                    <a:pt x="36" y="34"/>
                  </a:lnTo>
                  <a:lnTo>
                    <a:pt x="42" y="22"/>
                  </a:lnTo>
                  <a:lnTo>
                    <a:pt x="42" y="16"/>
                  </a:lnTo>
                  <a:lnTo>
                    <a:pt x="44" y="18"/>
                  </a:lnTo>
                  <a:lnTo>
                    <a:pt x="46" y="16"/>
                  </a:lnTo>
                  <a:lnTo>
                    <a:pt x="48" y="10"/>
                  </a:lnTo>
                  <a:lnTo>
                    <a:pt x="46" y="8"/>
                  </a:lnTo>
                  <a:lnTo>
                    <a:pt x="46" y="6"/>
                  </a:lnTo>
                  <a:lnTo>
                    <a:pt x="50" y="6"/>
                  </a:lnTo>
                  <a:lnTo>
                    <a:pt x="52" y="2"/>
                  </a:lnTo>
                  <a:lnTo>
                    <a:pt x="52" y="0"/>
                  </a:lnTo>
                  <a:lnTo>
                    <a:pt x="42" y="2"/>
                  </a:lnTo>
                  <a:lnTo>
                    <a:pt x="36" y="6"/>
                  </a:lnTo>
                  <a:lnTo>
                    <a:pt x="34" y="10"/>
                  </a:lnTo>
                  <a:lnTo>
                    <a:pt x="32" y="12"/>
                  </a:lnTo>
                  <a:lnTo>
                    <a:pt x="32" y="16"/>
                  </a:lnTo>
                  <a:lnTo>
                    <a:pt x="26" y="20"/>
                  </a:lnTo>
                  <a:lnTo>
                    <a:pt x="28" y="22"/>
                  </a:lnTo>
                  <a:lnTo>
                    <a:pt x="26" y="28"/>
                  </a:lnTo>
                  <a:lnTo>
                    <a:pt x="28" y="30"/>
                  </a:lnTo>
                  <a:lnTo>
                    <a:pt x="24" y="32"/>
                  </a:lnTo>
                  <a:lnTo>
                    <a:pt x="20" y="40"/>
                  </a:lnTo>
                  <a:lnTo>
                    <a:pt x="20" y="44"/>
                  </a:lnTo>
                  <a:lnTo>
                    <a:pt x="16" y="46"/>
                  </a:lnTo>
                  <a:lnTo>
                    <a:pt x="16" y="50"/>
                  </a:lnTo>
                  <a:lnTo>
                    <a:pt x="18" y="50"/>
                  </a:lnTo>
                  <a:lnTo>
                    <a:pt x="18" y="54"/>
                  </a:lnTo>
                  <a:lnTo>
                    <a:pt x="14" y="54"/>
                  </a:lnTo>
                  <a:lnTo>
                    <a:pt x="10" y="62"/>
                  </a:lnTo>
                  <a:lnTo>
                    <a:pt x="8" y="64"/>
                  </a:lnTo>
                  <a:lnTo>
                    <a:pt x="8" y="62"/>
                  </a:lnTo>
                  <a:lnTo>
                    <a:pt x="4" y="64"/>
                  </a:lnTo>
                  <a:lnTo>
                    <a:pt x="12" y="64"/>
                  </a:lnTo>
                  <a:lnTo>
                    <a:pt x="12" y="66"/>
                  </a:lnTo>
                  <a:lnTo>
                    <a:pt x="0" y="78"/>
                  </a:lnTo>
                  <a:lnTo>
                    <a:pt x="0" y="80"/>
                  </a:lnTo>
                  <a:lnTo>
                    <a:pt x="2" y="84"/>
                  </a:lnTo>
                  <a:lnTo>
                    <a:pt x="4" y="84"/>
                  </a:lnTo>
                  <a:lnTo>
                    <a:pt x="18" y="82"/>
                  </a:lnTo>
                  <a:lnTo>
                    <a:pt x="36" y="84"/>
                  </a:lnTo>
                  <a:lnTo>
                    <a:pt x="42" y="82"/>
                  </a:lnTo>
                  <a:lnTo>
                    <a:pt x="48" y="78"/>
                  </a:lnTo>
                  <a:lnTo>
                    <a:pt x="48" y="82"/>
                  </a:lnTo>
                  <a:lnTo>
                    <a:pt x="44" y="86"/>
                  </a:lnTo>
                  <a:lnTo>
                    <a:pt x="52" y="86"/>
                  </a:lnTo>
                  <a:lnTo>
                    <a:pt x="54" y="82"/>
                  </a:lnTo>
                  <a:lnTo>
                    <a:pt x="62" y="84"/>
                  </a:lnTo>
                  <a:lnTo>
                    <a:pt x="56" y="88"/>
                  </a:lnTo>
                  <a:lnTo>
                    <a:pt x="52" y="92"/>
                  </a:lnTo>
                  <a:lnTo>
                    <a:pt x="48" y="94"/>
                  </a:lnTo>
                  <a:lnTo>
                    <a:pt x="46" y="96"/>
                  </a:lnTo>
                  <a:lnTo>
                    <a:pt x="50" y="98"/>
                  </a:lnTo>
                  <a:lnTo>
                    <a:pt x="56" y="96"/>
                  </a:lnTo>
                  <a:lnTo>
                    <a:pt x="62" y="88"/>
                  </a:lnTo>
                  <a:lnTo>
                    <a:pt x="66" y="86"/>
                  </a:lnTo>
                  <a:lnTo>
                    <a:pt x="70" y="76"/>
                  </a:lnTo>
                  <a:lnTo>
                    <a:pt x="72" y="76"/>
                  </a:lnTo>
                  <a:lnTo>
                    <a:pt x="74" y="88"/>
                  </a:lnTo>
                  <a:lnTo>
                    <a:pt x="70" y="98"/>
                  </a:lnTo>
                  <a:lnTo>
                    <a:pt x="72" y="98"/>
                  </a:lnTo>
                  <a:lnTo>
                    <a:pt x="78" y="92"/>
                  </a:lnTo>
                  <a:lnTo>
                    <a:pt x="78" y="92"/>
                  </a:lnTo>
                  <a:lnTo>
                    <a:pt x="78" y="100"/>
                  </a:lnTo>
                  <a:lnTo>
                    <a:pt x="78" y="102"/>
                  </a:lnTo>
                  <a:lnTo>
                    <a:pt x="82" y="100"/>
                  </a:lnTo>
                  <a:lnTo>
                    <a:pt x="84" y="100"/>
                  </a:lnTo>
                  <a:lnTo>
                    <a:pt x="90" y="86"/>
                  </a:lnTo>
                  <a:lnTo>
                    <a:pt x="90" y="80"/>
                  </a:lnTo>
                  <a:lnTo>
                    <a:pt x="88" y="80"/>
                  </a:lnTo>
                  <a:lnTo>
                    <a:pt x="84" y="86"/>
                  </a:lnTo>
                  <a:lnTo>
                    <a:pt x="84" y="84"/>
                  </a:lnTo>
                  <a:lnTo>
                    <a:pt x="84" y="80"/>
                  </a:lnTo>
                  <a:lnTo>
                    <a:pt x="86" y="72"/>
                  </a:lnTo>
                  <a:lnTo>
                    <a:pt x="82" y="74"/>
                  </a:lnTo>
                  <a:lnTo>
                    <a:pt x="78" y="82"/>
                  </a:lnTo>
                  <a:lnTo>
                    <a:pt x="76" y="82"/>
                  </a:lnTo>
                  <a:lnTo>
                    <a:pt x="74" y="80"/>
                  </a:lnTo>
                  <a:lnTo>
                    <a:pt x="76" y="74"/>
                  </a:lnTo>
                  <a:lnTo>
                    <a:pt x="74" y="70"/>
                  </a:lnTo>
                  <a:lnTo>
                    <a:pt x="82" y="66"/>
                  </a:lnTo>
                  <a:lnTo>
                    <a:pt x="84" y="62"/>
                  </a:lnTo>
                  <a:lnTo>
                    <a:pt x="78" y="64"/>
                  </a:lnTo>
                  <a:lnTo>
                    <a:pt x="72" y="66"/>
                  </a:lnTo>
                  <a:lnTo>
                    <a:pt x="74" y="60"/>
                  </a:lnTo>
                  <a:lnTo>
                    <a:pt x="72" y="58"/>
                  </a:lnTo>
                  <a:lnTo>
                    <a:pt x="80" y="50"/>
                  </a:lnTo>
                  <a:lnTo>
                    <a:pt x="80" y="5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77" name="Freeform 745"/>
            <p:cNvSpPr>
              <a:spLocks/>
            </p:cNvSpPr>
            <p:nvPr/>
          </p:nvSpPr>
          <p:spPr bwMode="auto">
            <a:xfrm>
              <a:off x="3344746" y="3500253"/>
              <a:ext cx="4487" cy="15702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4" y="14"/>
                </a:cxn>
                <a:cxn ang="0">
                  <a:pos x="4" y="8"/>
                </a:cxn>
                <a:cxn ang="0">
                  <a:pos x="0" y="0"/>
                </a:cxn>
                <a:cxn ang="0">
                  <a:pos x="4" y="8"/>
                </a:cxn>
                <a:cxn ang="0">
                  <a:pos x="2" y="14"/>
                </a:cxn>
                <a:cxn ang="0">
                  <a:pos x="0" y="14"/>
                </a:cxn>
                <a:cxn ang="0">
                  <a:pos x="0" y="14"/>
                </a:cxn>
              </a:cxnLst>
              <a:rect l="0" t="0" r="r" b="b"/>
              <a:pathLst>
                <a:path w="4" h="14">
                  <a:moveTo>
                    <a:pt x="0" y="14"/>
                  </a:moveTo>
                  <a:lnTo>
                    <a:pt x="4" y="14"/>
                  </a:lnTo>
                  <a:lnTo>
                    <a:pt x="4" y="8"/>
                  </a:lnTo>
                  <a:lnTo>
                    <a:pt x="0" y="0"/>
                  </a:lnTo>
                  <a:lnTo>
                    <a:pt x="4" y="8"/>
                  </a:lnTo>
                  <a:lnTo>
                    <a:pt x="2" y="14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78" name="Freeform 746"/>
            <p:cNvSpPr>
              <a:spLocks/>
            </p:cNvSpPr>
            <p:nvPr/>
          </p:nvSpPr>
          <p:spPr bwMode="auto">
            <a:xfrm>
              <a:off x="3272963" y="3690925"/>
              <a:ext cx="2243" cy="4487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4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4">
                  <a:moveTo>
                    <a:pt x="2" y="0"/>
                  </a:moveTo>
                  <a:lnTo>
                    <a:pt x="0" y="4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79" name="Freeform 747"/>
            <p:cNvSpPr>
              <a:spLocks/>
            </p:cNvSpPr>
            <p:nvPr/>
          </p:nvSpPr>
          <p:spPr bwMode="auto">
            <a:xfrm>
              <a:off x="3268477" y="3695411"/>
              <a:ext cx="2243" cy="224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80" name="Freeform 748"/>
            <p:cNvSpPr>
              <a:spLocks/>
            </p:cNvSpPr>
            <p:nvPr/>
          </p:nvSpPr>
          <p:spPr bwMode="auto">
            <a:xfrm>
              <a:off x="3252775" y="3697655"/>
              <a:ext cx="8973" cy="2243"/>
            </a:xfrm>
            <a:custGeom>
              <a:avLst/>
              <a:gdLst/>
              <a:ahLst/>
              <a:cxnLst>
                <a:cxn ang="0">
                  <a:pos x="8" y="2"/>
                </a:cxn>
                <a:cxn ang="0">
                  <a:pos x="0" y="2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8" y="2"/>
                </a:cxn>
                <a:cxn ang="0">
                  <a:pos x="8" y="2"/>
                </a:cxn>
              </a:cxnLst>
              <a:rect l="0" t="0" r="r" b="b"/>
              <a:pathLst>
                <a:path w="8" h="2">
                  <a:moveTo>
                    <a:pt x="8" y="2"/>
                  </a:moveTo>
                  <a:lnTo>
                    <a:pt x="0" y="2"/>
                  </a:lnTo>
                  <a:lnTo>
                    <a:pt x="6" y="0"/>
                  </a:lnTo>
                  <a:lnTo>
                    <a:pt x="8" y="0"/>
                  </a:lnTo>
                  <a:lnTo>
                    <a:pt x="8" y="2"/>
                  </a:lnTo>
                  <a:lnTo>
                    <a:pt x="8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81" name="Freeform 749"/>
            <p:cNvSpPr>
              <a:spLocks/>
            </p:cNvSpPr>
            <p:nvPr/>
          </p:nvSpPr>
          <p:spPr bwMode="auto">
            <a:xfrm>
              <a:off x="2683003" y="3538388"/>
              <a:ext cx="6730" cy="22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2">
                  <a:moveTo>
                    <a:pt x="0" y="0"/>
                  </a:moveTo>
                  <a:lnTo>
                    <a:pt x="6" y="0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82" name="Freeform 750"/>
            <p:cNvSpPr>
              <a:spLocks/>
            </p:cNvSpPr>
            <p:nvPr/>
          </p:nvSpPr>
          <p:spPr bwMode="auto">
            <a:xfrm>
              <a:off x="3418771" y="3397067"/>
              <a:ext cx="4487" cy="224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4" y="2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4" h="2">
                  <a:moveTo>
                    <a:pt x="0" y="2"/>
                  </a:moveTo>
                  <a:lnTo>
                    <a:pt x="4" y="2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83" name="Freeform 751"/>
            <p:cNvSpPr>
              <a:spLocks/>
            </p:cNvSpPr>
            <p:nvPr/>
          </p:nvSpPr>
          <p:spPr bwMode="auto">
            <a:xfrm>
              <a:off x="3427744" y="3399310"/>
              <a:ext cx="4487" cy="224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4" h="2">
                  <a:moveTo>
                    <a:pt x="0" y="2"/>
                  </a:moveTo>
                  <a:lnTo>
                    <a:pt x="2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84" name="Freeform 752"/>
            <p:cNvSpPr>
              <a:spLocks/>
            </p:cNvSpPr>
            <p:nvPr/>
          </p:nvSpPr>
          <p:spPr bwMode="auto">
            <a:xfrm>
              <a:off x="3447932" y="3340987"/>
              <a:ext cx="2243" cy="448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4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4">
                  <a:moveTo>
                    <a:pt x="0" y="2"/>
                  </a:moveTo>
                  <a:lnTo>
                    <a:pt x="0" y="4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85" name="Freeform 753"/>
            <p:cNvSpPr>
              <a:spLocks/>
            </p:cNvSpPr>
            <p:nvPr/>
          </p:nvSpPr>
          <p:spPr bwMode="auto">
            <a:xfrm>
              <a:off x="3450175" y="3338744"/>
              <a:ext cx="2243" cy="2243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2" y="2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86" name="Freeform 754"/>
            <p:cNvSpPr>
              <a:spLocks/>
            </p:cNvSpPr>
            <p:nvPr/>
          </p:nvSpPr>
          <p:spPr bwMode="auto">
            <a:xfrm>
              <a:off x="3452419" y="3343230"/>
              <a:ext cx="1122" cy="22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87" name="Freeform 755"/>
            <p:cNvSpPr>
              <a:spLocks/>
            </p:cNvSpPr>
            <p:nvPr/>
          </p:nvSpPr>
          <p:spPr bwMode="auto">
            <a:xfrm>
              <a:off x="3477094" y="3327528"/>
              <a:ext cx="2243" cy="4487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4"/>
                </a:cxn>
                <a:cxn ang="0">
                  <a:pos x="2" y="4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4">
                  <a:moveTo>
                    <a:pt x="2" y="0"/>
                  </a:moveTo>
                  <a:lnTo>
                    <a:pt x="0" y="4"/>
                  </a:lnTo>
                  <a:lnTo>
                    <a:pt x="2" y="4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88" name="Freeform 756"/>
            <p:cNvSpPr>
              <a:spLocks/>
            </p:cNvSpPr>
            <p:nvPr/>
          </p:nvSpPr>
          <p:spPr bwMode="auto">
            <a:xfrm>
              <a:off x="3026212" y="3639332"/>
              <a:ext cx="8973" cy="8973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2" y="4"/>
                </a:cxn>
                <a:cxn ang="0">
                  <a:pos x="2" y="4"/>
                </a:cxn>
              </a:cxnLst>
              <a:rect l="0" t="0" r="r" b="b"/>
              <a:pathLst>
                <a:path w="8" h="8">
                  <a:moveTo>
                    <a:pt x="2" y="4"/>
                  </a:moveTo>
                  <a:lnTo>
                    <a:pt x="8" y="0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4"/>
                  </a:lnTo>
                  <a:lnTo>
                    <a:pt x="2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89" name="Freeform 757"/>
            <p:cNvSpPr>
              <a:spLocks/>
            </p:cNvSpPr>
            <p:nvPr/>
          </p:nvSpPr>
          <p:spPr bwMode="auto">
            <a:xfrm>
              <a:off x="2449711" y="2602976"/>
              <a:ext cx="22432" cy="29161"/>
            </a:xfrm>
            <a:custGeom>
              <a:avLst/>
              <a:gdLst/>
              <a:ahLst/>
              <a:cxnLst>
                <a:cxn ang="0">
                  <a:pos x="4" y="14"/>
                </a:cxn>
                <a:cxn ang="0">
                  <a:pos x="6" y="12"/>
                </a:cxn>
                <a:cxn ang="0">
                  <a:pos x="4" y="10"/>
                </a:cxn>
                <a:cxn ang="0">
                  <a:pos x="12" y="10"/>
                </a:cxn>
                <a:cxn ang="0">
                  <a:pos x="10" y="8"/>
                </a:cxn>
                <a:cxn ang="0">
                  <a:pos x="12" y="4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6" y="6"/>
                </a:cxn>
                <a:cxn ang="0">
                  <a:pos x="20" y="6"/>
                </a:cxn>
                <a:cxn ang="0">
                  <a:pos x="20" y="12"/>
                </a:cxn>
                <a:cxn ang="0">
                  <a:pos x="8" y="26"/>
                </a:cxn>
                <a:cxn ang="0">
                  <a:pos x="4" y="24"/>
                </a:cxn>
                <a:cxn ang="0">
                  <a:pos x="6" y="22"/>
                </a:cxn>
                <a:cxn ang="0">
                  <a:pos x="4" y="20"/>
                </a:cxn>
                <a:cxn ang="0">
                  <a:pos x="0" y="12"/>
                </a:cxn>
                <a:cxn ang="0">
                  <a:pos x="4" y="14"/>
                </a:cxn>
                <a:cxn ang="0">
                  <a:pos x="4" y="14"/>
                </a:cxn>
              </a:cxnLst>
              <a:rect l="0" t="0" r="r" b="b"/>
              <a:pathLst>
                <a:path w="20" h="26">
                  <a:moveTo>
                    <a:pt x="4" y="14"/>
                  </a:moveTo>
                  <a:lnTo>
                    <a:pt x="6" y="12"/>
                  </a:lnTo>
                  <a:lnTo>
                    <a:pt x="4" y="10"/>
                  </a:lnTo>
                  <a:lnTo>
                    <a:pt x="12" y="10"/>
                  </a:lnTo>
                  <a:lnTo>
                    <a:pt x="10" y="8"/>
                  </a:lnTo>
                  <a:lnTo>
                    <a:pt x="12" y="4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6"/>
                  </a:lnTo>
                  <a:lnTo>
                    <a:pt x="20" y="6"/>
                  </a:lnTo>
                  <a:lnTo>
                    <a:pt x="20" y="12"/>
                  </a:lnTo>
                  <a:lnTo>
                    <a:pt x="8" y="26"/>
                  </a:lnTo>
                  <a:lnTo>
                    <a:pt x="4" y="24"/>
                  </a:lnTo>
                  <a:lnTo>
                    <a:pt x="6" y="22"/>
                  </a:lnTo>
                  <a:lnTo>
                    <a:pt x="4" y="20"/>
                  </a:lnTo>
                  <a:lnTo>
                    <a:pt x="0" y="12"/>
                  </a:lnTo>
                  <a:lnTo>
                    <a:pt x="4" y="14"/>
                  </a:lnTo>
                  <a:lnTo>
                    <a:pt x="4" y="1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90" name="Freeform 758"/>
            <p:cNvSpPr>
              <a:spLocks/>
            </p:cNvSpPr>
            <p:nvPr/>
          </p:nvSpPr>
          <p:spPr bwMode="auto">
            <a:xfrm>
              <a:off x="2440738" y="2620921"/>
              <a:ext cx="13460" cy="1570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6"/>
                </a:cxn>
                <a:cxn ang="0">
                  <a:pos x="2" y="10"/>
                </a:cxn>
                <a:cxn ang="0">
                  <a:pos x="12" y="14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2" h="14">
                  <a:moveTo>
                    <a:pt x="0" y="2"/>
                  </a:moveTo>
                  <a:lnTo>
                    <a:pt x="0" y="6"/>
                  </a:lnTo>
                  <a:lnTo>
                    <a:pt x="2" y="10"/>
                  </a:lnTo>
                  <a:lnTo>
                    <a:pt x="12" y="14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91" name="Freeform 759"/>
            <p:cNvSpPr>
              <a:spLocks/>
            </p:cNvSpPr>
            <p:nvPr/>
          </p:nvSpPr>
          <p:spPr bwMode="auto">
            <a:xfrm>
              <a:off x="2678517" y="3538388"/>
              <a:ext cx="4487" cy="22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4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2" y="0"/>
                  </a:lnTo>
                  <a:lnTo>
                    <a:pt x="4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92" name="Freeform 760"/>
            <p:cNvSpPr>
              <a:spLocks/>
            </p:cNvSpPr>
            <p:nvPr/>
          </p:nvSpPr>
          <p:spPr bwMode="auto">
            <a:xfrm>
              <a:off x="2705436" y="3549604"/>
              <a:ext cx="2243" cy="22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93" name="Freeform 761"/>
            <p:cNvSpPr>
              <a:spLocks/>
            </p:cNvSpPr>
            <p:nvPr/>
          </p:nvSpPr>
          <p:spPr bwMode="auto">
            <a:xfrm>
              <a:off x="3019482" y="3688682"/>
              <a:ext cx="2243" cy="4487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2"/>
                </a:cxn>
                <a:cxn ang="0">
                  <a:pos x="2" y="4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4">
                  <a:moveTo>
                    <a:pt x="2" y="0"/>
                  </a:moveTo>
                  <a:lnTo>
                    <a:pt x="2" y="2"/>
                  </a:lnTo>
                  <a:lnTo>
                    <a:pt x="2" y="4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94" name="Freeform 762"/>
            <p:cNvSpPr>
              <a:spLocks/>
            </p:cNvSpPr>
            <p:nvPr/>
          </p:nvSpPr>
          <p:spPr bwMode="auto">
            <a:xfrm>
              <a:off x="2521494" y="3114424"/>
              <a:ext cx="4487" cy="448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0"/>
                </a:cxn>
                <a:cxn ang="0">
                  <a:pos x="4" y="2"/>
                </a:cxn>
                <a:cxn ang="0">
                  <a:pos x="2" y="4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4" h="4">
                  <a:moveTo>
                    <a:pt x="0" y="2"/>
                  </a:moveTo>
                  <a:lnTo>
                    <a:pt x="2" y="0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95" name="Freeform 763"/>
            <p:cNvSpPr>
              <a:spLocks/>
            </p:cNvSpPr>
            <p:nvPr/>
          </p:nvSpPr>
          <p:spPr bwMode="auto">
            <a:xfrm>
              <a:off x="2521494" y="3125640"/>
              <a:ext cx="11216" cy="112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2"/>
                </a:cxn>
                <a:cxn ang="0">
                  <a:pos x="10" y="1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" h="10">
                  <a:moveTo>
                    <a:pt x="0" y="0"/>
                  </a:moveTo>
                  <a:lnTo>
                    <a:pt x="8" y="2"/>
                  </a:lnTo>
                  <a:lnTo>
                    <a:pt x="10" y="1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96" name="Freeform 764"/>
            <p:cNvSpPr>
              <a:spLocks/>
            </p:cNvSpPr>
            <p:nvPr/>
          </p:nvSpPr>
          <p:spPr bwMode="auto">
            <a:xfrm>
              <a:off x="2525980" y="3118911"/>
              <a:ext cx="11216" cy="17945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10" y="10"/>
                </a:cxn>
                <a:cxn ang="0">
                  <a:pos x="10" y="16"/>
                </a:cxn>
                <a:cxn ang="0">
                  <a:pos x="4" y="2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10" h="16">
                  <a:moveTo>
                    <a:pt x="6" y="6"/>
                  </a:moveTo>
                  <a:lnTo>
                    <a:pt x="10" y="10"/>
                  </a:lnTo>
                  <a:lnTo>
                    <a:pt x="10" y="16"/>
                  </a:lnTo>
                  <a:lnTo>
                    <a:pt x="4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97" name="Freeform 765"/>
            <p:cNvSpPr>
              <a:spLocks/>
            </p:cNvSpPr>
            <p:nvPr/>
          </p:nvSpPr>
          <p:spPr bwMode="auto">
            <a:xfrm>
              <a:off x="2541682" y="3143586"/>
              <a:ext cx="4487" cy="897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8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" h="8">
                  <a:moveTo>
                    <a:pt x="0" y="0"/>
                  </a:moveTo>
                  <a:lnTo>
                    <a:pt x="4" y="8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98" name="Freeform 766"/>
            <p:cNvSpPr>
              <a:spLocks/>
            </p:cNvSpPr>
            <p:nvPr/>
          </p:nvSpPr>
          <p:spPr bwMode="auto">
            <a:xfrm>
              <a:off x="2555142" y="3192936"/>
              <a:ext cx="76268" cy="58323"/>
            </a:xfrm>
            <a:custGeom>
              <a:avLst/>
              <a:gdLst/>
              <a:ahLst/>
              <a:cxnLst>
                <a:cxn ang="0">
                  <a:pos x="12" y="10"/>
                </a:cxn>
                <a:cxn ang="0">
                  <a:pos x="12" y="4"/>
                </a:cxn>
                <a:cxn ang="0">
                  <a:pos x="6" y="4"/>
                </a:cxn>
                <a:cxn ang="0">
                  <a:pos x="4" y="6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4" y="0"/>
                </a:cxn>
                <a:cxn ang="0">
                  <a:pos x="36" y="10"/>
                </a:cxn>
                <a:cxn ang="0">
                  <a:pos x="46" y="24"/>
                </a:cxn>
                <a:cxn ang="0">
                  <a:pos x="48" y="28"/>
                </a:cxn>
                <a:cxn ang="0">
                  <a:pos x="62" y="36"/>
                </a:cxn>
                <a:cxn ang="0">
                  <a:pos x="64" y="46"/>
                </a:cxn>
                <a:cxn ang="0">
                  <a:pos x="66" y="46"/>
                </a:cxn>
                <a:cxn ang="0">
                  <a:pos x="68" y="48"/>
                </a:cxn>
                <a:cxn ang="0">
                  <a:pos x="64" y="52"/>
                </a:cxn>
                <a:cxn ang="0">
                  <a:pos x="48" y="46"/>
                </a:cxn>
                <a:cxn ang="0">
                  <a:pos x="50" y="42"/>
                </a:cxn>
                <a:cxn ang="0">
                  <a:pos x="46" y="44"/>
                </a:cxn>
                <a:cxn ang="0">
                  <a:pos x="44" y="42"/>
                </a:cxn>
                <a:cxn ang="0">
                  <a:pos x="46" y="38"/>
                </a:cxn>
                <a:cxn ang="0">
                  <a:pos x="38" y="40"/>
                </a:cxn>
                <a:cxn ang="0">
                  <a:pos x="36" y="38"/>
                </a:cxn>
                <a:cxn ang="0">
                  <a:pos x="38" y="36"/>
                </a:cxn>
                <a:cxn ang="0">
                  <a:pos x="36" y="32"/>
                </a:cxn>
                <a:cxn ang="0">
                  <a:pos x="26" y="30"/>
                </a:cxn>
                <a:cxn ang="0">
                  <a:pos x="24" y="26"/>
                </a:cxn>
                <a:cxn ang="0">
                  <a:pos x="32" y="26"/>
                </a:cxn>
                <a:cxn ang="0">
                  <a:pos x="28" y="24"/>
                </a:cxn>
                <a:cxn ang="0">
                  <a:pos x="26" y="22"/>
                </a:cxn>
                <a:cxn ang="0">
                  <a:pos x="24" y="24"/>
                </a:cxn>
                <a:cxn ang="0">
                  <a:pos x="20" y="18"/>
                </a:cxn>
                <a:cxn ang="0">
                  <a:pos x="18" y="20"/>
                </a:cxn>
                <a:cxn ang="0">
                  <a:pos x="16" y="18"/>
                </a:cxn>
                <a:cxn ang="0">
                  <a:pos x="18" y="16"/>
                </a:cxn>
                <a:cxn ang="0">
                  <a:pos x="14" y="14"/>
                </a:cxn>
                <a:cxn ang="0">
                  <a:pos x="14" y="16"/>
                </a:cxn>
                <a:cxn ang="0">
                  <a:pos x="12" y="14"/>
                </a:cxn>
                <a:cxn ang="0">
                  <a:pos x="8" y="16"/>
                </a:cxn>
                <a:cxn ang="0">
                  <a:pos x="8" y="12"/>
                </a:cxn>
                <a:cxn ang="0">
                  <a:pos x="6" y="8"/>
                </a:cxn>
                <a:cxn ang="0">
                  <a:pos x="12" y="10"/>
                </a:cxn>
                <a:cxn ang="0">
                  <a:pos x="12" y="10"/>
                </a:cxn>
              </a:cxnLst>
              <a:rect l="0" t="0" r="r" b="b"/>
              <a:pathLst>
                <a:path w="68" h="52">
                  <a:moveTo>
                    <a:pt x="12" y="10"/>
                  </a:moveTo>
                  <a:lnTo>
                    <a:pt x="12" y="4"/>
                  </a:lnTo>
                  <a:lnTo>
                    <a:pt x="6" y="4"/>
                  </a:lnTo>
                  <a:lnTo>
                    <a:pt x="4" y="6"/>
                  </a:lnTo>
                  <a:lnTo>
                    <a:pt x="0" y="4"/>
                  </a:lnTo>
                  <a:lnTo>
                    <a:pt x="0" y="2"/>
                  </a:lnTo>
                  <a:lnTo>
                    <a:pt x="4" y="0"/>
                  </a:lnTo>
                  <a:lnTo>
                    <a:pt x="36" y="10"/>
                  </a:lnTo>
                  <a:lnTo>
                    <a:pt x="46" y="24"/>
                  </a:lnTo>
                  <a:lnTo>
                    <a:pt x="48" y="28"/>
                  </a:lnTo>
                  <a:lnTo>
                    <a:pt x="62" y="36"/>
                  </a:lnTo>
                  <a:lnTo>
                    <a:pt x="64" y="46"/>
                  </a:lnTo>
                  <a:lnTo>
                    <a:pt x="66" y="46"/>
                  </a:lnTo>
                  <a:lnTo>
                    <a:pt x="68" y="48"/>
                  </a:lnTo>
                  <a:lnTo>
                    <a:pt x="64" y="52"/>
                  </a:lnTo>
                  <a:lnTo>
                    <a:pt x="48" y="46"/>
                  </a:lnTo>
                  <a:lnTo>
                    <a:pt x="50" y="42"/>
                  </a:lnTo>
                  <a:lnTo>
                    <a:pt x="46" y="44"/>
                  </a:lnTo>
                  <a:lnTo>
                    <a:pt x="44" y="42"/>
                  </a:lnTo>
                  <a:lnTo>
                    <a:pt x="46" y="38"/>
                  </a:lnTo>
                  <a:lnTo>
                    <a:pt x="38" y="40"/>
                  </a:lnTo>
                  <a:lnTo>
                    <a:pt x="36" y="38"/>
                  </a:lnTo>
                  <a:lnTo>
                    <a:pt x="38" y="36"/>
                  </a:lnTo>
                  <a:lnTo>
                    <a:pt x="36" y="32"/>
                  </a:lnTo>
                  <a:lnTo>
                    <a:pt x="26" y="30"/>
                  </a:lnTo>
                  <a:lnTo>
                    <a:pt x="24" y="26"/>
                  </a:lnTo>
                  <a:lnTo>
                    <a:pt x="32" y="26"/>
                  </a:lnTo>
                  <a:lnTo>
                    <a:pt x="28" y="24"/>
                  </a:lnTo>
                  <a:lnTo>
                    <a:pt x="26" y="22"/>
                  </a:lnTo>
                  <a:lnTo>
                    <a:pt x="24" y="24"/>
                  </a:lnTo>
                  <a:lnTo>
                    <a:pt x="20" y="18"/>
                  </a:lnTo>
                  <a:lnTo>
                    <a:pt x="18" y="20"/>
                  </a:lnTo>
                  <a:lnTo>
                    <a:pt x="16" y="18"/>
                  </a:lnTo>
                  <a:lnTo>
                    <a:pt x="18" y="16"/>
                  </a:lnTo>
                  <a:lnTo>
                    <a:pt x="14" y="14"/>
                  </a:lnTo>
                  <a:lnTo>
                    <a:pt x="14" y="16"/>
                  </a:lnTo>
                  <a:lnTo>
                    <a:pt x="12" y="14"/>
                  </a:lnTo>
                  <a:lnTo>
                    <a:pt x="8" y="16"/>
                  </a:lnTo>
                  <a:lnTo>
                    <a:pt x="8" y="12"/>
                  </a:lnTo>
                  <a:lnTo>
                    <a:pt x="6" y="8"/>
                  </a:lnTo>
                  <a:lnTo>
                    <a:pt x="12" y="10"/>
                  </a:lnTo>
                  <a:lnTo>
                    <a:pt x="12" y="1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299" name="Freeform 767"/>
            <p:cNvSpPr>
              <a:spLocks/>
            </p:cNvSpPr>
            <p:nvPr/>
          </p:nvSpPr>
          <p:spPr bwMode="auto">
            <a:xfrm>
              <a:off x="2041451" y="2715136"/>
              <a:ext cx="8973" cy="8973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4" y="0"/>
                </a:cxn>
                <a:cxn ang="0">
                  <a:pos x="8" y="8"/>
                </a:cxn>
                <a:cxn ang="0">
                  <a:pos x="2" y="8"/>
                </a:cxn>
                <a:cxn ang="0">
                  <a:pos x="0" y="4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8" h="8">
                  <a:moveTo>
                    <a:pt x="2" y="2"/>
                  </a:moveTo>
                  <a:lnTo>
                    <a:pt x="4" y="0"/>
                  </a:lnTo>
                  <a:lnTo>
                    <a:pt x="8" y="8"/>
                  </a:lnTo>
                  <a:lnTo>
                    <a:pt x="2" y="8"/>
                  </a:lnTo>
                  <a:lnTo>
                    <a:pt x="0" y="4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00" name="Freeform 768"/>
            <p:cNvSpPr>
              <a:spLocks/>
            </p:cNvSpPr>
            <p:nvPr/>
          </p:nvSpPr>
          <p:spPr bwMode="auto">
            <a:xfrm>
              <a:off x="2445225" y="3022453"/>
              <a:ext cx="15702" cy="35891"/>
            </a:xfrm>
            <a:custGeom>
              <a:avLst/>
              <a:gdLst/>
              <a:ahLst/>
              <a:cxnLst>
                <a:cxn ang="0">
                  <a:pos x="10" y="6"/>
                </a:cxn>
                <a:cxn ang="0">
                  <a:pos x="14" y="22"/>
                </a:cxn>
                <a:cxn ang="0">
                  <a:pos x="12" y="32"/>
                </a:cxn>
                <a:cxn ang="0">
                  <a:pos x="10" y="32"/>
                </a:cxn>
                <a:cxn ang="0">
                  <a:pos x="8" y="22"/>
                </a:cxn>
                <a:cxn ang="0">
                  <a:pos x="10" y="16"/>
                </a:cxn>
                <a:cxn ang="0">
                  <a:pos x="8" y="20"/>
                </a:cxn>
                <a:cxn ang="0">
                  <a:pos x="4" y="16"/>
                </a:cxn>
                <a:cxn ang="0">
                  <a:pos x="6" y="10"/>
                </a:cxn>
                <a:cxn ang="0">
                  <a:pos x="0" y="4"/>
                </a:cxn>
                <a:cxn ang="0">
                  <a:pos x="2" y="0"/>
                </a:cxn>
                <a:cxn ang="0">
                  <a:pos x="10" y="6"/>
                </a:cxn>
                <a:cxn ang="0">
                  <a:pos x="10" y="6"/>
                </a:cxn>
              </a:cxnLst>
              <a:rect l="0" t="0" r="r" b="b"/>
              <a:pathLst>
                <a:path w="14" h="32">
                  <a:moveTo>
                    <a:pt x="10" y="6"/>
                  </a:moveTo>
                  <a:lnTo>
                    <a:pt x="14" y="22"/>
                  </a:lnTo>
                  <a:lnTo>
                    <a:pt x="12" y="32"/>
                  </a:lnTo>
                  <a:lnTo>
                    <a:pt x="10" y="32"/>
                  </a:lnTo>
                  <a:lnTo>
                    <a:pt x="8" y="22"/>
                  </a:lnTo>
                  <a:lnTo>
                    <a:pt x="10" y="16"/>
                  </a:lnTo>
                  <a:lnTo>
                    <a:pt x="8" y="20"/>
                  </a:lnTo>
                  <a:lnTo>
                    <a:pt x="4" y="16"/>
                  </a:lnTo>
                  <a:lnTo>
                    <a:pt x="6" y="10"/>
                  </a:lnTo>
                  <a:lnTo>
                    <a:pt x="0" y="4"/>
                  </a:lnTo>
                  <a:lnTo>
                    <a:pt x="2" y="0"/>
                  </a:lnTo>
                  <a:lnTo>
                    <a:pt x="10" y="6"/>
                  </a:lnTo>
                  <a:lnTo>
                    <a:pt x="10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01" name="Freeform 769"/>
            <p:cNvSpPr>
              <a:spLocks/>
            </p:cNvSpPr>
            <p:nvPr/>
          </p:nvSpPr>
          <p:spPr bwMode="auto">
            <a:xfrm>
              <a:off x="2458684" y="3004508"/>
              <a:ext cx="13460" cy="29161"/>
            </a:xfrm>
            <a:custGeom>
              <a:avLst/>
              <a:gdLst/>
              <a:ahLst/>
              <a:cxnLst>
                <a:cxn ang="0">
                  <a:pos x="2" y="14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6" y="0"/>
                </a:cxn>
                <a:cxn ang="0">
                  <a:pos x="10" y="6"/>
                </a:cxn>
                <a:cxn ang="0">
                  <a:pos x="12" y="14"/>
                </a:cxn>
                <a:cxn ang="0">
                  <a:pos x="6" y="2"/>
                </a:cxn>
                <a:cxn ang="0">
                  <a:pos x="6" y="8"/>
                </a:cxn>
                <a:cxn ang="0">
                  <a:pos x="12" y="16"/>
                </a:cxn>
                <a:cxn ang="0">
                  <a:pos x="10" y="16"/>
                </a:cxn>
                <a:cxn ang="0">
                  <a:pos x="10" y="20"/>
                </a:cxn>
                <a:cxn ang="0">
                  <a:pos x="8" y="18"/>
                </a:cxn>
                <a:cxn ang="0">
                  <a:pos x="8" y="24"/>
                </a:cxn>
                <a:cxn ang="0">
                  <a:pos x="6" y="22"/>
                </a:cxn>
                <a:cxn ang="0">
                  <a:pos x="2" y="26"/>
                </a:cxn>
                <a:cxn ang="0">
                  <a:pos x="2" y="26"/>
                </a:cxn>
                <a:cxn ang="0">
                  <a:pos x="2" y="20"/>
                </a:cxn>
                <a:cxn ang="0">
                  <a:pos x="4" y="18"/>
                </a:cxn>
                <a:cxn ang="0">
                  <a:pos x="2" y="16"/>
                </a:cxn>
                <a:cxn ang="0">
                  <a:pos x="6" y="14"/>
                </a:cxn>
                <a:cxn ang="0">
                  <a:pos x="2" y="14"/>
                </a:cxn>
                <a:cxn ang="0">
                  <a:pos x="2" y="14"/>
                </a:cxn>
              </a:cxnLst>
              <a:rect l="0" t="0" r="r" b="b"/>
              <a:pathLst>
                <a:path w="12" h="26">
                  <a:moveTo>
                    <a:pt x="2" y="14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4" y="0"/>
                  </a:lnTo>
                  <a:lnTo>
                    <a:pt x="6" y="0"/>
                  </a:lnTo>
                  <a:lnTo>
                    <a:pt x="10" y="6"/>
                  </a:lnTo>
                  <a:lnTo>
                    <a:pt x="12" y="14"/>
                  </a:lnTo>
                  <a:lnTo>
                    <a:pt x="6" y="2"/>
                  </a:lnTo>
                  <a:lnTo>
                    <a:pt x="6" y="8"/>
                  </a:lnTo>
                  <a:lnTo>
                    <a:pt x="12" y="16"/>
                  </a:lnTo>
                  <a:lnTo>
                    <a:pt x="10" y="16"/>
                  </a:lnTo>
                  <a:lnTo>
                    <a:pt x="10" y="20"/>
                  </a:lnTo>
                  <a:lnTo>
                    <a:pt x="8" y="18"/>
                  </a:lnTo>
                  <a:lnTo>
                    <a:pt x="8" y="24"/>
                  </a:lnTo>
                  <a:lnTo>
                    <a:pt x="6" y="22"/>
                  </a:lnTo>
                  <a:lnTo>
                    <a:pt x="2" y="26"/>
                  </a:lnTo>
                  <a:lnTo>
                    <a:pt x="2" y="26"/>
                  </a:lnTo>
                  <a:lnTo>
                    <a:pt x="2" y="20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6" y="14"/>
                  </a:lnTo>
                  <a:lnTo>
                    <a:pt x="2" y="14"/>
                  </a:lnTo>
                  <a:lnTo>
                    <a:pt x="2" y="1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02" name="Freeform 770"/>
            <p:cNvSpPr>
              <a:spLocks/>
            </p:cNvSpPr>
            <p:nvPr/>
          </p:nvSpPr>
          <p:spPr bwMode="auto">
            <a:xfrm>
              <a:off x="2463171" y="3038156"/>
              <a:ext cx="8973" cy="22432"/>
            </a:xfrm>
            <a:custGeom>
              <a:avLst/>
              <a:gdLst/>
              <a:ahLst/>
              <a:cxnLst>
                <a:cxn ang="0">
                  <a:pos x="4" y="8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4" y="0"/>
                </a:cxn>
                <a:cxn ang="0">
                  <a:pos x="6" y="4"/>
                </a:cxn>
                <a:cxn ang="0">
                  <a:pos x="8" y="4"/>
                </a:cxn>
                <a:cxn ang="0">
                  <a:pos x="8" y="8"/>
                </a:cxn>
                <a:cxn ang="0">
                  <a:pos x="6" y="8"/>
                </a:cxn>
                <a:cxn ang="0">
                  <a:pos x="6" y="20"/>
                </a:cxn>
                <a:cxn ang="0">
                  <a:pos x="6" y="16"/>
                </a:cxn>
                <a:cxn ang="0">
                  <a:pos x="4" y="16"/>
                </a:cxn>
                <a:cxn ang="0">
                  <a:pos x="2" y="12"/>
                </a:cxn>
                <a:cxn ang="0">
                  <a:pos x="6" y="10"/>
                </a:cxn>
                <a:cxn ang="0">
                  <a:pos x="2" y="8"/>
                </a:cxn>
                <a:cxn ang="0">
                  <a:pos x="4" y="8"/>
                </a:cxn>
                <a:cxn ang="0">
                  <a:pos x="4" y="8"/>
                </a:cxn>
              </a:cxnLst>
              <a:rect l="0" t="0" r="r" b="b"/>
              <a:pathLst>
                <a:path w="8" h="20">
                  <a:moveTo>
                    <a:pt x="4" y="8"/>
                  </a:moveTo>
                  <a:lnTo>
                    <a:pt x="0" y="4"/>
                  </a:lnTo>
                  <a:lnTo>
                    <a:pt x="0" y="2"/>
                  </a:lnTo>
                  <a:lnTo>
                    <a:pt x="4" y="0"/>
                  </a:lnTo>
                  <a:lnTo>
                    <a:pt x="6" y="4"/>
                  </a:lnTo>
                  <a:lnTo>
                    <a:pt x="8" y="4"/>
                  </a:lnTo>
                  <a:lnTo>
                    <a:pt x="8" y="8"/>
                  </a:lnTo>
                  <a:lnTo>
                    <a:pt x="6" y="8"/>
                  </a:lnTo>
                  <a:lnTo>
                    <a:pt x="6" y="20"/>
                  </a:lnTo>
                  <a:lnTo>
                    <a:pt x="6" y="16"/>
                  </a:lnTo>
                  <a:lnTo>
                    <a:pt x="4" y="16"/>
                  </a:lnTo>
                  <a:lnTo>
                    <a:pt x="2" y="12"/>
                  </a:lnTo>
                  <a:lnTo>
                    <a:pt x="6" y="10"/>
                  </a:lnTo>
                  <a:lnTo>
                    <a:pt x="2" y="8"/>
                  </a:lnTo>
                  <a:lnTo>
                    <a:pt x="4" y="8"/>
                  </a:lnTo>
                  <a:lnTo>
                    <a:pt x="4" y="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03" name="Freeform 771"/>
            <p:cNvSpPr>
              <a:spLocks/>
            </p:cNvSpPr>
            <p:nvPr/>
          </p:nvSpPr>
          <p:spPr bwMode="auto">
            <a:xfrm>
              <a:off x="2469900" y="3033669"/>
              <a:ext cx="15702" cy="179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12" y="2"/>
                </a:cxn>
                <a:cxn ang="0">
                  <a:pos x="14" y="10"/>
                </a:cxn>
                <a:cxn ang="0">
                  <a:pos x="8" y="6"/>
                </a:cxn>
                <a:cxn ang="0">
                  <a:pos x="12" y="14"/>
                </a:cxn>
                <a:cxn ang="0">
                  <a:pos x="6" y="16"/>
                </a:cxn>
                <a:cxn ang="0">
                  <a:pos x="4" y="6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4" h="16">
                  <a:moveTo>
                    <a:pt x="0" y="0"/>
                  </a:moveTo>
                  <a:lnTo>
                    <a:pt x="2" y="0"/>
                  </a:lnTo>
                  <a:lnTo>
                    <a:pt x="12" y="2"/>
                  </a:lnTo>
                  <a:lnTo>
                    <a:pt x="14" y="10"/>
                  </a:lnTo>
                  <a:lnTo>
                    <a:pt x="8" y="6"/>
                  </a:lnTo>
                  <a:lnTo>
                    <a:pt x="12" y="14"/>
                  </a:lnTo>
                  <a:lnTo>
                    <a:pt x="6" y="16"/>
                  </a:lnTo>
                  <a:lnTo>
                    <a:pt x="4" y="6"/>
                  </a:lnTo>
                  <a:lnTo>
                    <a:pt x="2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04" name="Freeform 772"/>
            <p:cNvSpPr>
              <a:spLocks/>
            </p:cNvSpPr>
            <p:nvPr/>
          </p:nvSpPr>
          <p:spPr bwMode="auto">
            <a:xfrm>
              <a:off x="2485602" y="3040399"/>
              <a:ext cx="4487" cy="6730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4" y="6"/>
                </a:cxn>
                <a:cxn ang="0">
                  <a:pos x="2" y="6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4" h="6">
                  <a:moveTo>
                    <a:pt x="2" y="2"/>
                  </a:moveTo>
                  <a:lnTo>
                    <a:pt x="4" y="6"/>
                  </a:lnTo>
                  <a:lnTo>
                    <a:pt x="2" y="6"/>
                  </a:lnTo>
                  <a:lnTo>
                    <a:pt x="0" y="0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05" name="Freeform 773"/>
            <p:cNvSpPr>
              <a:spLocks/>
            </p:cNvSpPr>
            <p:nvPr/>
          </p:nvSpPr>
          <p:spPr bwMode="auto">
            <a:xfrm>
              <a:off x="2483359" y="3051615"/>
              <a:ext cx="6730" cy="4487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6" y="4"/>
                </a:cxn>
                <a:cxn ang="0">
                  <a:pos x="4" y="4"/>
                </a:cxn>
                <a:cxn ang="0">
                  <a:pos x="0" y="2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6" h="4">
                  <a:moveTo>
                    <a:pt x="6" y="0"/>
                  </a:moveTo>
                  <a:lnTo>
                    <a:pt x="6" y="4"/>
                  </a:lnTo>
                  <a:lnTo>
                    <a:pt x="4" y="4"/>
                  </a:lnTo>
                  <a:lnTo>
                    <a:pt x="0" y="2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06" name="Freeform 774"/>
            <p:cNvSpPr>
              <a:spLocks/>
            </p:cNvSpPr>
            <p:nvPr/>
          </p:nvSpPr>
          <p:spPr bwMode="auto">
            <a:xfrm>
              <a:off x="2434009" y="3000021"/>
              <a:ext cx="20188" cy="24675"/>
            </a:xfrm>
            <a:custGeom>
              <a:avLst/>
              <a:gdLst/>
              <a:ahLst/>
              <a:cxnLst>
                <a:cxn ang="0">
                  <a:pos x="18" y="6"/>
                </a:cxn>
                <a:cxn ang="0">
                  <a:pos x="18" y="10"/>
                </a:cxn>
                <a:cxn ang="0">
                  <a:pos x="16" y="8"/>
                </a:cxn>
                <a:cxn ang="0">
                  <a:pos x="18" y="12"/>
                </a:cxn>
                <a:cxn ang="0">
                  <a:pos x="18" y="14"/>
                </a:cxn>
                <a:cxn ang="0">
                  <a:pos x="18" y="20"/>
                </a:cxn>
                <a:cxn ang="0">
                  <a:pos x="8" y="12"/>
                </a:cxn>
                <a:cxn ang="0">
                  <a:pos x="10" y="20"/>
                </a:cxn>
                <a:cxn ang="0">
                  <a:pos x="8" y="22"/>
                </a:cxn>
                <a:cxn ang="0">
                  <a:pos x="6" y="20"/>
                </a:cxn>
                <a:cxn ang="0">
                  <a:pos x="6" y="20"/>
                </a:cxn>
                <a:cxn ang="0">
                  <a:pos x="2" y="12"/>
                </a:cxn>
                <a:cxn ang="0">
                  <a:pos x="0" y="8"/>
                </a:cxn>
                <a:cxn ang="0">
                  <a:pos x="2" y="8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6" y="0"/>
                </a:cxn>
                <a:cxn ang="0">
                  <a:pos x="12" y="4"/>
                </a:cxn>
                <a:cxn ang="0">
                  <a:pos x="18" y="6"/>
                </a:cxn>
                <a:cxn ang="0">
                  <a:pos x="18" y="6"/>
                </a:cxn>
              </a:cxnLst>
              <a:rect l="0" t="0" r="r" b="b"/>
              <a:pathLst>
                <a:path w="18" h="22">
                  <a:moveTo>
                    <a:pt x="18" y="6"/>
                  </a:moveTo>
                  <a:lnTo>
                    <a:pt x="18" y="10"/>
                  </a:lnTo>
                  <a:lnTo>
                    <a:pt x="16" y="8"/>
                  </a:lnTo>
                  <a:lnTo>
                    <a:pt x="18" y="12"/>
                  </a:lnTo>
                  <a:lnTo>
                    <a:pt x="18" y="14"/>
                  </a:lnTo>
                  <a:lnTo>
                    <a:pt x="18" y="20"/>
                  </a:lnTo>
                  <a:lnTo>
                    <a:pt x="8" y="12"/>
                  </a:lnTo>
                  <a:lnTo>
                    <a:pt x="10" y="20"/>
                  </a:lnTo>
                  <a:lnTo>
                    <a:pt x="8" y="22"/>
                  </a:lnTo>
                  <a:lnTo>
                    <a:pt x="6" y="20"/>
                  </a:lnTo>
                  <a:lnTo>
                    <a:pt x="6" y="20"/>
                  </a:lnTo>
                  <a:lnTo>
                    <a:pt x="2" y="12"/>
                  </a:lnTo>
                  <a:lnTo>
                    <a:pt x="0" y="8"/>
                  </a:lnTo>
                  <a:lnTo>
                    <a:pt x="2" y="8"/>
                  </a:lnTo>
                  <a:lnTo>
                    <a:pt x="0" y="4"/>
                  </a:lnTo>
                  <a:lnTo>
                    <a:pt x="0" y="2"/>
                  </a:lnTo>
                  <a:lnTo>
                    <a:pt x="2" y="4"/>
                  </a:lnTo>
                  <a:lnTo>
                    <a:pt x="6" y="0"/>
                  </a:lnTo>
                  <a:lnTo>
                    <a:pt x="12" y="4"/>
                  </a:lnTo>
                  <a:lnTo>
                    <a:pt x="18" y="6"/>
                  </a:lnTo>
                  <a:lnTo>
                    <a:pt x="18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07" name="Freeform 775"/>
            <p:cNvSpPr>
              <a:spLocks/>
            </p:cNvSpPr>
            <p:nvPr/>
          </p:nvSpPr>
          <p:spPr bwMode="auto">
            <a:xfrm>
              <a:off x="2474386" y="3053858"/>
              <a:ext cx="24675" cy="42621"/>
            </a:xfrm>
            <a:custGeom>
              <a:avLst/>
              <a:gdLst/>
              <a:ahLst/>
              <a:cxnLst>
                <a:cxn ang="0">
                  <a:pos x="12" y="8"/>
                </a:cxn>
                <a:cxn ang="0">
                  <a:pos x="16" y="14"/>
                </a:cxn>
                <a:cxn ang="0">
                  <a:pos x="16" y="16"/>
                </a:cxn>
                <a:cxn ang="0">
                  <a:pos x="20" y="22"/>
                </a:cxn>
                <a:cxn ang="0">
                  <a:pos x="16" y="18"/>
                </a:cxn>
                <a:cxn ang="0">
                  <a:pos x="18" y="22"/>
                </a:cxn>
                <a:cxn ang="0">
                  <a:pos x="22" y="28"/>
                </a:cxn>
                <a:cxn ang="0">
                  <a:pos x="22" y="32"/>
                </a:cxn>
                <a:cxn ang="0">
                  <a:pos x="22" y="32"/>
                </a:cxn>
                <a:cxn ang="0">
                  <a:pos x="22" y="38"/>
                </a:cxn>
                <a:cxn ang="0">
                  <a:pos x="20" y="38"/>
                </a:cxn>
                <a:cxn ang="0">
                  <a:pos x="18" y="32"/>
                </a:cxn>
                <a:cxn ang="0">
                  <a:pos x="16" y="32"/>
                </a:cxn>
                <a:cxn ang="0">
                  <a:pos x="14" y="28"/>
                </a:cxn>
                <a:cxn ang="0">
                  <a:pos x="6" y="24"/>
                </a:cxn>
                <a:cxn ang="0">
                  <a:pos x="10" y="22"/>
                </a:cxn>
                <a:cxn ang="0">
                  <a:pos x="10" y="20"/>
                </a:cxn>
                <a:cxn ang="0">
                  <a:pos x="10" y="18"/>
                </a:cxn>
                <a:cxn ang="0">
                  <a:pos x="4" y="16"/>
                </a:cxn>
                <a:cxn ang="0">
                  <a:pos x="6" y="12"/>
                </a:cxn>
                <a:cxn ang="0">
                  <a:pos x="6" y="6"/>
                </a:cxn>
                <a:cxn ang="0">
                  <a:pos x="0" y="10"/>
                </a:cxn>
                <a:cxn ang="0">
                  <a:pos x="2" y="4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8" y="2"/>
                </a:cxn>
                <a:cxn ang="0">
                  <a:pos x="8" y="6"/>
                </a:cxn>
                <a:cxn ang="0">
                  <a:pos x="12" y="8"/>
                </a:cxn>
                <a:cxn ang="0">
                  <a:pos x="12" y="8"/>
                </a:cxn>
              </a:cxnLst>
              <a:rect l="0" t="0" r="r" b="b"/>
              <a:pathLst>
                <a:path w="22" h="38">
                  <a:moveTo>
                    <a:pt x="12" y="8"/>
                  </a:moveTo>
                  <a:lnTo>
                    <a:pt x="16" y="14"/>
                  </a:lnTo>
                  <a:lnTo>
                    <a:pt x="16" y="16"/>
                  </a:lnTo>
                  <a:lnTo>
                    <a:pt x="20" y="22"/>
                  </a:lnTo>
                  <a:lnTo>
                    <a:pt x="16" y="18"/>
                  </a:lnTo>
                  <a:lnTo>
                    <a:pt x="18" y="22"/>
                  </a:lnTo>
                  <a:lnTo>
                    <a:pt x="22" y="28"/>
                  </a:lnTo>
                  <a:lnTo>
                    <a:pt x="22" y="32"/>
                  </a:lnTo>
                  <a:lnTo>
                    <a:pt x="22" y="32"/>
                  </a:lnTo>
                  <a:lnTo>
                    <a:pt x="22" y="38"/>
                  </a:lnTo>
                  <a:lnTo>
                    <a:pt x="20" y="38"/>
                  </a:lnTo>
                  <a:lnTo>
                    <a:pt x="18" y="32"/>
                  </a:lnTo>
                  <a:lnTo>
                    <a:pt x="16" y="32"/>
                  </a:lnTo>
                  <a:lnTo>
                    <a:pt x="14" y="28"/>
                  </a:lnTo>
                  <a:lnTo>
                    <a:pt x="6" y="24"/>
                  </a:lnTo>
                  <a:lnTo>
                    <a:pt x="10" y="22"/>
                  </a:lnTo>
                  <a:lnTo>
                    <a:pt x="10" y="20"/>
                  </a:lnTo>
                  <a:lnTo>
                    <a:pt x="10" y="18"/>
                  </a:lnTo>
                  <a:lnTo>
                    <a:pt x="4" y="16"/>
                  </a:lnTo>
                  <a:lnTo>
                    <a:pt x="6" y="12"/>
                  </a:lnTo>
                  <a:lnTo>
                    <a:pt x="6" y="6"/>
                  </a:lnTo>
                  <a:lnTo>
                    <a:pt x="0" y="10"/>
                  </a:lnTo>
                  <a:lnTo>
                    <a:pt x="2" y="4"/>
                  </a:lnTo>
                  <a:lnTo>
                    <a:pt x="2" y="0"/>
                  </a:lnTo>
                  <a:lnTo>
                    <a:pt x="6" y="0"/>
                  </a:lnTo>
                  <a:lnTo>
                    <a:pt x="8" y="2"/>
                  </a:lnTo>
                  <a:lnTo>
                    <a:pt x="8" y="6"/>
                  </a:lnTo>
                  <a:lnTo>
                    <a:pt x="12" y="8"/>
                  </a:lnTo>
                  <a:lnTo>
                    <a:pt x="12" y="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08" name="Freeform 776"/>
            <p:cNvSpPr>
              <a:spLocks/>
            </p:cNvSpPr>
            <p:nvPr/>
          </p:nvSpPr>
          <p:spPr bwMode="auto">
            <a:xfrm>
              <a:off x="2503548" y="3065074"/>
              <a:ext cx="13460" cy="20188"/>
            </a:xfrm>
            <a:custGeom>
              <a:avLst/>
              <a:gdLst/>
              <a:ahLst/>
              <a:cxnLst>
                <a:cxn ang="0">
                  <a:pos x="6" y="16"/>
                </a:cxn>
                <a:cxn ang="0">
                  <a:pos x="6" y="14"/>
                </a:cxn>
                <a:cxn ang="0">
                  <a:pos x="8" y="18"/>
                </a:cxn>
                <a:cxn ang="0">
                  <a:pos x="12" y="18"/>
                </a:cxn>
                <a:cxn ang="0">
                  <a:pos x="10" y="14"/>
                </a:cxn>
                <a:cxn ang="0">
                  <a:pos x="10" y="8"/>
                </a:cxn>
                <a:cxn ang="0">
                  <a:pos x="8" y="0"/>
                </a:cxn>
                <a:cxn ang="0">
                  <a:pos x="2" y="2"/>
                </a:cxn>
                <a:cxn ang="0">
                  <a:pos x="2" y="4"/>
                </a:cxn>
                <a:cxn ang="0">
                  <a:pos x="0" y="12"/>
                </a:cxn>
                <a:cxn ang="0">
                  <a:pos x="2" y="14"/>
                </a:cxn>
                <a:cxn ang="0">
                  <a:pos x="4" y="10"/>
                </a:cxn>
                <a:cxn ang="0">
                  <a:pos x="6" y="12"/>
                </a:cxn>
                <a:cxn ang="0">
                  <a:pos x="6" y="8"/>
                </a:cxn>
                <a:cxn ang="0">
                  <a:pos x="6" y="12"/>
                </a:cxn>
                <a:cxn ang="0">
                  <a:pos x="6" y="16"/>
                </a:cxn>
                <a:cxn ang="0">
                  <a:pos x="6" y="16"/>
                </a:cxn>
              </a:cxnLst>
              <a:rect l="0" t="0" r="r" b="b"/>
              <a:pathLst>
                <a:path w="12" h="18">
                  <a:moveTo>
                    <a:pt x="6" y="16"/>
                  </a:moveTo>
                  <a:lnTo>
                    <a:pt x="6" y="14"/>
                  </a:lnTo>
                  <a:lnTo>
                    <a:pt x="8" y="18"/>
                  </a:lnTo>
                  <a:lnTo>
                    <a:pt x="12" y="18"/>
                  </a:lnTo>
                  <a:lnTo>
                    <a:pt x="10" y="14"/>
                  </a:lnTo>
                  <a:lnTo>
                    <a:pt x="10" y="8"/>
                  </a:lnTo>
                  <a:lnTo>
                    <a:pt x="8" y="0"/>
                  </a:lnTo>
                  <a:lnTo>
                    <a:pt x="2" y="2"/>
                  </a:lnTo>
                  <a:lnTo>
                    <a:pt x="2" y="4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4" y="10"/>
                  </a:lnTo>
                  <a:lnTo>
                    <a:pt x="6" y="12"/>
                  </a:lnTo>
                  <a:lnTo>
                    <a:pt x="6" y="8"/>
                  </a:lnTo>
                  <a:lnTo>
                    <a:pt x="6" y="12"/>
                  </a:lnTo>
                  <a:lnTo>
                    <a:pt x="6" y="16"/>
                  </a:lnTo>
                  <a:lnTo>
                    <a:pt x="6" y="1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09" name="Freeform 777"/>
            <p:cNvSpPr>
              <a:spLocks/>
            </p:cNvSpPr>
            <p:nvPr/>
          </p:nvSpPr>
          <p:spPr bwMode="auto">
            <a:xfrm>
              <a:off x="2481116" y="3083019"/>
              <a:ext cx="6730" cy="13460"/>
            </a:xfrm>
            <a:custGeom>
              <a:avLst/>
              <a:gdLst/>
              <a:ahLst/>
              <a:cxnLst>
                <a:cxn ang="0">
                  <a:pos x="4" y="6"/>
                </a:cxn>
                <a:cxn ang="0">
                  <a:pos x="6" y="12"/>
                </a:cxn>
                <a:cxn ang="0">
                  <a:pos x="4" y="12"/>
                </a:cxn>
                <a:cxn ang="0">
                  <a:pos x="2" y="6"/>
                </a:cxn>
                <a:cxn ang="0">
                  <a:pos x="0" y="0"/>
                </a:cxn>
                <a:cxn ang="0">
                  <a:pos x="4" y="6"/>
                </a:cxn>
                <a:cxn ang="0">
                  <a:pos x="4" y="6"/>
                </a:cxn>
              </a:cxnLst>
              <a:rect l="0" t="0" r="r" b="b"/>
              <a:pathLst>
                <a:path w="6" h="12">
                  <a:moveTo>
                    <a:pt x="4" y="6"/>
                  </a:moveTo>
                  <a:lnTo>
                    <a:pt x="6" y="12"/>
                  </a:lnTo>
                  <a:lnTo>
                    <a:pt x="4" y="12"/>
                  </a:lnTo>
                  <a:lnTo>
                    <a:pt x="2" y="6"/>
                  </a:lnTo>
                  <a:lnTo>
                    <a:pt x="0" y="0"/>
                  </a:lnTo>
                  <a:lnTo>
                    <a:pt x="4" y="6"/>
                  </a:lnTo>
                  <a:lnTo>
                    <a:pt x="4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10" name="Freeform 778"/>
            <p:cNvSpPr>
              <a:spLocks/>
            </p:cNvSpPr>
            <p:nvPr/>
          </p:nvSpPr>
          <p:spPr bwMode="auto">
            <a:xfrm>
              <a:off x="2505791" y="3083019"/>
              <a:ext cx="4487" cy="673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6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" h="6">
                  <a:moveTo>
                    <a:pt x="0" y="0"/>
                  </a:moveTo>
                  <a:lnTo>
                    <a:pt x="4" y="6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11" name="Freeform 779"/>
            <p:cNvSpPr>
              <a:spLocks/>
            </p:cNvSpPr>
            <p:nvPr/>
          </p:nvSpPr>
          <p:spPr bwMode="auto">
            <a:xfrm>
              <a:off x="2483359" y="3112181"/>
              <a:ext cx="20188" cy="24675"/>
            </a:xfrm>
            <a:custGeom>
              <a:avLst/>
              <a:gdLst/>
              <a:ahLst/>
              <a:cxnLst>
                <a:cxn ang="0">
                  <a:pos x="14" y="2"/>
                </a:cxn>
                <a:cxn ang="0">
                  <a:pos x="18" y="0"/>
                </a:cxn>
                <a:cxn ang="0">
                  <a:pos x="18" y="4"/>
                </a:cxn>
                <a:cxn ang="0">
                  <a:pos x="16" y="18"/>
                </a:cxn>
                <a:cxn ang="0">
                  <a:pos x="14" y="20"/>
                </a:cxn>
                <a:cxn ang="0">
                  <a:pos x="12" y="20"/>
                </a:cxn>
                <a:cxn ang="0">
                  <a:pos x="10" y="22"/>
                </a:cxn>
                <a:cxn ang="0">
                  <a:pos x="8" y="18"/>
                </a:cxn>
                <a:cxn ang="0">
                  <a:pos x="10" y="16"/>
                </a:cxn>
                <a:cxn ang="0">
                  <a:pos x="10" y="14"/>
                </a:cxn>
                <a:cxn ang="0">
                  <a:pos x="4" y="12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6" y="4"/>
                </a:cxn>
                <a:cxn ang="0">
                  <a:pos x="10" y="0"/>
                </a:cxn>
                <a:cxn ang="0">
                  <a:pos x="12" y="8"/>
                </a:cxn>
                <a:cxn ang="0">
                  <a:pos x="6" y="10"/>
                </a:cxn>
                <a:cxn ang="0">
                  <a:pos x="10" y="12"/>
                </a:cxn>
                <a:cxn ang="0">
                  <a:pos x="14" y="2"/>
                </a:cxn>
                <a:cxn ang="0">
                  <a:pos x="14" y="2"/>
                </a:cxn>
              </a:cxnLst>
              <a:rect l="0" t="0" r="r" b="b"/>
              <a:pathLst>
                <a:path w="18" h="22">
                  <a:moveTo>
                    <a:pt x="14" y="2"/>
                  </a:moveTo>
                  <a:lnTo>
                    <a:pt x="18" y="0"/>
                  </a:lnTo>
                  <a:lnTo>
                    <a:pt x="18" y="4"/>
                  </a:lnTo>
                  <a:lnTo>
                    <a:pt x="16" y="18"/>
                  </a:lnTo>
                  <a:lnTo>
                    <a:pt x="14" y="20"/>
                  </a:lnTo>
                  <a:lnTo>
                    <a:pt x="12" y="20"/>
                  </a:lnTo>
                  <a:lnTo>
                    <a:pt x="10" y="22"/>
                  </a:lnTo>
                  <a:lnTo>
                    <a:pt x="8" y="18"/>
                  </a:lnTo>
                  <a:lnTo>
                    <a:pt x="10" y="16"/>
                  </a:lnTo>
                  <a:lnTo>
                    <a:pt x="10" y="14"/>
                  </a:lnTo>
                  <a:lnTo>
                    <a:pt x="4" y="12"/>
                  </a:lnTo>
                  <a:lnTo>
                    <a:pt x="0" y="4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4"/>
                  </a:lnTo>
                  <a:lnTo>
                    <a:pt x="10" y="0"/>
                  </a:lnTo>
                  <a:lnTo>
                    <a:pt x="12" y="8"/>
                  </a:lnTo>
                  <a:lnTo>
                    <a:pt x="6" y="10"/>
                  </a:lnTo>
                  <a:lnTo>
                    <a:pt x="10" y="12"/>
                  </a:lnTo>
                  <a:lnTo>
                    <a:pt x="14" y="2"/>
                  </a:lnTo>
                  <a:lnTo>
                    <a:pt x="14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12" name="Freeform 780"/>
            <p:cNvSpPr>
              <a:spLocks/>
            </p:cNvSpPr>
            <p:nvPr/>
          </p:nvSpPr>
          <p:spPr bwMode="auto">
            <a:xfrm>
              <a:off x="2494575" y="3134613"/>
              <a:ext cx="17945" cy="26918"/>
            </a:xfrm>
            <a:custGeom>
              <a:avLst/>
              <a:gdLst/>
              <a:ahLst/>
              <a:cxnLst>
                <a:cxn ang="0">
                  <a:pos x="4" y="12"/>
                </a:cxn>
                <a:cxn ang="0">
                  <a:pos x="4" y="6"/>
                </a:cxn>
                <a:cxn ang="0">
                  <a:pos x="2" y="8"/>
                </a:cxn>
                <a:cxn ang="0">
                  <a:pos x="0" y="8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8" y="0"/>
                </a:cxn>
                <a:cxn ang="0">
                  <a:pos x="10" y="4"/>
                </a:cxn>
                <a:cxn ang="0">
                  <a:pos x="6" y="4"/>
                </a:cxn>
                <a:cxn ang="0">
                  <a:pos x="10" y="6"/>
                </a:cxn>
                <a:cxn ang="0">
                  <a:pos x="6" y="8"/>
                </a:cxn>
                <a:cxn ang="0">
                  <a:pos x="6" y="12"/>
                </a:cxn>
                <a:cxn ang="0">
                  <a:pos x="12" y="18"/>
                </a:cxn>
                <a:cxn ang="0">
                  <a:pos x="16" y="24"/>
                </a:cxn>
                <a:cxn ang="0">
                  <a:pos x="4" y="12"/>
                </a:cxn>
                <a:cxn ang="0">
                  <a:pos x="4" y="12"/>
                </a:cxn>
              </a:cxnLst>
              <a:rect l="0" t="0" r="r" b="b"/>
              <a:pathLst>
                <a:path w="16" h="24">
                  <a:moveTo>
                    <a:pt x="4" y="12"/>
                  </a:moveTo>
                  <a:lnTo>
                    <a:pt x="4" y="6"/>
                  </a:lnTo>
                  <a:lnTo>
                    <a:pt x="2" y="8"/>
                  </a:lnTo>
                  <a:lnTo>
                    <a:pt x="0" y="8"/>
                  </a:lnTo>
                  <a:lnTo>
                    <a:pt x="2" y="4"/>
                  </a:lnTo>
                  <a:lnTo>
                    <a:pt x="0" y="4"/>
                  </a:lnTo>
                  <a:lnTo>
                    <a:pt x="8" y="0"/>
                  </a:lnTo>
                  <a:lnTo>
                    <a:pt x="10" y="4"/>
                  </a:lnTo>
                  <a:lnTo>
                    <a:pt x="6" y="4"/>
                  </a:lnTo>
                  <a:lnTo>
                    <a:pt x="10" y="6"/>
                  </a:lnTo>
                  <a:lnTo>
                    <a:pt x="6" y="8"/>
                  </a:lnTo>
                  <a:lnTo>
                    <a:pt x="6" y="12"/>
                  </a:lnTo>
                  <a:lnTo>
                    <a:pt x="12" y="18"/>
                  </a:lnTo>
                  <a:lnTo>
                    <a:pt x="16" y="24"/>
                  </a:lnTo>
                  <a:lnTo>
                    <a:pt x="4" y="12"/>
                  </a:lnTo>
                  <a:lnTo>
                    <a:pt x="4" y="1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13" name="Freeform 781"/>
            <p:cNvSpPr>
              <a:spLocks/>
            </p:cNvSpPr>
            <p:nvPr/>
          </p:nvSpPr>
          <p:spPr bwMode="auto">
            <a:xfrm>
              <a:off x="2521494" y="3114424"/>
              <a:ext cx="4487" cy="448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0"/>
                </a:cxn>
                <a:cxn ang="0">
                  <a:pos x="4" y="2"/>
                </a:cxn>
                <a:cxn ang="0">
                  <a:pos x="2" y="4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4" h="4">
                  <a:moveTo>
                    <a:pt x="0" y="2"/>
                  </a:moveTo>
                  <a:lnTo>
                    <a:pt x="2" y="0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14" name="Freeform 782"/>
            <p:cNvSpPr>
              <a:spLocks/>
            </p:cNvSpPr>
            <p:nvPr/>
          </p:nvSpPr>
          <p:spPr bwMode="auto">
            <a:xfrm>
              <a:off x="2521494" y="3125640"/>
              <a:ext cx="11216" cy="112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2"/>
                </a:cxn>
                <a:cxn ang="0">
                  <a:pos x="10" y="1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" h="10">
                  <a:moveTo>
                    <a:pt x="0" y="0"/>
                  </a:moveTo>
                  <a:lnTo>
                    <a:pt x="8" y="2"/>
                  </a:lnTo>
                  <a:lnTo>
                    <a:pt x="10" y="1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15" name="Freeform 783"/>
            <p:cNvSpPr>
              <a:spLocks/>
            </p:cNvSpPr>
            <p:nvPr/>
          </p:nvSpPr>
          <p:spPr bwMode="auto">
            <a:xfrm>
              <a:off x="2525980" y="3118911"/>
              <a:ext cx="11216" cy="17945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10" y="10"/>
                </a:cxn>
                <a:cxn ang="0">
                  <a:pos x="10" y="16"/>
                </a:cxn>
                <a:cxn ang="0">
                  <a:pos x="4" y="2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10" h="16">
                  <a:moveTo>
                    <a:pt x="6" y="6"/>
                  </a:moveTo>
                  <a:lnTo>
                    <a:pt x="10" y="10"/>
                  </a:lnTo>
                  <a:lnTo>
                    <a:pt x="10" y="16"/>
                  </a:lnTo>
                  <a:lnTo>
                    <a:pt x="4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16" name="Freeform 784"/>
            <p:cNvSpPr>
              <a:spLocks/>
            </p:cNvSpPr>
            <p:nvPr/>
          </p:nvSpPr>
          <p:spPr bwMode="auto">
            <a:xfrm>
              <a:off x="2541682" y="3143586"/>
              <a:ext cx="4487" cy="897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8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" h="8">
                  <a:moveTo>
                    <a:pt x="0" y="0"/>
                  </a:moveTo>
                  <a:lnTo>
                    <a:pt x="4" y="8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17" name="Freeform 785"/>
            <p:cNvSpPr>
              <a:spLocks/>
            </p:cNvSpPr>
            <p:nvPr/>
          </p:nvSpPr>
          <p:spPr bwMode="auto">
            <a:xfrm>
              <a:off x="1940507" y="3127884"/>
              <a:ext cx="17945" cy="17945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6" y="6"/>
                </a:cxn>
                <a:cxn ang="0">
                  <a:pos x="10" y="4"/>
                </a:cxn>
                <a:cxn ang="0">
                  <a:pos x="10" y="2"/>
                </a:cxn>
                <a:cxn ang="0">
                  <a:pos x="16" y="0"/>
                </a:cxn>
                <a:cxn ang="0">
                  <a:pos x="16" y="4"/>
                </a:cxn>
                <a:cxn ang="0">
                  <a:pos x="0" y="16"/>
                </a:cxn>
                <a:cxn ang="0">
                  <a:pos x="0" y="16"/>
                </a:cxn>
              </a:cxnLst>
              <a:rect l="0" t="0" r="r" b="b"/>
              <a:pathLst>
                <a:path w="16" h="16">
                  <a:moveTo>
                    <a:pt x="0" y="16"/>
                  </a:moveTo>
                  <a:lnTo>
                    <a:pt x="6" y="6"/>
                  </a:lnTo>
                  <a:lnTo>
                    <a:pt x="10" y="4"/>
                  </a:lnTo>
                  <a:lnTo>
                    <a:pt x="10" y="2"/>
                  </a:lnTo>
                  <a:lnTo>
                    <a:pt x="16" y="0"/>
                  </a:lnTo>
                  <a:lnTo>
                    <a:pt x="16" y="4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18" name="Freeform 786"/>
            <p:cNvSpPr>
              <a:spLocks/>
            </p:cNvSpPr>
            <p:nvPr/>
          </p:nvSpPr>
          <p:spPr bwMode="auto">
            <a:xfrm>
              <a:off x="1960695" y="3114424"/>
              <a:ext cx="22432" cy="17945"/>
            </a:xfrm>
            <a:custGeom>
              <a:avLst/>
              <a:gdLst/>
              <a:ahLst/>
              <a:cxnLst>
                <a:cxn ang="0">
                  <a:pos x="2" y="16"/>
                </a:cxn>
                <a:cxn ang="0">
                  <a:pos x="0" y="16"/>
                </a:cxn>
                <a:cxn ang="0">
                  <a:pos x="6" y="14"/>
                </a:cxn>
                <a:cxn ang="0">
                  <a:pos x="10" y="8"/>
                </a:cxn>
                <a:cxn ang="0">
                  <a:pos x="12" y="8"/>
                </a:cxn>
                <a:cxn ang="0">
                  <a:pos x="10" y="6"/>
                </a:cxn>
                <a:cxn ang="0">
                  <a:pos x="10" y="2"/>
                </a:cxn>
                <a:cxn ang="0">
                  <a:pos x="14" y="2"/>
                </a:cxn>
                <a:cxn ang="0">
                  <a:pos x="16" y="4"/>
                </a:cxn>
                <a:cxn ang="0">
                  <a:pos x="18" y="0"/>
                </a:cxn>
                <a:cxn ang="0">
                  <a:pos x="20" y="2"/>
                </a:cxn>
                <a:cxn ang="0">
                  <a:pos x="16" y="8"/>
                </a:cxn>
                <a:cxn ang="0">
                  <a:pos x="18" y="8"/>
                </a:cxn>
                <a:cxn ang="0">
                  <a:pos x="12" y="14"/>
                </a:cxn>
                <a:cxn ang="0">
                  <a:pos x="2" y="16"/>
                </a:cxn>
                <a:cxn ang="0">
                  <a:pos x="2" y="16"/>
                </a:cxn>
              </a:cxnLst>
              <a:rect l="0" t="0" r="r" b="b"/>
              <a:pathLst>
                <a:path w="20" h="16">
                  <a:moveTo>
                    <a:pt x="2" y="16"/>
                  </a:moveTo>
                  <a:lnTo>
                    <a:pt x="0" y="16"/>
                  </a:lnTo>
                  <a:lnTo>
                    <a:pt x="6" y="14"/>
                  </a:lnTo>
                  <a:lnTo>
                    <a:pt x="10" y="8"/>
                  </a:lnTo>
                  <a:lnTo>
                    <a:pt x="12" y="8"/>
                  </a:lnTo>
                  <a:lnTo>
                    <a:pt x="10" y="6"/>
                  </a:lnTo>
                  <a:lnTo>
                    <a:pt x="10" y="2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16" y="8"/>
                  </a:lnTo>
                  <a:lnTo>
                    <a:pt x="18" y="8"/>
                  </a:lnTo>
                  <a:lnTo>
                    <a:pt x="12" y="14"/>
                  </a:lnTo>
                  <a:lnTo>
                    <a:pt x="2" y="16"/>
                  </a:lnTo>
                  <a:lnTo>
                    <a:pt x="2" y="1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19" name="Freeform 787"/>
            <p:cNvSpPr>
              <a:spLocks/>
            </p:cNvSpPr>
            <p:nvPr/>
          </p:nvSpPr>
          <p:spPr bwMode="auto">
            <a:xfrm>
              <a:off x="1987613" y="3109938"/>
              <a:ext cx="4487" cy="448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2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" h="4">
                  <a:moveTo>
                    <a:pt x="0" y="0"/>
                  </a:moveTo>
                  <a:lnTo>
                    <a:pt x="4" y="2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20" name="Freeform 788"/>
            <p:cNvSpPr>
              <a:spLocks/>
            </p:cNvSpPr>
            <p:nvPr/>
          </p:nvSpPr>
          <p:spPr bwMode="auto">
            <a:xfrm>
              <a:off x="2036964" y="3103208"/>
              <a:ext cx="2243" cy="22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21" name="Freeform 789"/>
            <p:cNvSpPr>
              <a:spLocks/>
            </p:cNvSpPr>
            <p:nvPr/>
          </p:nvSpPr>
          <p:spPr bwMode="auto">
            <a:xfrm>
              <a:off x="2066125" y="3078533"/>
              <a:ext cx="4487" cy="6730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2" y="0"/>
                </a:cxn>
                <a:cxn ang="0">
                  <a:pos x="4" y="2"/>
                </a:cxn>
                <a:cxn ang="0">
                  <a:pos x="4" y="6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4" h="6">
                  <a:moveTo>
                    <a:pt x="2" y="2"/>
                  </a:moveTo>
                  <a:lnTo>
                    <a:pt x="2" y="0"/>
                  </a:lnTo>
                  <a:lnTo>
                    <a:pt x="4" y="2"/>
                  </a:lnTo>
                  <a:lnTo>
                    <a:pt x="4" y="6"/>
                  </a:lnTo>
                  <a:lnTo>
                    <a:pt x="0" y="6"/>
                  </a:lnTo>
                  <a:lnTo>
                    <a:pt x="0" y="0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22" name="Freeform 790"/>
            <p:cNvSpPr>
              <a:spLocks/>
            </p:cNvSpPr>
            <p:nvPr/>
          </p:nvSpPr>
          <p:spPr bwMode="auto">
            <a:xfrm>
              <a:off x="2158096" y="3047128"/>
              <a:ext cx="2243" cy="4487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4">
                  <a:moveTo>
                    <a:pt x="0" y="2"/>
                  </a:moveTo>
                  <a:lnTo>
                    <a:pt x="2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23" name="Freeform 791"/>
            <p:cNvSpPr>
              <a:spLocks/>
            </p:cNvSpPr>
            <p:nvPr/>
          </p:nvSpPr>
          <p:spPr bwMode="auto">
            <a:xfrm>
              <a:off x="2164825" y="3047128"/>
              <a:ext cx="2243" cy="2243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lnTo>
                    <a:pt x="0" y="2"/>
                  </a:lnTo>
                  <a:lnTo>
                    <a:pt x="2" y="0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24" name="Freeform 792"/>
            <p:cNvSpPr>
              <a:spLocks/>
            </p:cNvSpPr>
            <p:nvPr/>
          </p:nvSpPr>
          <p:spPr bwMode="auto">
            <a:xfrm>
              <a:off x="2158096" y="3008995"/>
              <a:ext cx="38135" cy="33648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4" y="10"/>
                </a:cxn>
                <a:cxn ang="0">
                  <a:pos x="8" y="8"/>
                </a:cxn>
                <a:cxn ang="0">
                  <a:pos x="10" y="8"/>
                </a:cxn>
                <a:cxn ang="0">
                  <a:pos x="8" y="10"/>
                </a:cxn>
                <a:cxn ang="0">
                  <a:pos x="10" y="14"/>
                </a:cxn>
                <a:cxn ang="0">
                  <a:pos x="12" y="14"/>
                </a:cxn>
                <a:cxn ang="0">
                  <a:pos x="12" y="10"/>
                </a:cxn>
                <a:cxn ang="0">
                  <a:pos x="14" y="8"/>
                </a:cxn>
                <a:cxn ang="0">
                  <a:pos x="12" y="4"/>
                </a:cxn>
                <a:cxn ang="0">
                  <a:pos x="12" y="2"/>
                </a:cxn>
                <a:cxn ang="0">
                  <a:pos x="14" y="2"/>
                </a:cxn>
                <a:cxn ang="0">
                  <a:pos x="16" y="8"/>
                </a:cxn>
                <a:cxn ang="0">
                  <a:pos x="22" y="4"/>
                </a:cxn>
                <a:cxn ang="0">
                  <a:pos x="20" y="0"/>
                </a:cxn>
                <a:cxn ang="0">
                  <a:pos x="24" y="2"/>
                </a:cxn>
                <a:cxn ang="0">
                  <a:pos x="26" y="6"/>
                </a:cxn>
                <a:cxn ang="0">
                  <a:pos x="30" y="2"/>
                </a:cxn>
                <a:cxn ang="0">
                  <a:pos x="30" y="10"/>
                </a:cxn>
                <a:cxn ang="0">
                  <a:pos x="34" y="10"/>
                </a:cxn>
                <a:cxn ang="0">
                  <a:pos x="32" y="12"/>
                </a:cxn>
                <a:cxn ang="0">
                  <a:pos x="24" y="10"/>
                </a:cxn>
                <a:cxn ang="0">
                  <a:pos x="24" y="12"/>
                </a:cxn>
                <a:cxn ang="0">
                  <a:pos x="28" y="14"/>
                </a:cxn>
                <a:cxn ang="0">
                  <a:pos x="28" y="16"/>
                </a:cxn>
                <a:cxn ang="0">
                  <a:pos x="26" y="14"/>
                </a:cxn>
                <a:cxn ang="0">
                  <a:pos x="22" y="16"/>
                </a:cxn>
                <a:cxn ang="0">
                  <a:pos x="24" y="18"/>
                </a:cxn>
                <a:cxn ang="0">
                  <a:pos x="16" y="22"/>
                </a:cxn>
                <a:cxn ang="0">
                  <a:pos x="14" y="28"/>
                </a:cxn>
                <a:cxn ang="0">
                  <a:pos x="10" y="30"/>
                </a:cxn>
                <a:cxn ang="0">
                  <a:pos x="12" y="26"/>
                </a:cxn>
                <a:cxn ang="0">
                  <a:pos x="10" y="24"/>
                </a:cxn>
                <a:cxn ang="0">
                  <a:pos x="10" y="22"/>
                </a:cxn>
                <a:cxn ang="0">
                  <a:pos x="8" y="22"/>
                </a:cxn>
                <a:cxn ang="0">
                  <a:pos x="8" y="26"/>
                </a:cxn>
                <a:cxn ang="0">
                  <a:pos x="6" y="26"/>
                </a:cxn>
                <a:cxn ang="0">
                  <a:pos x="0" y="16"/>
                </a:cxn>
                <a:cxn ang="0">
                  <a:pos x="0" y="16"/>
                </a:cxn>
              </a:cxnLst>
              <a:rect l="0" t="0" r="r" b="b"/>
              <a:pathLst>
                <a:path w="34" h="30">
                  <a:moveTo>
                    <a:pt x="0" y="16"/>
                  </a:moveTo>
                  <a:lnTo>
                    <a:pt x="4" y="10"/>
                  </a:lnTo>
                  <a:lnTo>
                    <a:pt x="8" y="8"/>
                  </a:lnTo>
                  <a:lnTo>
                    <a:pt x="10" y="8"/>
                  </a:lnTo>
                  <a:lnTo>
                    <a:pt x="8" y="10"/>
                  </a:lnTo>
                  <a:lnTo>
                    <a:pt x="10" y="14"/>
                  </a:lnTo>
                  <a:lnTo>
                    <a:pt x="12" y="14"/>
                  </a:lnTo>
                  <a:lnTo>
                    <a:pt x="12" y="10"/>
                  </a:lnTo>
                  <a:lnTo>
                    <a:pt x="14" y="8"/>
                  </a:lnTo>
                  <a:lnTo>
                    <a:pt x="12" y="4"/>
                  </a:lnTo>
                  <a:lnTo>
                    <a:pt x="12" y="2"/>
                  </a:lnTo>
                  <a:lnTo>
                    <a:pt x="14" y="2"/>
                  </a:lnTo>
                  <a:lnTo>
                    <a:pt x="16" y="8"/>
                  </a:lnTo>
                  <a:lnTo>
                    <a:pt x="22" y="4"/>
                  </a:lnTo>
                  <a:lnTo>
                    <a:pt x="20" y="0"/>
                  </a:lnTo>
                  <a:lnTo>
                    <a:pt x="24" y="2"/>
                  </a:lnTo>
                  <a:lnTo>
                    <a:pt x="26" y="6"/>
                  </a:lnTo>
                  <a:lnTo>
                    <a:pt x="30" y="2"/>
                  </a:lnTo>
                  <a:lnTo>
                    <a:pt x="30" y="10"/>
                  </a:lnTo>
                  <a:lnTo>
                    <a:pt x="34" y="10"/>
                  </a:lnTo>
                  <a:lnTo>
                    <a:pt x="32" y="12"/>
                  </a:lnTo>
                  <a:lnTo>
                    <a:pt x="24" y="10"/>
                  </a:lnTo>
                  <a:lnTo>
                    <a:pt x="24" y="12"/>
                  </a:lnTo>
                  <a:lnTo>
                    <a:pt x="28" y="14"/>
                  </a:lnTo>
                  <a:lnTo>
                    <a:pt x="28" y="16"/>
                  </a:lnTo>
                  <a:lnTo>
                    <a:pt x="26" y="14"/>
                  </a:lnTo>
                  <a:lnTo>
                    <a:pt x="22" y="16"/>
                  </a:lnTo>
                  <a:lnTo>
                    <a:pt x="24" y="18"/>
                  </a:lnTo>
                  <a:lnTo>
                    <a:pt x="16" y="22"/>
                  </a:lnTo>
                  <a:lnTo>
                    <a:pt x="14" y="28"/>
                  </a:lnTo>
                  <a:lnTo>
                    <a:pt x="10" y="30"/>
                  </a:lnTo>
                  <a:lnTo>
                    <a:pt x="12" y="26"/>
                  </a:lnTo>
                  <a:lnTo>
                    <a:pt x="10" y="24"/>
                  </a:lnTo>
                  <a:lnTo>
                    <a:pt x="10" y="22"/>
                  </a:lnTo>
                  <a:lnTo>
                    <a:pt x="8" y="22"/>
                  </a:lnTo>
                  <a:lnTo>
                    <a:pt x="8" y="26"/>
                  </a:lnTo>
                  <a:lnTo>
                    <a:pt x="6" y="2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25" name="Freeform 793"/>
            <p:cNvSpPr>
              <a:spLocks/>
            </p:cNvSpPr>
            <p:nvPr/>
          </p:nvSpPr>
          <p:spPr bwMode="auto">
            <a:xfrm>
              <a:off x="2182771" y="2995535"/>
              <a:ext cx="15702" cy="11216"/>
            </a:xfrm>
            <a:custGeom>
              <a:avLst/>
              <a:gdLst/>
              <a:ahLst/>
              <a:cxnLst>
                <a:cxn ang="0">
                  <a:pos x="4" y="4"/>
                </a:cxn>
                <a:cxn ang="0">
                  <a:pos x="2" y="2"/>
                </a:cxn>
                <a:cxn ang="0">
                  <a:pos x="4" y="0"/>
                </a:cxn>
                <a:cxn ang="0">
                  <a:pos x="10" y="0"/>
                </a:cxn>
                <a:cxn ang="0">
                  <a:pos x="10" y="2"/>
                </a:cxn>
                <a:cxn ang="0">
                  <a:pos x="12" y="2"/>
                </a:cxn>
                <a:cxn ang="0">
                  <a:pos x="14" y="6"/>
                </a:cxn>
                <a:cxn ang="0">
                  <a:pos x="2" y="10"/>
                </a:cxn>
                <a:cxn ang="0">
                  <a:pos x="0" y="6"/>
                </a:cxn>
                <a:cxn ang="0">
                  <a:pos x="4" y="4"/>
                </a:cxn>
                <a:cxn ang="0">
                  <a:pos x="4" y="4"/>
                </a:cxn>
              </a:cxnLst>
              <a:rect l="0" t="0" r="r" b="b"/>
              <a:pathLst>
                <a:path w="14" h="10">
                  <a:moveTo>
                    <a:pt x="4" y="4"/>
                  </a:moveTo>
                  <a:lnTo>
                    <a:pt x="2" y="2"/>
                  </a:lnTo>
                  <a:lnTo>
                    <a:pt x="4" y="0"/>
                  </a:lnTo>
                  <a:lnTo>
                    <a:pt x="10" y="0"/>
                  </a:lnTo>
                  <a:lnTo>
                    <a:pt x="10" y="2"/>
                  </a:lnTo>
                  <a:lnTo>
                    <a:pt x="12" y="2"/>
                  </a:lnTo>
                  <a:lnTo>
                    <a:pt x="14" y="6"/>
                  </a:lnTo>
                  <a:lnTo>
                    <a:pt x="2" y="10"/>
                  </a:lnTo>
                  <a:lnTo>
                    <a:pt x="0" y="6"/>
                  </a:lnTo>
                  <a:lnTo>
                    <a:pt x="4" y="4"/>
                  </a:lnTo>
                  <a:lnTo>
                    <a:pt x="4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26" name="Freeform 794"/>
            <p:cNvSpPr>
              <a:spLocks/>
            </p:cNvSpPr>
            <p:nvPr/>
          </p:nvSpPr>
          <p:spPr bwMode="auto">
            <a:xfrm>
              <a:off x="2189501" y="2991048"/>
              <a:ext cx="4487" cy="22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4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27" name="Freeform 795"/>
            <p:cNvSpPr>
              <a:spLocks/>
            </p:cNvSpPr>
            <p:nvPr/>
          </p:nvSpPr>
          <p:spPr bwMode="auto">
            <a:xfrm>
              <a:off x="2261283" y="2939455"/>
              <a:ext cx="13460" cy="15702"/>
            </a:xfrm>
            <a:custGeom>
              <a:avLst/>
              <a:gdLst/>
              <a:ahLst/>
              <a:cxnLst>
                <a:cxn ang="0">
                  <a:pos x="2" y="10"/>
                </a:cxn>
                <a:cxn ang="0">
                  <a:pos x="8" y="0"/>
                </a:cxn>
                <a:cxn ang="0">
                  <a:pos x="12" y="2"/>
                </a:cxn>
                <a:cxn ang="0">
                  <a:pos x="4" y="12"/>
                </a:cxn>
                <a:cxn ang="0">
                  <a:pos x="0" y="14"/>
                </a:cxn>
                <a:cxn ang="0">
                  <a:pos x="2" y="10"/>
                </a:cxn>
                <a:cxn ang="0">
                  <a:pos x="2" y="10"/>
                </a:cxn>
              </a:cxnLst>
              <a:rect l="0" t="0" r="r" b="b"/>
              <a:pathLst>
                <a:path w="12" h="14">
                  <a:moveTo>
                    <a:pt x="2" y="10"/>
                  </a:moveTo>
                  <a:lnTo>
                    <a:pt x="8" y="0"/>
                  </a:lnTo>
                  <a:lnTo>
                    <a:pt x="12" y="2"/>
                  </a:lnTo>
                  <a:lnTo>
                    <a:pt x="4" y="12"/>
                  </a:lnTo>
                  <a:lnTo>
                    <a:pt x="0" y="14"/>
                  </a:lnTo>
                  <a:lnTo>
                    <a:pt x="2" y="10"/>
                  </a:lnTo>
                  <a:lnTo>
                    <a:pt x="2" y="1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28" name="Freeform 796"/>
            <p:cNvSpPr>
              <a:spLocks/>
            </p:cNvSpPr>
            <p:nvPr/>
          </p:nvSpPr>
          <p:spPr bwMode="auto">
            <a:xfrm>
              <a:off x="2279229" y="2934969"/>
              <a:ext cx="6730" cy="6730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0"/>
                </a:cxn>
                <a:cxn ang="0">
                  <a:pos x="6" y="2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6" h="6">
                  <a:moveTo>
                    <a:pt x="0" y="4"/>
                  </a:moveTo>
                  <a:lnTo>
                    <a:pt x="0" y="0"/>
                  </a:lnTo>
                  <a:lnTo>
                    <a:pt x="6" y="2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29" name="Freeform 797"/>
            <p:cNvSpPr>
              <a:spLocks/>
            </p:cNvSpPr>
            <p:nvPr/>
          </p:nvSpPr>
          <p:spPr bwMode="auto">
            <a:xfrm>
              <a:off x="2061639" y="2984319"/>
              <a:ext cx="4487" cy="673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6"/>
                </a:cxn>
                <a:cxn ang="0">
                  <a:pos x="0" y="6"/>
                </a:cxn>
                <a:cxn ang="0">
                  <a:pos x="0" y="2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" h="6">
                  <a:moveTo>
                    <a:pt x="4" y="0"/>
                  </a:moveTo>
                  <a:lnTo>
                    <a:pt x="4" y="6"/>
                  </a:lnTo>
                  <a:lnTo>
                    <a:pt x="0" y="6"/>
                  </a:lnTo>
                  <a:lnTo>
                    <a:pt x="0" y="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30" name="Freeform 798"/>
            <p:cNvSpPr>
              <a:spLocks/>
            </p:cNvSpPr>
            <p:nvPr/>
          </p:nvSpPr>
          <p:spPr bwMode="auto">
            <a:xfrm>
              <a:off x="1967425" y="2939455"/>
              <a:ext cx="26918" cy="1794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6" y="0"/>
                </a:cxn>
                <a:cxn ang="0">
                  <a:pos x="24" y="2"/>
                </a:cxn>
                <a:cxn ang="0">
                  <a:pos x="24" y="8"/>
                </a:cxn>
                <a:cxn ang="0">
                  <a:pos x="24" y="8"/>
                </a:cxn>
                <a:cxn ang="0">
                  <a:pos x="18" y="16"/>
                </a:cxn>
                <a:cxn ang="0">
                  <a:pos x="4" y="1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4" h="16">
                  <a:moveTo>
                    <a:pt x="0" y="2"/>
                  </a:moveTo>
                  <a:lnTo>
                    <a:pt x="16" y="0"/>
                  </a:lnTo>
                  <a:lnTo>
                    <a:pt x="24" y="2"/>
                  </a:lnTo>
                  <a:lnTo>
                    <a:pt x="24" y="8"/>
                  </a:lnTo>
                  <a:lnTo>
                    <a:pt x="24" y="8"/>
                  </a:lnTo>
                  <a:lnTo>
                    <a:pt x="18" y="16"/>
                  </a:lnTo>
                  <a:lnTo>
                    <a:pt x="4" y="1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31" name="Freeform 799"/>
            <p:cNvSpPr>
              <a:spLocks/>
            </p:cNvSpPr>
            <p:nvPr/>
          </p:nvSpPr>
          <p:spPr bwMode="auto">
            <a:xfrm>
              <a:off x="1998829" y="2923752"/>
              <a:ext cx="15702" cy="15702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6" y="0"/>
                </a:cxn>
                <a:cxn ang="0">
                  <a:pos x="14" y="4"/>
                </a:cxn>
                <a:cxn ang="0">
                  <a:pos x="14" y="8"/>
                </a:cxn>
                <a:cxn ang="0">
                  <a:pos x="8" y="14"/>
                </a:cxn>
                <a:cxn ang="0">
                  <a:pos x="6" y="8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14" h="14">
                  <a:moveTo>
                    <a:pt x="0" y="6"/>
                  </a:moveTo>
                  <a:lnTo>
                    <a:pt x="6" y="0"/>
                  </a:lnTo>
                  <a:lnTo>
                    <a:pt x="14" y="4"/>
                  </a:lnTo>
                  <a:lnTo>
                    <a:pt x="14" y="8"/>
                  </a:lnTo>
                  <a:lnTo>
                    <a:pt x="8" y="14"/>
                  </a:lnTo>
                  <a:lnTo>
                    <a:pt x="6" y="8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32" name="Freeform 800"/>
            <p:cNvSpPr>
              <a:spLocks/>
            </p:cNvSpPr>
            <p:nvPr/>
          </p:nvSpPr>
          <p:spPr bwMode="auto">
            <a:xfrm>
              <a:off x="3234829" y="3305096"/>
              <a:ext cx="22432" cy="8973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0"/>
                </a:cxn>
                <a:cxn ang="0">
                  <a:pos x="8" y="4"/>
                </a:cxn>
                <a:cxn ang="0">
                  <a:pos x="16" y="8"/>
                </a:cxn>
                <a:cxn ang="0">
                  <a:pos x="18" y="6"/>
                </a:cxn>
                <a:cxn ang="0">
                  <a:pos x="20" y="2"/>
                </a:cxn>
                <a:cxn ang="0">
                  <a:pos x="18" y="2"/>
                </a:cxn>
                <a:cxn ang="0">
                  <a:pos x="18" y="6"/>
                </a:cxn>
                <a:cxn ang="0">
                  <a:pos x="16" y="0"/>
                </a:cxn>
                <a:cxn ang="0">
                  <a:pos x="14" y="0"/>
                </a:cxn>
                <a:cxn ang="0">
                  <a:pos x="14" y="0"/>
                </a:cxn>
              </a:cxnLst>
              <a:rect l="0" t="0" r="r" b="b"/>
              <a:pathLst>
                <a:path w="20" h="8">
                  <a:moveTo>
                    <a:pt x="14" y="0"/>
                  </a:moveTo>
                  <a:lnTo>
                    <a:pt x="0" y="0"/>
                  </a:lnTo>
                  <a:lnTo>
                    <a:pt x="8" y="4"/>
                  </a:lnTo>
                  <a:lnTo>
                    <a:pt x="16" y="8"/>
                  </a:lnTo>
                  <a:lnTo>
                    <a:pt x="18" y="6"/>
                  </a:lnTo>
                  <a:lnTo>
                    <a:pt x="20" y="2"/>
                  </a:lnTo>
                  <a:lnTo>
                    <a:pt x="18" y="2"/>
                  </a:lnTo>
                  <a:lnTo>
                    <a:pt x="18" y="6"/>
                  </a:lnTo>
                  <a:lnTo>
                    <a:pt x="16" y="0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33" name="Freeform 801"/>
            <p:cNvSpPr>
              <a:spLocks/>
            </p:cNvSpPr>
            <p:nvPr/>
          </p:nvSpPr>
          <p:spPr bwMode="auto">
            <a:xfrm>
              <a:off x="3445689" y="3174990"/>
              <a:ext cx="11216" cy="11216"/>
            </a:xfrm>
            <a:custGeom>
              <a:avLst/>
              <a:gdLst/>
              <a:ahLst/>
              <a:cxnLst>
                <a:cxn ang="0">
                  <a:pos x="6" y="10"/>
                </a:cxn>
                <a:cxn ang="0">
                  <a:pos x="10" y="8"/>
                </a:cxn>
                <a:cxn ang="0">
                  <a:pos x="8" y="6"/>
                </a:cxn>
                <a:cxn ang="0">
                  <a:pos x="8" y="4"/>
                </a:cxn>
                <a:cxn ang="0">
                  <a:pos x="10" y="4"/>
                </a:cxn>
                <a:cxn ang="0">
                  <a:pos x="8" y="6"/>
                </a:cxn>
                <a:cxn ang="0">
                  <a:pos x="10" y="6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6" y="10"/>
                </a:cxn>
                <a:cxn ang="0">
                  <a:pos x="6" y="10"/>
                </a:cxn>
              </a:cxnLst>
              <a:rect l="0" t="0" r="r" b="b"/>
              <a:pathLst>
                <a:path w="10" h="10">
                  <a:moveTo>
                    <a:pt x="6" y="10"/>
                  </a:moveTo>
                  <a:lnTo>
                    <a:pt x="10" y="8"/>
                  </a:lnTo>
                  <a:lnTo>
                    <a:pt x="8" y="6"/>
                  </a:lnTo>
                  <a:lnTo>
                    <a:pt x="8" y="4"/>
                  </a:lnTo>
                  <a:lnTo>
                    <a:pt x="10" y="4"/>
                  </a:lnTo>
                  <a:lnTo>
                    <a:pt x="8" y="6"/>
                  </a:lnTo>
                  <a:lnTo>
                    <a:pt x="10" y="6"/>
                  </a:lnTo>
                  <a:lnTo>
                    <a:pt x="10" y="2"/>
                  </a:lnTo>
                  <a:lnTo>
                    <a:pt x="8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6" y="10"/>
                  </a:lnTo>
                  <a:lnTo>
                    <a:pt x="6" y="1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34" name="Freeform 802"/>
            <p:cNvSpPr>
              <a:spLocks/>
            </p:cNvSpPr>
            <p:nvPr/>
          </p:nvSpPr>
          <p:spPr bwMode="auto">
            <a:xfrm>
              <a:off x="2806379" y="2867673"/>
              <a:ext cx="13460" cy="673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12" y="0"/>
                </a:cxn>
                <a:cxn ang="0">
                  <a:pos x="12" y="2"/>
                </a:cxn>
                <a:cxn ang="0">
                  <a:pos x="0" y="6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12" h="6">
                  <a:moveTo>
                    <a:pt x="4" y="0"/>
                  </a:moveTo>
                  <a:lnTo>
                    <a:pt x="12" y="0"/>
                  </a:lnTo>
                  <a:lnTo>
                    <a:pt x="12" y="2"/>
                  </a:lnTo>
                  <a:lnTo>
                    <a:pt x="0" y="6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35" name="Freeform 803"/>
            <p:cNvSpPr>
              <a:spLocks/>
            </p:cNvSpPr>
            <p:nvPr/>
          </p:nvSpPr>
          <p:spPr bwMode="auto">
            <a:xfrm>
              <a:off x="2786190" y="2890104"/>
              <a:ext cx="13460" cy="8973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6" y="2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2" y="0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0" y="4"/>
                </a:cxn>
                <a:cxn ang="0">
                  <a:pos x="10" y="6"/>
                </a:cxn>
                <a:cxn ang="0">
                  <a:pos x="8" y="6"/>
                </a:cxn>
                <a:cxn ang="0">
                  <a:pos x="8" y="6"/>
                </a:cxn>
                <a:cxn ang="0">
                  <a:pos x="6" y="8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12" h="8">
                  <a:moveTo>
                    <a:pt x="0" y="4"/>
                  </a:moveTo>
                  <a:lnTo>
                    <a:pt x="0" y="2"/>
                  </a:lnTo>
                  <a:lnTo>
                    <a:pt x="2" y="2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4"/>
                  </a:lnTo>
                  <a:lnTo>
                    <a:pt x="10" y="6"/>
                  </a:lnTo>
                  <a:lnTo>
                    <a:pt x="8" y="6"/>
                  </a:lnTo>
                  <a:lnTo>
                    <a:pt x="8" y="6"/>
                  </a:lnTo>
                  <a:lnTo>
                    <a:pt x="6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36" name="Freeform 804"/>
            <p:cNvSpPr>
              <a:spLocks/>
            </p:cNvSpPr>
            <p:nvPr/>
          </p:nvSpPr>
          <p:spPr bwMode="auto">
            <a:xfrm>
              <a:off x="2732354" y="2912537"/>
              <a:ext cx="6730" cy="8973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6" y="4"/>
                </a:cxn>
                <a:cxn ang="0">
                  <a:pos x="6" y="8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6" h="8">
                  <a:moveTo>
                    <a:pt x="2" y="2"/>
                  </a:moveTo>
                  <a:lnTo>
                    <a:pt x="6" y="4"/>
                  </a:lnTo>
                  <a:lnTo>
                    <a:pt x="6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0" y="4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37" name="Freeform 805"/>
            <p:cNvSpPr>
              <a:spLocks/>
            </p:cNvSpPr>
            <p:nvPr/>
          </p:nvSpPr>
          <p:spPr bwMode="auto">
            <a:xfrm>
              <a:off x="4565042" y="2948428"/>
              <a:ext cx="4487" cy="4487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4"/>
                </a:cxn>
              </a:cxnLst>
              <a:rect l="0" t="0" r="r" b="b"/>
              <a:pathLst>
                <a:path w="4" h="4">
                  <a:moveTo>
                    <a:pt x="0" y="4"/>
                  </a:moveTo>
                  <a:lnTo>
                    <a:pt x="0" y="2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38" name="Freeform 806"/>
            <p:cNvSpPr>
              <a:spLocks/>
            </p:cNvSpPr>
            <p:nvPr/>
          </p:nvSpPr>
          <p:spPr bwMode="auto">
            <a:xfrm>
              <a:off x="1936020" y="2845241"/>
              <a:ext cx="11216" cy="897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0"/>
                </a:cxn>
                <a:cxn ang="0">
                  <a:pos x="10" y="4"/>
                </a:cxn>
                <a:cxn ang="0">
                  <a:pos x="2" y="4"/>
                </a:cxn>
                <a:cxn ang="0">
                  <a:pos x="0" y="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" h="8">
                  <a:moveTo>
                    <a:pt x="0" y="0"/>
                  </a:moveTo>
                  <a:lnTo>
                    <a:pt x="10" y="0"/>
                  </a:lnTo>
                  <a:lnTo>
                    <a:pt x="10" y="4"/>
                  </a:lnTo>
                  <a:lnTo>
                    <a:pt x="2" y="4"/>
                  </a:lnTo>
                  <a:lnTo>
                    <a:pt x="0" y="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39" name="Freeform 807"/>
            <p:cNvSpPr>
              <a:spLocks/>
            </p:cNvSpPr>
            <p:nvPr/>
          </p:nvSpPr>
          <p:spPr bwMode="auto">
            <a:xfrm>
              <a:off x="3167533" y="3852435"/>
              <a:ext cx="65053" cy="65053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44" y="6"/>
                </a:cxn>
                <a:cxn ang="0">
                  <a:pos x="40" y="4"/>
                </a:cxn>
                <a:cxn ang="0">
                  <a:pos x="36" y="2"/>
                </a:cxn>
                <a:cxn ang="0">
                  <a:pos x="32" y="10"/>
                </a:cxn>
                <a:cxn ang="0">
                  <a:pos x="30" y="10"/>
                </a:cxn>
                <a:cxn ang="0">
                  <a:pos x="24" y="16"/>
                </a:cxn>
                <a:cxn ang="0">
                  <a:pos x="20" y="14"/>
                </a:cxn>
                <a:cxn ang="0">
                  <a:pos x="16" y="18"/>
                </a:cxn>
                <a:cxn ang="0">
                  <a:pos x="12" y="18"/>
                </a:cxn>
                <a:cxn ang="0">
                  <a:pos x="10" y="22"/>
                </a:cxn>
                <a:cxn ang="0">
                  <a:pos x="8" y="26"/>
                </a:cxn>
                <a:cxn ang="0">
                  <a:pos x="2" y="28"/>
                </a:cxn>
                <a:cxn ang="0">
                  <a:pos x="0" y="28"/>
                </a:cxn>
                <a:cxn ang="0">
                  <a:pos x="0" y="30"/>
                </a:cxn>
                <a:cxn ang="0">
                  <a:pos x="24" y="54"/>
                </a:cxn>
                <a:cxn ang="0">
                  <a:pos x="26" y="52"/>
                </a:cxn>
                <a:cxn ang="0">
                  <a:pos x="24" y="48"/>
                </a:cxn>
                <a:cxn ang="0">
                  <a:pos x="24" y="42"/>
                </a:cxn>
                <a:cxn ang="0">
                  <a:pos x="28" y="42"/>
                </a:cxn>
                <a:cxn ang="0">
                  <a:pos x="36" y="50"/>
                </a:cxn>
                <a:cxn ang="0">
                  <a:pos x="36" y="52"/>
                </a:cxn>
                <a:cxn ang="0">
                  <a:pos x="38" y="54"/>
                </a:cxn>
                <a:cxn ang="0">
                  <a:pos x="40" y="54"/>
                </a:cxn>
                <a:cxn ang="0">
                  <a:pos x="46" y="58"/>
                </a:cxn>
                <a:cxn ang="0">
                  <a:pos x="52" y="56"/>
                </a:cxn>
                <a:cxn ang="0">
                  <a:pos x="50" y="48"/>
                </a:cxn>
                <a:cxn ang="0">
                  <a:pos x="52" y="44"/>
                </a:cxn>
                <a:cxn ang="0">
                  <a:pos x="54" y="20"/>
                </a:cxn>
                <a:cxn ang="0">
                  <a:pos x="56" y="10"/>
                </a:cxn>
                <a:cxn ang="0">
                  <a:pos x="58" y="0"/>
                </a:cxn>
                <a:cxn ang="0">
                  <a:pos x="54" y="0"/>
                </a:cxn>
              </a:cxnLst>
              <a:rect l="0" t="0" r="r" b="b"/>
              <a:pathLst>
                <a:path w="58" h="58">
                  <a:moveTo>
                    <a:pt x="54" y="0"/>
                  </a:moveTo>
                  <a:lnTo>
                    <a:pt x="44" y="6"/>
                  </a:lnTo>
                  <a:lnTo>
                    <a:pt x="40" y="4"/>
                  </a:lnTo>
                  <a:lnTo>
                    <a:pt x="36" y="2"/>
                  </a:lnTo>
                  <a:lnTo>
                    <a:pt x="32" y="10"/>
                  </a:lnTo>
                  <a:lnTo>
                    <a:pt x="30" y="10"/>
                  </a:lnTo>
                  <a:lnTo>
                    <a:pt x="24" y="16"/>
                  </a:lnTo>
                  <a:lnTo>
                    <a:pt x="20" y="14"/>
                  </a:lnTo>
                  <a:lnTo>
                    <a:pt x="16" y="18"/>
                  </a:lnTo>
                  <a:lnTo>
                    <a:pt x="12" y="18"/>
                  </a:lnTo>
                  <a:lnTo>
                    <a:pt x="10" y="22"/>
                  </a:lnTo>
                  <a:lnTo>
                    <a:pt x="8" y="26"/>
                  </a:lnTo>
                  <a:lnTo>
                    <a:pt x="2" y="28"/>
                  </a:lnTo>
                  <a:lnTo>
                    <a:pt x="0" y="28"/>
                  </a:lnTo>
                  <a:lnTo>
                    <a:pt x="0" y="30"/>
                  </a:lnTo>
                  <a:lnTo>
                    <a:pt x="24" y="54"/>
                  </a:lnTo>
                  <a:lnTo>
                    <a:pt x="26" y="52"/>
                  </a:lnTo>
                  <a:lnTo>
                    <a:pt x="24" y="48"/>
                  </a:lnTo>
                  <a:lnTo>
                    <a:pt x="24" y="42"/>
                  </a:lnTo>
                  <a:lnTo>
                    <a:pt x="28" y="42"/>
                  </a:lnTo>
                  <a:lnTo>
                    <a:pt x="36" y="50"/>
                  </a:lnTo>
                  <a:lnTo>
                    <a:pt x="36" y="52"/>
                  </a:lnTo>
                  <a:lnTo>
                    <a:pt x="38" y="54"/>
                  </a:lnTo>
                  <a:lnTo>
                    <a:pt x="40" y="54"/>
                  </a:lnTo>
                  <a:lnTo>
                    <a:pt x="46" y="58"/>
                  </a:lnTo>
                  <a:lnTo>
                    <a:pt x="52" y="56"/>
                  </a:lnTo>
                  <a:lnTo>
                    <a:pt x="50" y="48"/>
                  </a:lnTo>
                  <a:lnTo>
                    <a:pt x="52" y="44"/>
                  </a:lnTo>
                  <a:lnTo>
                    <a:pt x="54" y="20"/>
                  </a:lnTo>
                  <a:lnTo>
                    <a:pt x="56" y="10"/>
                  </a:lnTo>
                  <a:lnTo>
                    <a:pt x="58" y="0"/>
                  </a:lnTo>
                  <a:lnTo>
                    <a:pt x="5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40" name="Freeform 809"/>
            <p:cNvSpPr>
              <a:spLocks/>
            </p:cNvSpPr>
            <p:nvPr/>
          </p:nvSpPr>
          <p:spPr bwMode="auto">
            <a:xfrm>
              <a:off x="3261747" y="4081240"/>
              <a:ext cx="188428" cy="273670"/>
            </a:xfrm>
            <a:custGeom>
              <a:avLst/>
              <a:gdLst/>
              <a:ahLst/>
              <a:cxnLst>
                <a:cxn ang="0">
                  <a:pos x="162" y="220"/>
                </a:cxn>
                <a:cxn ang="0">
                  <a:pos x="154" y="214"/>
                </a:cxn>
                <a:cxn ang="0">
                  <a:pos x="156" y="208"/>
                </a:cxn>
                <a:cxn ang="0">
                  <a:pos x="160" y="210"/>
                </a:cxn>
                <a:cxn ang="0">
                  <a:pos x="162" y="202"/>
                </a:cxn>
                <a:cxn ang="0">
                  <a:pos x="164" y="192"/>
                </a:cxn>
                <a:cxn ang="0">
                  <a:pos x="168" y="164"/>
                </a:cxn>
                <a:cxn ang="0">
                  <a:pos x="148" y="146"/>
                </a:cxn>
                <a:cxn ang="0">
                  <a:pos x="144" y="122"/>
                </a:cxn>
                <a:cxn ang="0">
                  <a:pos x="130" y="132"/>
                </a:cxn>
                <a:cxn ang="0">
                  <a:pos x="120" y="124"/>
                </a:cxn>
                <a:cxn ang="0">
                  <a:pos x="112" y="118"/>
                </a:cxn>
                <a:cxn ang="0">
                  <a:pos x="100" y="100"/>
                </a:cxn>
                <a:cxn ang="0">
                  <a:pos x="110" y="86"/>
                </a:cxn>
                <a:cxn ang="0">
                  <a:pos x="118" y="66"/>
                </a:cxn>
                <a:cxn ang="0">
                  <a:pos x="144" y="54"/>
                </a:cxn>
                <a:cxn ang="0">
                  <a:pos x="152" y="54"/>
                </a:cxn>
                <a:cxn ang="0">
                  <a:pos x="144" y="48"/>
                </a:cxn>
                <a:cxn ang="0">
                  <a:pos x="150" y="36"/>
                </a:cxn>
                <a:cxn ang="0">
                  <a:pos x="138" y="28"/>
                </a:cxn>
                <a:cxn ang="0">
                  <a:pos x="126" y="28"/>
                </a:cxn>
                <a:cxn ang="0">
                  <a:pos x="110" y="30"/>
                </a:cxn>
                <a:cxn ang="0">
                  <a:pos x="108" y="24"/>
                </a:cxn>
                <a:cxn ang="0">
                  <a:pos x="102" y="14"/>
                </a:cxn>
                <a:cxn ang="0">
                  <a:pos x="92" y="6"/>
                </a:cxn>
                <a:cxn ang="0">
                  <a:pos x="80" y="0"/>
                </a:cxn>
                <a:cxn ang="0">
                  <a:pos x="76" y="2"/>
                </a:cxn>
                <a:cxn ang="0">
                  <a:pos x="80" y="12"/>
                </a:cxn>
                <a:cxn ang="0">
                  <a:pos x="62" y="32"/>
                </a:cxn>
                <a:cxn ang="0">
                  <a:pos x="42" y="46"/>
                </a:cxn>
                <a:cxn ang="0">
                  <a:pos x="36" y="50"/>
                </a:cxn>
                <a:cxn ang="0">
                  <a:pos x="30" y="64"/>
                </a:cxn>
                <a:cxn ang="0">
                  <a:pos x="22" y="60"/>
                </a:cxn>
                <a:cxn ang="0">
                  <a:pos x="16" y="58"/>
                </a:cxn>
                <a:cxn ang="0">
                  <a:pos x="10" y="54"/>
                </a:cxn>
                <a:cxn ang="0">
                  <a:pos x="12" y="44"/>
                </a:cxn>
                <a:cxn ang="0">
                  <a:pos x="2" y="68"/>
                </a:cxn>
                <a:cxn ang="0">
                  <a:pos x="2" y="76"/>
                </a:cxn>
                <a:cxn ang="0">
                  <a:pos x="22" y="94"/>
                </a:cxn>
                <a:cxn ang="0">
                  <a:pos x="32" y="110"/>
                </a:cxn>
                <a:cxn ang="0">
                  <a:pos x="46" y="140"/>
                </a:cxn>
                <a:cxn ang="0">
                  <a:pos x="54" y="156"/>
                </a:cxn>
                <a:cxn ang="0">
                  <a:pos x="66" y="176"/>
                </a:cxn>
                <a:cxn ang="0">
                  <a:pos x="66" y="186"/>
                </a:cxn>
                <a:cxn ang="0">
                  <a:pos x="82" y="204"/>
                </a:cxn>
                <a:cxn ang="0">
                  <a:pos x="120" y="224"/>
                </a:cxn>
                <a:cxn ang="0">
                  <a:pos x="138" y="240"/>
                </a:cxn>
                <a:cxn ang="0">
                  <a:pos x="146" y="242"/>
                </a:cxn>
                <a:cxn ang="0">
                  <a:pos x="156" y="236"/>
                </a:cxn>
                <a:cxn ang="0">
                  <a:pos x="164" y="220"/>
                </a:cxn>
              </a:cxnLst>
              <a:rect l="0" t="0" r="r" b="b"/>
              <a:pathLst>
                <a:path w="168" h="244">
                  <a:moveTo>
                    <a:pt x="164" y="220"/>
                  </a:moveTo>
                  <a:lnTo>
                    <a:pt x="162" y="220"/>
                  </a:lnTo>
                  <a:lnTo>
                    <a:pt x="156" y="216"/>
                  </a:lnTo>
                  <a:lnTo>
                    <a:pt x="154" y="214"/>
                  </a:lnTo>
                  <a:lnTo>
                    <a:pt x="152" y="210"/>
                  </a:lnTo>
                  <a:lnTo>
                    <a:pt x="156" y="208"/>
                  </a:lnTo>
                  <a:lnTo>
                    <a:pt x="158" y="208"/>
                  </a:lnTo>
                  <a:lnTo>
                    <a:pt x="160" y="210"/>
                  </a:lnTo>
                  <a:lnTo>
                    <a:pt x="160" y="208"/>
                  </a:lnTo>
                  <a:lnTo>
                    <a:pt x="162" y="202"/>
                  </a:lnTo>
                  <a:lnTo>
                    <a:pt x="160" y="196"/>
                  </a:lnTo>
                  <a:lnTo>
                    <a:pt x="164" y="192"/>
                  </a:lnTo>
                  <a:lnTo>
                    <a:pt x="164" y="170"/>
                  </a:lnTo>
                  <a:lnTo>
                    <a:pt x="168" y="164"/>
                  </a:lnTo>
                  <a:lnTo>
                    <a:pt x="156" y="144"/>
                  </a:lnTo>
                  <a:lnTo>
                    <a:pt x="148" y="146"/>
                  </a:lnTo>
                  <a:lnTo>
                    <a:pt x="144" y="144"/>
                  </a:lnTo>
                  <a:lnTo>
                    <a:pt x="144" y="122"/>
                  </a:lnTo>
                  <a:lnTo>
                    <a:pt x="136" y="128"/>
                  </a:lnTo>
                  <a:lnTo>
                    <a:pt x="130" y="132"/>
                  </a:lnTo>
                  <a:lnTo>
                    <a:pt x="122" y="130"/>
                  </a:lnTo>
                  <a:lnTo>
                    <a:pt x="120" y="124"/>
                  </a:lnTo>
                  <a:lnTo>
                    <a:pt x="112" y="124"/>
                  </a:lnTo>
                  <a:lnTo>
                    <a:pt x="112" y="118"/>
                  </a:lnTo>
                  <a:lnTo>
                    <a:pt x="104" y="108"/>
                  </a:lnTo>
                  <a:lnTo>
                    <a:pt x="100" y="100"/>
                  </a:lnTo>
                  <a:lnTo>
                    <a:pt x="104" y="88"/>
                  </a:lnTo>
                  <a:lnTo>
                    <a:pt x="110" y="86"/>
                  </a:lnTo>
                  <a:lnTo>
                    <a:pt x="110" y="76"/>
                  </a:lnTo>
                  <a:lnTo>
                    <a:pt x="118" y="66"/>
                  </a:lnTo>
                  <a:lnTo>
                    <a:pt x="130" y="60"/>
                  </a:lnTo>
                  <a:lnTo>
                    <a:pt x="144" y="54"/>
                  </a:lnTo>
                  <a:lnTo>
                    <a:pt x="150" y="54"/>
                  </a:lnTo>
                  <a:lnTo>
                    <a:pt x="152" y="54"/>
                  </a:lnTo>
                  <a:lnTo>
                    <a:pt x="146" y="50"/>
                  </a:lnTo>
                  <a:lnTo>
                    <a:pt x="144" y="48"/>
                  </a:lnTo>
                  <a:lnTo>
                    <a:pt x="144" y="46"/>
                  </a:lnTo>
                  <a:lnTo>
                    <a:pt x="150" y="36"/>
                  </a:lnTo>
                  <a:lnTo>
                    <a:pt x="148" y="32"/>
                  </a:lnTo>
                  <a:lnTo>
                    <a:pt x="138" y="28"/>
                  </a:lnTo>
                  <a:lnTo>
                    <a:pt x="134" y="30"/>
                  </a:lnTo>
                  <a:lnTo>
                    <a:pt x="126" y="28"/>
                  </a:lnTo>
                  <a:lnTo>
                    <a:pt x="120" y="32"/>
                  </a:lnTo>
                  <a:lnTo>
                    <a:pt x="110" y="30"/>
                  </a:lnTo>
                  <a:lnTo>
                    <a:pt x="108" y="28"/>
                  </a:lnTo>
                  <a:lnTo>
                    <a:pt x="108" y="24"/>
                  </a:lnTo>
                  <a:lnTo>
                    <a:pt x="104" y="22"/>
                  </a:lnTo>
                  <a:lnTo>
                    <a:pt x="102" y="14"/>
                  </a:lnTo>
                  <a:lnTo>
                    <a:pt x="96" y="12"/>
                  </a:lnTo>
                  <a:lnTo>
                    <a:pt x="92" y="6"/>
                  </a:lnTo>
                  <a:lnTo>
                    <a:pt x="88" y="2"/>
                  </a:lnTo>
                  <a:lnTo>
                    <a:pt x="80" y="0"/>
                  </a:lnTo>
                  <a:lnTo>
                    <a:pt x="76" y="0"/>
                  </a:lnTo>
                  <a:lnTo>
                    <a:pt x="76" y="2"/>
                  </a:lnTo>
                  <a:lnTo>
                    <a:pt x="82" y="12"/>
                  </a:lnTo>
                  <a:lnTo>
                    <a:pt x="80" y="12"/>
                  </a:lnTo>
                  <a:lnTo>
                    <a:pt x="74" y="22"/>
                  </a:lnTo>
                  <a:lnTo>
                    <a:pt x="62" y="32"/>
                  </a:lnTo>
                  <a:lnTo>
                    <a:pt x="44" y="40"/>
                  </a:lnTo>
                  <a:lnTo>
                    <a:pt x="42" y="46"/>
                  </a:lnTo>
                  <a:lnTo>
                    <a:pt x="38" y="46"/>
                  </a:lnTo>
                  <a:lnTo>
                    <a:pt x="36" y="50"/>
                  </a:lnTo>
                  <a:lnTo>
                    <a:pt x="34" y="60"/>
                  </a:lnTo>
                  <a:lnTo>
                    <a:pt x="30" y="64"/>
                  </a:lnTo>
                  <a:lnTo>
                    <a:pt x="24" y="64"/>
                  </a:lnTo>
                  <a:lnTo>
                    <a:pt x="22" y="60"/>
                  </a:lnTo>
                  <a:lnTo>
                    <a:pt x="18" y="60"/>
                  </a:lnTo>
                  <a:lnTo>
                    <a:pt x="16" y="58"/>
                  </a:lnTo>
                  <a:lnTo>
                    <a:pt x="10" y="58"/>
                  </a:lnTo>
                  <a:lnTo>
                    <a:pt x="10" y="54"/>
                  </a:lnTo>
                  <a:lnTo>
                    <a:pt x="14" y="50"/>
                  </a:lnTo>
                  <a:lnTo>
                    <a:pt x="12" y="44"/>
                  </a:lnTo>
                  <a:lnTo>
                    <a:pt x="0" y="56"/>
                  </a:lnTo>
                  <a:lnTo>
                    <a:pt x="2" y="68"/>
                  </a:lnTo>
                  <a:lnTo>
                    <a:pt x="6" y="72"/>
                  </a:lnTo>
                  <a:lnTo>
                    <a:pt x="2" y="76"/>
                  </a:lnTo>
                  <a:lnTo>
                    <a:pt x="18" y="88"/>
                  </a:lnTo>
                  <a:lnTo>
                    <a:pt x="22" y="94"/>
                  </a:lnTo>
                  <a:lnTo>
                    <a:pt x="26" y="102"/>
                  </a:lnTo>
                  <a:lnTo>
                    <a:pt x="32" y="110"/>
                  </a:lnTo>
                  <a:lnTo>
                    <a:pt x="42" y="134"/>
                  </a:lnTo>
                  <a:lnTo>
                    <a:pt x="46" y="140"/>
                  </a:lnTo>
                  <a:lnTo>
                    <a:pt x="48" y="152"/>
                  </a:lnTo>
                  <a:lnTo>
                    <a:pt x="54" y="156"/>
                  </a:lnTo>
                  <a:lnTo>
                    <a:pt x="62" y="172"/>
                  </a:lnTo>
                  <a:lnTo>
                    <a:pt x="66" y="176"/>
                  </a:lnTo>
                  <a:lnTo>
                    <a:pt x="68" y="184"/>
                  </a:lnTo>
                  <a:lnTo>
                    <a:pt x="66" y="186"/>
                  </a:lnTo>
                  <a:lnTo>
                    <a:pt x="66" y="190"/>
                  </a:lnTo>
                  <a:lnTo>
                    <a:pt x="82" y="204"/>
                  </a:lnTo>
                  <a:lnTo>
                    <a:pt x="100" y="216"/>
                  </a:lnTo>
                  <a:lnTo>
                    <a:pt x="120" y="224"/>
                  </a:lnTo>
                  <a:lnTo>
                    <a:pt x="128" y="230"/>
                  </a:lnTo>
                  <a:lnTo>
                    <a:pt x="138" y="240"/>
                  </a:lnTo>
                  <a:lnTo>
                    <a:pt x="144" y="244"/>
                  </a:lnTo>
                  <a:lnTo>
                    <a:pt x="146" y="242"/>
                  </a:lnTo>
                  <a:lnTo>
                    <a:pt x="152" y="242"/>
                  </a:lnTo>
                  <a:lnTo>
                    <a:pt x="156" y="236"/>
                  </a:lnTo>
                  <a:lnTo>
                    <a:pt x="156" y="232"/>
                  </a:lnTo>
                  <a:lnTo>
                    <a:pt x="164" y="220"/>
                  </a:lnTo>
                  <a:lnTo>
                    <a:pt x="164" y="22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41" name="Freeform 810"/>
            <p:cNvSpPr>
              <a:spLocks/>
            </p:cNvSpPr>
            <p:nvPr/>
          </p:nvSpPr>
          <p:spPr bwMode="auto">
            <a:xfrm>
              <a:off x="3701413" y="4554555"/>
              <a:ext cx="24675" cy="35891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6" y="6"/>
                </a:cxn>
                <a:cxn ang="0">
                  <a:pos x="22" y="4"/>
                </a:cxn>
                <a:cxn ang="0">
                  <a:pos x="22" y="8"/>
                </a:cxn>
                <a:cxn ang="0">
                  <a:pos x="22" y="8"/>
                </a:cxn>
                <a:cxn ang="0">
                  <a:pos x="20" y="8"/>
                </a:cxn>
                <a:cxn ang="0">
                  <a:pos x="20" y="12"/>
                </a:cxn>
                <a:cxn ang="0">
                  <a:pos x="14" y="18"/>
                </a:cxn>
                <a:cxn ang="0">
                  <a:pos x="14" y="24"/>
                </a:cxn>
                <a:cxn ang="0">
                  <a:pos x="6" y="28"/>
                </a:cxn>
                <a:cxn ang="0">
                  <a:pos x="2" y="30"/>
                </a:cxn>
                <a:cxn ang="0">
                  <a:pos x="2" y="32"/>
                </a:cxn>
                <a:cxn ang="0">
                  <a:pos x="0" y="28"/>
                </a:cxn>
                <a:cxn ang="0">
                  <a:pos x="2" y="26"/>
                </a:cxn>
                <a:cxn ang="0">
                  <a:pos x="2" y="22"/>
                </a:cxn>
                <a:cxn ang="0">
                  <a:pos x="6" y="20"/>
                </a:cxn>
                <a:cxn ang="0">
                  <a:pos x="8" y="18"/>
                </a:cxn>
                <a:cxn ang="0">
                  <a:pos x="12" y="8"/>
                </a:cxn>
                <a:cxn ang="0">
                  <a:pos x="14" y="0"/>
                </a:cxn>
                <a:cxn ang="0">
                  <a:pos x="14" y="0"/>
                </a:cxn>
              </a:cxnLst>
              <a:rect l="0" t="0" r="r" b="b"/>
              <a:pathLst>
                <a:path w="22" h="32">
                  <a:moveTo>
                    <a:pt x="14" y="0"/>
                  </a:moveTo>
                  <a:lnTo>
                    <a:pt x="16" y="6"/>
                  </a:lnTo>
                  <a:lnTo>
                    <a:pt x="22" y="4"/>
                  </a:lnTo>
                  <a:lnTo>
                    <a:pt x="22" y="8"/>
                  </a:lnTo>
                  <a:lnTo>
                    <a:pt x="22" y="8"/>
                  </a:lnTo>
                  <a:lnTo>
                    <a:pt x="20" y="8"/>
                  </a:lnTo>
                  <a:lnTo>
                    <a:pt x="20" y="12"/>
                  </a:lnTo>
                  <a:lnTo>
                    <a:pt x="14" y="18"/>
                  </a:lnTo>
                  <a:lnTo>
                    <a:pt x="14" y="24"/>
                  </a:lnTo>
                  <a:lnTo>
                    <a:pt x="6" y="28"/>
                  </a:lnTo>
                  <a:lnTo>
                    <a:pt x="2" y="30"/>
                  </a:lnTo>
                  <a:lnTo>
                    <a:pt x="2" y="32"/>
                  </a:lnTo>
                  <a:lnTo>
                    <a:pt x="0" y="28"/>
                  </a:lnTo>
                  <a:lnTo>
                    <a:pt x="2" y="26"/>
                  </a:lnTo>
                  <a:lnTo>
                    <a:pt x="2" y="22"/>
                  </a:lnTo>
                  <a:lnTo>
                    <a:pt x="6" y="20"/>
                  </a:lnTo>
                  <a:lnTo>
                    <a:pt x="8" y="18"/>
                  </a:lnTo>
                  <a:lnTo>
                    <a:pt x="12" y="8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42" name="Freeform 811"/>
            <p:cNvSpPr>
              <a:spLocks/>
            </p:cNvSpPr>
            <p:nvPr/>
          </p:nvSpPr>
          <p:spPr bwMode="auto">
            <a:xfrm>
              <a:off x="4455126" y="3946649"/>
              <a:ext cx="29161" cy="42621"/>
            </a:xfrm>
            <a:custGeom>
              <a:avLst/>
              <a:gdLst/>
              <a:ahLst/>
              <a:cxnLst>
                <a:cxn ang="0">
                  <a:pos x="16" y="10"/>
                </a:cxn>
                <a:cxn ang="0">
                  <a:pos x="14" y="10"/>
                </a:cxn>
                <a:cxn ang="0">
                  <a:pos x="12" y="6"/>
                </a:cxn>
                <a:cxn ang="0">
                  <a:pos x="10" y="6"/>
                </a:cxn>
                <a:cxn ang="0">
                  <a:pos x="6" y="0"/>
                </a:cxn>
                <a:cxn ang="0">
                  <a:pos x="8" y="6"/>
                </a:cxn>
                <a:cxn ang="0">
                  <a:pos x="0" y="6"/>
                </a:cxn>
                <a:cxn ang="0">
                  <a:pos x="4" y="6"/>
                </a:cxn>
                <a:cxn ang="0">
                  <a:pos x="6" y="6"/>
                </a:cxn>
                <a:cxn ang="0">
                  <a:pos x="8" y="6"/>
                </a:cxn>
                <a:cxn ang="0">
                  <a:pos x="10" y="10"/>
                </a:cxn>
                <a:cxn ang="0">
                  <a:pos x="12" y="12"/>
                </a:cxn>
                <a:cxn ang="0">
                  <a:pos x="10" y="16"/>
                </a:cxn>
                <a:cxn ang="0">
                  <a:pos x="16" y="14"/>
                </a:cxn>
                <a:cxn ang="0">
                  <a:pos x="18" y="14"/>
                </a:cxn>
                <a:cxn ang="0">
                  <a:pos x="18" y="18"/>
                </a:cxn>
                <a:cxn ang="0">
                  <a:pos x="14" y="22"/>
                </a:cxn>
                <a:cxn ang="0">
                  <a:pos x="22" y="20"/>
                </a:cxn>
                <a:cxn ang="0">
                  <a:pos x="20" y="22"/>
                </a:cxn>
                <a:cxn ang="0">
                  <a:pos x="18" y="26"/>
                </a:cxn>
                <a:cxn ang="0">
                  <a:pos x="22" y="30"/>
                </a:cxn>
                <a:cxn ang="0">
                  <a:pos x="24" y="32"/>
                </a:cxn>
                <a:cxn ang="0">
                  <a:pos x="18" y="32"/>
                </a:cxn>
                <a:cxn ang="0">
                  <a:pos x="10" y="28"/>
                </a:cxn>
                <a:cxn ang="0">
                  <a:pos x="20" y="34"/>
                </a:cxn>
                <a:cxn ang="0">
                  <a:pos x="22" y="36"/>
                </a:cxn>
                <a:cxn ang="0">
                  <a:pos x="22" y="36"/>
                </a:cxn>
                <a:cxn ang="0">
                  <a:pos x="24" y="32"/>
                </a:cxn>
                <a:cxn ang="0">
                  <a:pos x="24" y="22"/>
                </a:cxn>
                <a:cxn ang="0">
                  <a:pos x="24" y="16"/>
                </a:cxn>
                <a:cxn ang="0">
                  <a:pos x="26" y="12"/>
                </a:cxn>
                <a:cxn ang="0">
                  <a:pos x="26" y="10"/>
                </a:cxn>
                <a:cxn ang="0">
                  <a:pos x="24" y="6"/>
                </a:cxn>
                <a:cxn ang="0">
                  <a:pos x="22" y="8"/>
                </a:cxn>
                <a:cxn ang="0">
                  <a:pos x="22" y="10"/>
                </a:cxn>
                <a:cxn ang="0">
                  <a:pos x="22" y="14"/>
                </a:cxn>
                <a:cxn ang="0">
                  <a:pos x="16" y="12"/>
                </a:cxn>
                <a:cxn ang="0">
                  <a:pos x="20" y="10"/>
                </a:cxn>
              </a:cxnLst>
              <a:rect l="0" t="0" r="r" b="b"/>
              <a:pathLst>
                <a:path w="26" h="38">
                  <a:moveTo>
                    <a:pt x="20" y="10"/>
                  </a:moveTo>
                  <a:lnTo>
                    <a:pt x="16" y="10"/>
                  </a:lnTo>
                  <a:lnTo>
                    <a:pt x="16" y="12"/>
                  </a:lnTo>
                  <a:lnTo>
                    <a:pt x="14" y="10"/>
                  </a:lnTo>
                  <a:lnTo>
                    <a:pt x="10" y="8"/>
                  </a:lnTo>
                  <a:lnTo>
                    <a:pt x="12" y="6"/>
                  </a:lnTo>
                  <a:lnTo>
                    <a:pt x="10" y="4"/>
                  </a:lnTo>
                  <a:lnTo>
                    <a:pt x="10" y="6"/>
                  </a:lnTo>
                  <a:lnTo>
                    <a:pt x="10" y="6"/>
                  </a:lnTo>
                  <a:lnTo>
                    <a:pt x="6" y="0"/>
                  </a:lnTo>
                  <a:lnTo>
                    <a:pt x="6" y="2"/>
                  </a:lnTo>
                  <a:lnTo>
                    <a:pt x="8" y="6"/>
                  </a:lnTo>
                  <a:lnTo>
                    <a:pt x="4" y="4"/>
                  </a:lnTo>
                  <a:lnTo>
                    <a:pt x="0" y="6"/>
                  </a:lnTo>
                  <a:lnTo>
                    <a:pt x="2" y="6"/>
                  </a:lnTo>
                  <a:lnTo>
                    <a:pt x="4" y="6"/>
                  </a:lnTo>
                  <a:lnTo>
                    <a:pt x="4" y="8"/>
                  </a:lnTo>
                  <a:lnTo>
                    <a:pt x="6" y="6"/>
                  </a:lnTo>
                  <a:lnTo>
                    <a:pt x="6" y="8"/>
                  </a:lnTo>
                  <a:lnTo>
                    <a:pt x="8" y="6"/>
                  </a:lnTo>
                  <a:lnTo>
                    <a:pt x="10" y="8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12" y="12"/>
                  </a:lnTo>
                  <a:lnTo>
                    <a:pt x="10" y="12"/>
                  </a:lnTo>
                  <a:lnTo>
                    <a:pt x="10" y="16"/>
                  </a:lnTo>
                  <a:lnTo>
                    <a:pt x="12" y="14"/>
                  </a:lnTo>
                  <a:lnTo>
                    <a:pt x="16" y="14"/>
                  </a:lnTo>
                  <a:lnTo>
                    <a:pt x="16" y="14"/>
                  </a:lnTo>
                  <a:lnTo>
                    <a:pt x="18" y="14"/>
                  </a:lnTo>
                  <a:lnTo>
                    <a:pt x="18" y="14"/>
                  </a:lnTo>
                  <a:lnTo>
                    <a:pt x="18" y="18"/>
                  </a:lnTo>
                  <a:lnTo>
                    <a:pt x="12" y="22"/>
                  </a:lnTo>
                  <a:lnTo>
                    <a:pt x="14" y="22"/>
                  </a:lnTo>
                  <a:lnTo>
                    <a:pt x="18" y="20"/>
                  </a:lnTo>
                  <a:lnTo>
                    <a:pt x="22" y="20"/>
                  </a:lnTo>
                  <a:lnTo>
                    <a:pt x="18" y="22"/>
                  </a:lnTo>
                  <a:lnTo>
                    <a:pt x="20" y="22"/>
                  </a:lnTo>
                  <a:lnTo>
                    <a:pt x="24" y="24"/>
                  </a:lnTo>
                  <a:lnTo>
                    <a:pt x="18" y="26"/>
                  </a:lnTo>
                  <a:lnTo>
                    <a:pt x="22" y="26"/>
                  </a:lnTo>
                  <a:lnTo>
                    <a:pt x="22" y="30"/>
                  </a:lnTo>
                  <a:lnTo>
                    <a:pt x="20" y="30"/>
                  </a:lnTo>
                  <a:lnTo>
                    <a:pt x="24" y="32"/>
                  </a:lnTo>
                  <a:lnTo>
                    <a:pt x="18" y="32"/>
                  </a:lnTo>
                  <a:lnTo>
                    <a:pt x="18" y="32"/>
                  </a:lnTo>
                  <a:lnTo>
                    <a:pt x="14" y="30"/>
                  </a:lnTo>
                  <a:lnTo>
                    <a:pt x="10" y="28"/>
                  </a:lnTo>
                  <a:lnTo>
                    <a:pt x="12" y="32"/>
                  </a:lnTo>
                  <a:lnTo>
                    <a:pt x="20" y="34"/>
                  </a:lnTo>
                  <a:lnTo>
                    <a:pt x="20" y="38"/>
                  </a:lnTo>
                  <a:lnTo>
                    <a:pt x="22" y="36"/>
                  </a:lnTo>
                  <a:lnTo>
                    <a:pt x="22" y="38"/>
                  </a:lnTo>
                  <a:lnTo>
                    <a:pt x="22" y="36"/>
                  </a:lnTo>
                  <a:lnTo>
                    <a:pt x="24" y="34"/>
                  </a:lnTo>
                  <a:lnTo>
                    <a:pt x="24" y="32"/>
                  </a:lnTo>
                  <a:lnTo>
                    <a:pt x="24" y="30"/>
                  </a:lnTo>
                  <a:lnTo>
                    <a:pt x="24" y="22"/>
                  </a:lnTo>
                  <a:lnTo>
                    <a:pt x="24" y="16"/>
                  </a:lnTo>
                  <a:lnTo>
                    <a:pt x="24" y="16"/>
                  </a:lnTo>
                  <a:lnTo>
                    <a:pt x="24" y="14"/>
                  </a:lnTo>
                  <a:lnTo>
                    <a:pt x="26" y="12"/>
                  </a:lnTo>
                  <a:lnTo>
                    <a:pt x="24" y="10"/>
                  </a:lnTo>
                  <a:lnTo>
                    <a:pt x="26" y="10"/>
                  </a:lnTo>
                  <a:lnTo>
                    <a:pt x="22" y="8"/>
                  </a:lnTo>
                  <a:lnTo>
                    <a:pt x="24" y="6"/>
                  </a:lnTo>
                  <a:lnTo>
                    <a:pt x="22" y="8"/>
                  </a:lnTo>
                  <a:lnTo>
                    <a:pt x="22" y="8"/>
                  </a:lnTo>
                  <a:lnTo>
                    <a:pt x="24" y="10"/>
                  </a:lnTo>
                  <a:lnTo>
                    <a:pt x="22" y="10"/>
                  </a:lnTo>
                  <a:lnTo>
                    <a:pt x="24" y="12"/>
                  </a:lnTo>
                  <a:lnTo>
                    <a:pt x="22" y="14"/>
                  </a:lnTo>
                  <a:lnTo>
                    <a:pt x="22" y="18"/>
                  </a:lnTo>
                  <a:lnTo>
                    <a:pt x="16" y="12"/>
                  </a:lnTo>
                  <a:lnTo>
                    <a:pt x="20" y="10"/>
                  </a:lnTo>
                  <a:lnTo>
                    <a:pt x="20" y="1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43" name="Freeform 812"/>
            <p:cNvSpPr>
              <a:spLocks/>
            </p:cNvSpPr>
            <p:nvPr/>
          </p:nvSpPr>
          <p:spPr bwMode="auto">
            <a:xfrm>
              <a:off x="4674959" y="3865894"/>
              <a:ext cx="31405" cy="26918"/>
            </a:xfrm>
            <a:custGeom>
              <a:avLst/>
              <a:gdLst/>
              <a:ahLst/>
              <a:cxnLst>
                <a:cxn ang="0">
                  <a:pos x="20" y="20"/>
                </a:cxn>
                <a:cxn ang="0">
                  <a:pos x="16" y="22"/>
                </a:cxn>
                <a:cxn ang="0">
                  <a:pos x="14" y="24"/>
                </a:cxn>
                <a:cxn ang="0">
                  <a:pos x="12" y="22"/>
                </a:cxn>
                <a:cxn ang="0">
                  <a:pos x="10" y="18"/>
                </a:cxn>
                <a:cxn ang="0">
                  <a:pos x="6" y="14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4" y="0"/>
                </a:cxn>
                <a:cxn ang="0">
                  <a:pos x="8" y="0"/>
                </a:cxn>
                <a:cxn ang="0">
                  <a:pos x="12" y="4"/>
                </a:cxn>
                <a:cxn ang="0">
                  <a:pos x="14" y="10"/>
                </a:cxn>
                <a:cxn ang="0">
                  <a:pos x="26" y="12"/>
                </a:cxn>
                <a:cxn ang="0">
                  <a:pos x="28" y="14"/>
                </a:cxn>
                <a:cxn ang="0">
                  <a:pos x="26" y="18"/>
                </a:cxn>
                <a:cxn ang="0">
                  <a:pos x="20" y="20"/>
                </a:cxn>
                <a:cxn ang="0">
                  <a:pos x="20" y="20"/>
                </a:cxn>
              </a:cxnLst>
              <a:rect l="0" t="0" r="r" b="b"/>
              <a:pathLst>
                <a:path w="28" h="24">
                  <a:moveTo>
                    <a:pt x="20" y="20"/>
                  </a:moveTo>
                  <a:lnTo>
                    <a:pt x="16" y="22"/>
                  </a:lnTo>
                  <a:lnTo>
                    <a:pt x="14" y="24"/>
                  </a:lnTo>
                  <a:lnTo>
                    <a:pt x="12" y="22"/>
                  </a:lnTo>
                  <a:lnTo>
                    <a:pt x="10" y="18"/>
                  </a:lnTo>
                  <a:lnTo>
                    <a:pt x="6" y="14"/>
                  </a:lnTo>
                  <a:lnTo>
                    <a:pt x="0" y="4"/>
                  </a:lnTo>
                  <a:lnTo>
                    <a:pt x="0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2" y="4"/>
                  </a:lnTo>
                  <a:lnTo>
                    <a:pt x="14" y="10"/>
                  </a:lnTo>
                  <a:lnTo>
                    <a:pt x="26" y="12"/>
                  </a:lnTo>
                  <a:lnTo>
                    <a:pt x="28" y="14"/>
                  </a:lnTo>
                  <a:lnTo>
                    <a:pt x="26" y="18"/>
                  </a:lnTo>
                  <a:lnTo>
                    <a:pt x="20" y="20"/>
                  </a:lnTo>
                  <a:lnTo>
                    <a:pt x="20" y="2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44" name="Freeform 813"/>
            <p:cNvSpPr>
              <a:spLocks noEditPoints="1"/>
            </p:cNvSpPr>
            <p:nvPr/>
          </p:nvSpPr>
          <p:spPr bwMode="auto">
            <a:xfrm>
              <a:off x="4993492" y="4009459"/>
              <a:ext cx="118889" cy="139078"/>
            </a:xfrm>
            <a:custGeom>
              <a:avLst/>
              <a:gdLst/>
              <a:ahLst/>
              <a:cxnLst>
                <a:cxn ang="0">
                  <a:pos x="94" y="24"/>
                </a:cxn>
                <a:cxn ang="0">
                  <a:pos x="100" y="18"/>
                </a:cxn>
                <a:cxn ang="0">
                  <a:pos x="106" y="10"/>
                </a:cxn>
                <a:cxn ang="0">
                  <a:pos x="100" y="10"/>
                </a:cxn>
                <a:cxn ang="0">
                  <a:pos x="92" y="6"/>
                </a:cxn>
                <a:cxn ang="0">
                  <a:pos x="82" y="8"/>
                </a:cxn>
                <a:cxn ang="0">
                  <a:pos x="78" y="12"/>
                </a:cxn>
                <a:cxn ang="0">
                  <a:pos x="72" y="16"/>
                </a:cxn>
                <a:cxn ang="0">
                  <a:pos x="66" y="16"/>
                </a:cxn>
                <a:cxn ang="0">
                  <a:pos x="52" y="12"/>
                </a:cxn>
                <a:cxn ang="0">
                  <a:pos x="36" y="2"/>
                </a:cxn>
                <a:cxn ang="0">
                  <a:pos x="24" y="0"/>
                </a:cxn>
                <a:cxn ang="0">
                  <a:pos x="6" y="0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8" y="20"/>
                </a:cxn>
                <a:cxn ang="0">
                  <a:pos x="12" y="24"/>
                </a:cxn>
                <a:cxn ang="0">
                  <a:pos x="14" y="34"/>
                </a:cxn>
                <a:cxn ang="0">
                  <a:pos x="12" y="42"/>
                </a:cxn>
                <a:cxn ang="0">
                  <a:pos x="0" y="58"/>
                </a:cxn>
                <a:cxn ang="0">
                  <a:pos x="0" y="62"/>
                </a:cxn>
                <a:cxn ang="0">
                  <a:pos x="2" y="64"/>
                </a:cxn>
                <a:cxn ang="0">
                  <a:pos x="2" y="66"/>
                </a:cxn>
                <a:cxn ang="0">
                  <a:pos x="4" y="66"/>
                </a:cxn>
                <a:cxn ang="0">
                  <a:pos x="6" y="66"/>
                </a:cxn>
                <a:cxn ang="0">
                  <a:pos x="8" y="66"/>
                </a:cxn>
                <a:cxn ang="0">
                  <a:pos x="10" y="66"/>
                </a:cxn>
                <a:cxn ang="0">
                  <a:pos x="10" y="66"/>
                </a:cxn>
                <a:cxn ang="0">
                  <a:pos x="8" y="68"/>
                </a:cxn>
                <a:cxn ang="0">
                  <a:pos x="6" y="70"/>
                </a:cxn>
                <a:cxn ang="0">
                  <a:pos x="4" y="70"/>
                </a:cxn>
                <a:cxn ang="0">
                  <a:pos x="2" y="72"/>
                </a:cxn>
                <a:cxn ang="0">
                  <a:pos x="4" y="74"/>
                </a:cxn>
                <a:cxn ang="0">
                  <a:pos x="50" y="102"/>
                </a:cxn>
                <a:cxn ang="0">
                  <a:pos x="54" y="112"/>
                </a:cxn>
                <a:cxn ang="0">
                  <a:pos x="72" y="124"/>
                </a:cxn>
                <a:cxn ang="0">
                  <a:pos x="76" y="120"/>
                </a:cxn>
                <a:cxn ang="0">
                  <a:pos x="86" y="98"/>
                </a:cxn>
                <a:cxn ang="0">
                  <a:pos x="88" y="96"/>
                </a:cxn>
                <a:cxn ang="0">
                  <a:pos x="92" y="94"/>
                </a:cxn>
                <a:cxn ang="0">
                  <a:pos x="94" y="88"/>
                </a:cxn>
                <a:cxn ang="0">
                  <a:pos x="98" y="88"/>
                </a:cxn>
                <a:cxn ang="0">
                  <a:pos x="102" y="84"/>
                </a:cxn>
                <a:cxn ang="0">
                  <a:pos x="94" y="74"/>
                </a:cxn>
                <a:cxn ang="0">
                  <a:pos x="94" y="24"/>
                </a:cxn>
                <a:cxn ang="0">
                  <a:pos x="34" y="34"/>
                </a:cxn>
                <a:cxn ang="0">
                  <a:pos x="32" y="30"/>
                </a:cxn>
                <a:cxn ang="0">
                  <a:pos x="26" y="24"/>
                </a:cxn>
                <a:cxn ang="0">
                  <a:pos x="22" y="14"/>
                </a:cxn>
                <a:cxn ang="0">
                  <a:pos x="24" y="6"/>
                </a:cxn>
                <a:cxn ang="0">
                  <a:pos x="26" y="6"/>
                </a:cxn>
                <a:cxn ang="0">
                  <a:pos x="28" y="10"/>
                </a:cxn>
                <a:cxn ang="0">
                  <a:pos x="30" y="24"/>
                </a:cxn>
                <a:cxn ang="0">
                  <a:pos x="34" y="30"/>
                </a:cxn>
                <a:cxn ang="0">
                  <a:pos x="34" y="34"/>
                </a:cxn>
                <a:cxn ang="0">
                  <a:pos x="34" y="34"/>
                </a:cxn>
              </a:cxnLst>
              <a:rect l="0" t="0" r="r" b="b"/>
              <a:pathLst>
                <a:path w="106" h="124">
                  <a:moveTo>
                    <a:pt x="94" y="24"/>
                  </a:moveTo>
                  <a:lnTo>
                    <a:pt x="100" y="18"/>
                  </a:lnTo>
                  <a:lnTo>
                    <a:pt x="106" y="10"/>
                  </a:lnTo>
                  <a:lnTo>
                    <a:pt x="100" y="10"/>
                  </a:lnTo>
                  <a:lnTo>
                    <a:pt x="92" y="6"/>
                  </a:lnTo>
                  <a:lnTo>
                    <a:pt x="82" y="8"/>
                  </a:lnTo>
                  <a:lnTo>
                    <a:pt x="78" y="12"/>
                  </a:lnTo>
                  <a:lnTo>
                    <a:pt x="72" y="16"/>
                  </a:lnTo>
                  <a:lnTo>
                    <a:pt x="66" y="16"/>
                  </a:lnTo>
                  <a:lnTo>
                    <a:pt x="52" y="12"/>
                  </a:lnTo>
                  <a:lnTo>
                    <a:pt x="36" y="2"/>
                  </a:lnTo>
                  <a:lnTo>
                    <a:pt x="24" y="0"/>
                  </a:lnTo>
                  <a:lnTo>
                    <a:pt x="6" y="0"/>
                  </a:lnTo>
                  <a:lnTo>
                    <a:pt x="0" y="8"/>
                  </a:lnTo>
                  <a:lnTo>
                    <a:pt x="4" y="10"/>
                  </a:lnTo>
                  <a:lnTo>
                    <a:pt x="8" y="20"/>
                  </a:lnTo>
                  <a:lnTo>
                    <a:pt x="12" y="24"/>
                  </a:lnTo>
                  <a:lnTo>
                    <a:pt x="14" y="34"/>
                  </a:lnTo>
                  <a:lnTo>
                    <a:pt x="12" y="42"/>
                  </a:lnTo>
                  <a:lnTo>
                    <a:pt x="0" y="58"/>
                  </a:lnTo>
                  <a:lnTo>
                    <a:pt x="0" y="62"/>
                  </a:lnTo>
                  <a:lnTo>
                    <a:pt x="2" y="64"/>
                  </a:lnTo>
                  <a:lnTo>
                    <a:pt x="2" y="66"/>
                  </a:lnTo>
                  <a:lnTo>
                    <a:pt x="4" y="66"/>
                  </a:lnTo>
                  <a:lnTo>
                    <a:pt x="6" y="66"/>
                  </a:lnTo>
                  <a:lnTo>
                    <a:pt x="8" y="66"/>
                  </a:lnTo>
                  <a:lnTo>
                    <a:pt x="10" y="66"/>
                  </a:lnTo>
                  <a:lnTo>
                    <a:pt x="10" y="66"/>
                  </a:lnTo>
                  <a:lnTo>
                    <a:pt x="8" y="68"/>
                  </a:lnTo>
                  <a:lnTo>
                    <a:pt x="6" y="70"/>
                  </a:lnTo>
                  <a:lnTo>
                    <a:pt x="4" y="70"/>
                  </a:lnTo>
                  <a:lnTo>
                    <a:pt x="2" y="72"/>
                  </a:lnTo>
                  <a:lnTo>
                    <a:pt x="4" y="74"/>
                  </a:lnTo>
                  <a:lnTo>
                    <a:pt x="50" y="102"/>
                  </a:lnTo>
                  <a:lnTo>
                    <a:pt x="54" y="112"/>
                  </a:lnTo>
                  <a:lnTo>
                    <a:pt x="72" y="124"/>
                  </a:lnTo>
                  <a:lnTo>
                    <a:pt x="76" y="120"/>
                  </a:lnTo>
                  <a:lnTo>
                    <a:pt x="86" y="98"/>
                  </a:lnTo>
                  <a:lnTo>
                    <a:pt x="88" y="96"/>
                  </a:lnTo>
                  <a:lnTo>
                    <a:pt x="92" y="94"/>
                  </a:lnTo>
                  <a:lnTo>
                    <a:pt x="94" y="88"/>
                  </a:lnTo>
                  <a:lnTo>
                    <a:pt x="98" y="88"/>
                  </a:lnTo>
                  <a:lnTo>
                    <a:pt x="102" y="84"/>
                  </a:lnTo>
                  <a:lnTo>
                    <a:pt x="94" y="74"/>
                  </a:lnTo>
                  <a:lnTo>
                    <a:pt x="94" y="24"/>
                  </a:lnTo>
                  <a:close/>
                  <a:moveTo>
                    <a:pt x="34" y="34"/>
                  </a:moveTo>
                  <a:lnTo>
                    <a:pt x="32" y="30"/>
                  </a:lnTo>
                  <a:lnTo>
                    <a:pt x="26" y="24"/>
                  </a:lnTo>
                  <a:lnTo>
                    <a:pt x="22" y="14"/>
                  </a:lnTo>
                  <a:lnTo>
                    <a:pt x="24" y="6"/>
                  </a:lnTo>
                  <a:lnTo>
                    <a:pt x="26" y="6"/>
                  </a:lnTo>
                  <a:lnTo>
                    <a:pt x="28" y="10"/>
                  </a:lnTo>
                  <a:lnTo>
                    <a:pt x="30" y="24"/>
                  </a:lnTo>
                  <a:lnTo>
                    <a:pt x="34" y="30"/>
                  </a:lnTo>
                  <a:lnTo>
                    <a:pt x="34" y="34"/>
                  </a:lnTo>
                  <a:lnTo>
                    <a:pt x="34" y="3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45" name="Freeform 815"/>
            <p:cNvSpPr>
              <a:spLocks/>
            </p:cNvSpPr>
            <p:nvPr/>
          </p:nvSpPr>
          <p:spPr bwMode="auto">
            <a:xfrm>
              <a:off x="5583452" y="3287150"/>
              <a:ext cx="87484" cy="42621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4" y="0"/>
                </a:cxn>
                <a:cxn ang="0">
                  <a:pos x="32" y="0"/>
                </a:cxn>
                <a:cxn ang="0">
                  <a:pos x="52" y="4"/>
                </a:cxn>
                <a:cxn ang="0">
                  <a:pos x="60" y="2"/>
                </a:cxn>
                <a:cxn ang="0">
                  <a:pos x="66" y="6"/>
                </a:cxn>
                <a:cxn ang="0">
                  <a:pos x="70" y="0"/>
                </a:cxn>
                <a:cxn ang="0">
                  <a:pos x="76" y="0"/>
                </a:cxn>
                <a:cxn ang="0">
                  <a:pos x="78" y="0"/>
                </a:cxn>
                <a:cxn ang="0">
                  <a:pos x="78" y="4"/>
                </a:cxn>
                <a:cxn ang="0">
                  <a:pos x="74" y="8"/>
                </a:cxn>
                <a:cxn ang="0">
                  <a:pos x="70" y="6"/>
                </a:cxn>
                <a:cxn ang="0">
                  <a:pos x="68" y="8"/>
                </a:cxn>
                <a:cxn ang="0">
                  <a:pos x="62" y="8"/>
                </a:cxn>
                <a:cxn ang="0">
                  <a:pos x="54" y="6"/>
                </a:cxn>
                <a:cxn ang="0">
                  <a:pos x="50" y="6"/>
                </a:cxn>
                <a:cxn ang="0">
                  <a:pos x="30" y="6"/>
                </a:cxn>
                <a:cxn ang="0">
                  <a:pos x="26" y="2"/>
                </a:cxn>
                <a:cxn ang="0">
                  <a:pos x="24" y="6"/>
                </a:cxn>
                <a:cxn ang="0">
                  <a:pos x="22" y="8"/>
                </a:cxn>
                <a:cxn ang="0">
                  <a:pos x="18" y="12"/>
                </a:cxn>
                <a:cxn ang="0">
                  <a:pos x="12" y="16"/>
                </a:cxn>
                <a:cxn ang="0">
                  <a:pos x="10" y="26"/>
                </a:cxn>
                <a:cxn ang="0">
                  <a:pos x="10" y="28"/>
                </a:cxn>
                <a:cxn ang="0">
                  <a:pos x="10" y="30"/>
                </a:cxn>
                <a:cxn ang="0">
                  <a:pos x="14" y="38"/>
                </a:cxn>
                <a:cxn ang="0">
                  <a:pos x="10" y="38"/>
                </a:cxn>
                <a:cxn ang="0">
                  <a:pos x="6" y="28"/>
                </a:cxn>
                <a:cxn ang="0">
                  <a:pos x="2" y="26"/>
                </a:cxn>
                <a:cxn ang="0">
                  <a:pos x="0" y="22"/>
                </a:cxn>
                <a:cxn ang="0">
                  <a:pos x="2" y="18"/>
                </a:cxn>
                <a:cxn ang="0">
                  <a:pos x="2" y="12"/>
                </a:cxn>
                <a:cxn ang="0">
                  <a:pos x="6" y="12"/>
                </a:cxn>
                <a:cxn ang="0">
                  <a:pos x="16" y="2"/>
                </a:cxn>
                <a:cxn ang="0">
                  <a:pos x="22" y="0"/>
                </a:cxn>
                <a:cxn ang="0">
                  <a:pos x="22" y="0"/>
                </a:cxn>
              </a:cxnLst>
              <a:rect l="0" t="0" r="r" b="b"/>
              <a:pathLst>
                <a:path w="78" h="38">
                  <a:moveTo>
                    <a:pt x="22" y="0"/>
                  </a:moveTo>
                  <a:lnTo>
                    <a:pt x="24" y="0"/>
                  </a:lnTo>
                  <a:lnTo>
                    <a:pt x="32" y="0"/>
                  </a:lnTo>
                  <a:lnTo>
                    <a:pt x="52" y="4"/>
                  </a:lnTo>
                  <a:lnTo>
                    <a:pt x="60" y="2"/>
                  </a:lnTo>
                  <a:lnTo>
                    <a:pt x="66" y="6"/>
                  </a:lnTo>
                  <a:lnTo>
                    <a:pt x="70" y="0"/>
                  </a:lnTo>
                  <a:lnTo>
                    <a:pt x="76" y="0"/>
                  </a:lnTo>
                  <a:lnTo>
                    <a:pt x="78" y="0"/>
                  </a:lnTo>
                  <a:lnTo>
                    <a:pt x="78" y="4"/>
                  </a:lnTo>
                  <a:lnTo>
                    <a:pt x="74" y="8"/>
                  </a:lnTo>
                  <a:lnTo>
                    <a:pt x="70" y="6"/>
                  </a:lnTo>
                  <a:lnTo>
                    <a:pt x="68" y="8"/>
                  </a:lnTo>
                  <a:lnTo>
                    <a:pt x="62" y="8"/>
                  </a:lnTo>
                  <a:lnTo>
                    <a:pt x="54" y="6"/>
                  </a:lnTo>
                  <a:lnTo>
                    <a:pt x="50" y="6"/>
                  </a:lnTo>
                  <a:lnTo>
                    <a:pt x="30" y="6"/>
                  </a:lnTo>
                  <a:lnTo>
                    <a:pt x="26" y="2"/>
                  </a:lnTo>
                  <a:lnTo>
                    <a:pt x="24" y="6"/>
                  </a:lnTo>
                  <a:lnTo>
                    <a:pt x="22" y="8"/>
                  </a:lnTo>
                  <a:lnTo>
                    <a:pt x="18" y="12"/>
                  </a:lnTo>
                  <a:lnTo>
                    <a:pt x="12" y="16"/>
                  </a:lnTo>
                  <a:lnTo>
                    <a:pt x="10" y="26"/>
                  </a:lnTo>
                  <a:lnTo>
                    <a:pt x="10" y="28"/>
                  </a:lnTo>
                  <a:lnTo>
                    <a:pt x="10" y="30"/>
                  </a:lnTo>
                  <a:lnTo>
                    <a:pt x="14" y="38"/>
                  </a:lnTo>
                  <a:lnTo>
                    <a:pt x="10" y="38"/>
                  </a:lnTo>
                  <a:lnTo>
                    <a:pt x="6" y="28"/>
                  </a:lnTo>
                  <a:lnTo>
                    <a:pt x="2" y="26"/>
                  </a:lnTo>
                  <a:lnTo>
                    <a:pt x="0" y="22"/>
                  </a:lnTo>
                  <a:lnTo>
                    <a:pt x="2" y="18"/>
                  </a:lnTo>
                  <a:lnTo>
                    <a:pt x="2" y="12"/>
                  </a:lnTo>
                  <a:lnTo>
                    <a:pt x="6" y="12"/>
                  </a:lnTo>
                  <a:lnTo>
                    <a:pt x="16" y="2"/>
                  </a:lnTo>
                  <a:lnTo>
                    <a:pt x="22" y="0"/>
                  </a:lnTo>
                  <a:lnTo>
                    <a:pt x="22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46" name="Freeform 816"/>
            <p:cNvSpPr>
              <a:spLocks noEditPoints="1"/>
            </p:cNvSpPr>
            <p:nvPr/>
          </p:nvSpPr>
          <p:spPr bwMode="auto">
            <a:xfrm>
              <a:off x="3436717" y="4224804"/>
              <a:ext cx="179455" cy="206374"/>
            </a:xfrm>
            <a:custGeom>
              <a:avLst/>
              <a:gdLst/>
              <a:ahLst/>
              <a:cxnLst>
                <a:cxn ang="0">
                  <a:pos x="156" y="104"/>
                </a:cxn>
                <a:cxn ang="0">
                  <a:pos x="150" y="98"/>
                </a:cxn>
                <a:cxn ang="0">
                  <a:pos x="128" y="88"/>
                </a:cxn>
                <a:cxn ang="0">
                  <a:pos x="124" y="74"/>
                </a:cxn>
                <a:cxn ang="0">
                  <a:pos x="122" y="58"/>
                </a:cxn>
                <a:cxn ang="0">
                  <a:pos x="114" y="50"/>
                </a:cxn>
                <a:cxn ang="0">
                  <a:pos x="100" y="46"/>
                </a:cxn>
                <a:cxn ang="0">
                  <a:pos x="84" y="38"/>
                </a:cxn>
                <a:cxn ang="0">
                  <a:pos x="60" y="30"/>
                </a:cxn>
                <a:cxn ang="0">
                  <a:pos x="58" y="14"/>
                </a:cxn>
                <a:cxn ang="0">
                  <a:pos x="58" y="2"/>
                </a:cxn>
                <a:cxn ang="0">
                  <a:pos x="40" y="0"/>
                </a:cxn>
                <a:cxn ang="0">
                  <a:pos x="16" y="18"/>
                </a:cxn>
                <a:cxn ang="0">
                  <a:pos x="12" y="36"/>
                </a:cxn>
                <a:cxn ang="0">
                  <a:pos x="8" y="64"/>
                </a:cxn>
                <a:cxn ang="0">
                  <a:pos x="6" y="74"/>
                </a:cxn>
                <a:cxn ang="0">
                  <a:pos x="4" y="84"/>
                </a:cxn>
                <a:cxn ang="0">
                  <a:pos x="8" y="92"/>
                </a:cxn>
                <a:cxn ang="0">
                  <a:pos x="0" y="108"/>
                </a:cxn>
                <a:cxn ang="0">
                  <a:pos x="8" y="126"/>
                </a:cxn>
                <a:cxn ang="0">
                  <a:pos x="14" y="138"/>
                </a:cxn>
                <a:cxn ang="0">
                  <a:pos x="10" y="144"/>
                </a:cxn>
                <a:cxn ang="0">
                  <a:pos x="14" y="150"/>
                </a:cxn>
                <a:cxn ang="0">
                  <a:pos x="22" y="182"/>
                </a:cxn>
                <a:cxn ang="0">
                  <a:pos x="32" y="182"/>
                </a:cxn>
                <a:cxn ang="0">
                  <a:pos x="50" y="172"/>
                </a:cxn>
                <a:cxn ang="0">
                  <a:pos x="70" y="180"/>
                </a:cxn>
                <a:cxn ang="0">
                  <a:pos x="88" y="172"/>
                </a:cxn>
                <a:cxn ang="0">
                  <a:pos x="98" y="162"/>
                </a:cxn>
                <a:cxn ang="0">
                  <a:pos x="102" y="144"/>
                </a:cxn>
                <a:cxn ang="0">
                  <a:pos x="130" y="130"/>
                </a:cxn>
                <a:cxn ang="0">
                  <a:pos x="148" y="134"/>
                </a:cxn>
                <a:cxn ang="0">
                  <a:pos x="158" y="142"/>
                </a:cxn>
                <a:cxn ang="0">
                  <a:pos x="160" y="128"/>
                </a:cxn>
                <a:cxn ang="0">
                  <a:pos x="42" y="136"/>
                </a:cxn>
                <a:cxn ang="0">
                  <a:pos x="36" y="124"/>
                </a:cxn>
                <a:cxn ang="0">
                  <a:pos x="42" y="128"/>
                </a:cxn>
                <a:cxn ang="0">
                  <a:pos x="42" y="136"/>
                </a:cxn>
              </a:cxnLst>
              <a:rect l="0" t="0" r="r" b="b"/>
              <a:pathLst>
                <a:path w="160" h="184">
                  <a:moveTo>
                    <a:pt x="160" y="116"/>
                  </a:moveTo>
                  <a:lnTo>
                    <a:pt x="156" y="104"/>
                  </a:lnTo>
                  <a:lnTo>
                    <a:pt x="150" y="102"/>
                  </a:lnTo>
                  <a:lnTo>
                    <a:pt x="150" y="98"/>
                  </a:lnTo>
                  <a:lnTo>
                    <a:pt x="150" y="90"/>
                  </a:lnTo>
                  <a:lnTo>
                    <a:pt x="128" y="88"/>
                  </a:lnTo>
                  <a:lnTo>
                    <a:pt x="122" y="76"/>
                  </a:lnTo>
                  <a:lnTo>
                    <a:pt x="124" y="74"/>
                  </a:lnTo>
                  <a:lnTo>
                    <a:pt x="124" y="68"/>
                  </a:lnTo>
                  <a:lnTo>
                    <a:pt x="122" y="58"/>
                  </a:lnTo>
                  <a:lnTo>
                    <a:pt x="118" y="54"/>
                  </a:lnTo>
                  <a:lnTo>
                    <a:pt x="114" y="50"/>
                  </a:lnTo>
                  <a:lnTo>
                    <a:pt x="104" y="50"/>
                  </a:lnTo>
                  <a:lnTo>
                    <a:pt x="100" y="46"/>
                  </a:lnTo>
                  <a:lnTo>
                    <a:pt x="88" y="42"/>
                  </a:lnTo>
                  <a:lnTo>
                    <a:pt x="84" y="38"/>
                  </a:lnTo>
                  <a:lnTo>
                    <a:pt x="68" y="36"/>
                  </a:lnTo>
                  <a:lnTo>
                    <a:pt x="60" y="30"/>
                  </a:lnTo>
                  <a:lnTo>
                    <a:pt x="56" y="20"/>
                  </a:lnTo>
                  <a:lnTo>
                    <a:pt x="58" y="14"/>
                  </a:lnTo>
                  <a:lnTo>
                    <a:pt x="58" y="6"/>
                  </a:lnTo>
                  <a:lnTo>
                    <a:pt x="58" y="2"/>
                  </a:lnTo>
                  <a:lnTo>
                    <a:pt x="56" y="0"/>
                  </a:lnTo>
                  <a:lnTo>
                    <a:pt x="40" y="0"/>
                  </a:lnTo>
                  <a:lnTo>
                    <a:pt x="28" y="12"/>
                  </a:lnTo>
                  <a:lnTo>
                    <a:pt x="16" y="18"/>
                  </a:lnTo>
                  <a:lnTo>
                    <a:pt x="0" y="16"/>
                  </a:lnTo>
                  <a:lnTo>
                    <a:pt x="12" y="36"/>
                  </a:lnTo>
                  <a:lnTo>
                    <a:pt x="8" y="42"/>
                  </a:lnTo>
                  <a:lnTo>
                    <a:pt x="8" y="64"/>
                  </a:lnTo>
                  <a:lnTo>
                    <a:pt x="4" y="68"/>
                  </a:lnTo>
                  <a:lnTo>
                    <a:pt x="6" y="74"/>
                  </a:lnTo>
                  <a:lnTo>
                    <a:pt x="4" y="80"/>
                  </a:lnTo>
                  <a:lnTo>
                    <a:pt x="4" y="84"/>
                  </a:lnTo>
                  <a:lnTo>
                    <a:pt x="8" y="90"/>
                  </a:lnTo>
                  <a:lnTo>
                    <a:pt x="8" y="92"/>
                  </a:lnTo>
                  <a:lnTo>
                    <a:pt x="0" y="104"/>
                  </a:lnTo>
                  <a:lnTo>
                    <a:pt x="0" y="108"/>
                  </a:lnTo>
                  <a:lnTo>
                    <a:pt x="6" y="114"/>
                  </a:lnTo>
                  <a:lnTo>
                    <a:pt x="8" y="126"/>
                  </a:lnTo>
                  <a:lnTo>
                    <a:pt x="14" y="132"/>
                  </a:lnTo>
                  <a:lnTo>
                    <a:pt x="14" y="138"/>
                  </a:lnTo>
                  <a:lnTo>
                    <a:pt x="12" y="140"/>
                  </a:lnTo>
                  <a:lnTo>
                    <a:pt x="10" y="144"/>
                  </a:lnTo>
                  <a:lnTo>
                    <a:pt x="14" y="146"/>
                  </a:lnTo>
                  <a:lnTo>
                    <a:pt x="14" y="150"/>
                  </a:lnTo>
                  <a:lnTo>
                    <a:pt x="18" y="154"/>
                  </a:lnTo>
                  <a:lnTo>
                    <a:pt x="22" y="182"/>
                  </a:lnTo>
                  <a:lnTo>
                    <a:pt x="26" y="184"/>
                  </a:lnTo>
                  <a:lnTo>
                    <a:pt x="32" y="182"/>
                  </a:lnTo>
                  <a:lnTo>
                    <a:pt x="46" y="168"/>
                  </a:lnTo>
                  <a:lnTo>
                    <a:pt x="50" y="172"/>
                  </a:lnTo>
                  <a:lnTo>
                    <a:pt x="66" y="174"/>
                  </a:lnTo>
                  <a:lnTo>
                    <a:pt x="70" y="180"/>
                  </a:lnTo>
                  <a:lnTo>
                    <a:pt x="74" y="170"/>
                  </a:lnTo>
                  <a:lnTo>
                    <a:pt x="88" y="172"/>
                  </a:lnTo>
                  <a:lnTo>
                    <a:pt x="92" y="174"/>
                  </a:lnTo>
                  <a:lnTo>
                    <a:pt x="98" y="162"/>
                  </a:lnTo>
                  <a:lnTo>
                    <a:pt x="98" y="152"/>
                  </a:lnTo>
                  <a:lnTo>
                    <a:pt x="102" y="144"/>
                  </a:lnTo>
                  <a:lnTo>
                    <a:pt x="104" y="138"/>
                  </a:lnTo>
                  <a:lnTo>
                    <a:pt x="130" y="130"/>
                  </a:lnTo>
                  <a:lnTo>
                    <a:pt x="142" y="130"/>
                  </a:lnTo>
                  <a:lnTo>
                    <a:pt x="148" y="134"/>
                  </a:lnTo>
                  <a:lnTo>
                    <a:pt x="156" y="144"/>
                  </a:lnTo>
                  <a:lnTo>
                    <a:pt x="158" y="142"/>
                  </a:lnTo>
                  <a:lnTo>
                    <a:pt x="156" y="136"/>
                  </a:lnTo>
                  <a:lnTo>
                    <a:pt x="160" y="128"/>
                  </a:lnTo>
                  <a:lnTo>
                    <a:pt x="160" y="116"/>
                  </a:lnTo>
                  <a:close/>
                  <a:moveTo>
                    <a:pt x="42" y="136"/>
                  </a:moveTo>
                  <a:lnTo>
                    <a:pt x="36" y="132"/>
                  </a:lnTo>
                  <a:lnTo>
                    <a:pt x="36" y="124"/>
                  </a:lnTo>
                  <a:lnTo>
                    <a:pt x="40" y="124"/>
                  </a:lnTo>
                  <a:lnTo>
                    <a:pt x="42" y="128"/>
                  </a:lnTo>
                  <a:lnTo>
                    <a:pt x="44" y="132"/>
                  </a:lnTo>
                  <a:lnTo>
                    <a:pt x="42" y="13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47" name="Freeform 817"/>
            <p:cNvSpPr>
              <a:spLocks noEditPoints="1"/>
            </p:cNvSpPr>
            <p:nvPr/>
          </p:nvSpPr>
          <p:spPr bwMode="auto">
            <a:xfrm>
              <a:off x="3604956" y="4550068"/>
              <a:ext cx="80755" cy="85241"/>
            </a:xfrm>
            <a:custGeom>
              <a:avLst/>
              <a:gdLst/>
              <a:ahLst/>
              <a:cxnLst>
                <a:cxn ang="0">
                  <a:pos x="66" y="48"/>
                </a:cxn>
                <a:cxn ang="0">
                  <a:pos x="72" y="42"/>
                </a:cxn>
                <a:cxn ang="0">
                  <a:pos x="64" y="36"/>
                </a:cxn>
                <a:cxn ang="0">
                  <a:pos x="62" y="30"/>
                </a:cxn>
                <a:cxn ang="0">
                  <a:pos x="56" y="26"/>
                </a:cxn>
                <a:cxn ang="0">
                  <a:pos x="52" y="22"/>
                </a:cxn>
                <a:cxn ang="0">
                  <a:pos x="44" y="18"/>
                </a:cxn>
                <a:cxn ang="0">
                  <a:pos x="38" y="12"/>
                </a:cxn>
                <a:cxn ang="0">
                  <a:pos x="36" y="14"/>
                </a:cxn>
                <a:cxn ang="0">
                  <a:pos x="32" y="14"/>
                </a:cxn>
                <a:cxn ang="0">
                  <a:pos x="30" y="8"/>
                </a:cxn>
                <a:cxn ang="0">
                  <a:pos x="22" y="0"/>
                </a:cxn>
                <a:cxn ang="0">
                  <a:pos x="18" y="0"/>
                </a:cxn>
                <a:cxn ang="0">
                  <a:pos x="16" y="2"/>
                </a:cxn>
                <a:cxn ang="0">
                  <a:pos x="10" y="2"/>
                </a:cxn>
                <a:cxn ang="0">
                  <a:pos x="8" y="6"/>
                </a:cxn>
                <a:cxn ang="0">
                  <a:pos x="8" y="22"/>
                </a:cxn>
                <a:cxn ang="0">
                  <a:pos x="4" y="30"/>
                </a:cxn>
                <a:cxn ang="0">
                  <a:pos x="4" y="44"/>
                </a:cxn>
                <a:cxn ang="0">
                  <a:pos x="0" y="52"/>
                </a:cxn>
                <a:cxn ang="0">
                  <a:pos x="0" y="62"/>
                </a:cxn>
                <a:cxn ang="0">
                  <a:pos x="2" y="62"/>
                </a:cxn>
                <a:cxn ang="0">
                  <a:pos x="6" y="68"/>
                </a:cxn>
                <a:cxn ang="0">
                  <a:pos x="16" y="70"/>
                </a:cxn>
                <a:cxn ang="0">
                  <a:pos x="30" y="76"/>
                </a:cxn>
                <a:cxn ang="0">
                  <a:pos x="40" y="74"/>
                </a:cxn>
                <a:cxn ang="0">
                  <a:pos x="48" y="76"/>
                </a:cxn>
                <a:cxn ang="0">
                  <a:pos x="58" y="72"/>
                </a:cxn>
                <a:cxn ang="0">
                  <a:pos x="68" y="58"/>
                </a:cxn>
                <a:cxn ang="0">
                  <a:pos x="66" y="56"/>
                </a:cxn>
                <a:cxn ang="0">
                  <a:pos x="66" y="48"/>
                </a:cxn>
                <a:cxn ang="0">
                  <a:pos x="42" y="46"/>
                </a:cxn>
                <a:cxn ang="0">
                  <a:pos x="38" y="48"/>
                </a:cxn>
                <a:cxn ang="0">
                  <a:pos x="28" y="52"/>
                </a:cxn>
                <a:cxn ang="0">
                  <a:pos x="24" y="48"/>
                </a:cxn>
                <a:cxn ang="0">
                  <a:pos x="24" y="48"/>
                </a:cxn>
                <a:cxn ang="0">
                  <a:pos x="26" y="44"/>
                </a:cxn>
                <a:cxn ang="0">
                  <a:pos x="30" y="42"/>
                </a:cxn>
                <a:cxn ang="0">
                  <a:pos x="38" y="40"/>
                </a:cxn>
                <a:cxn ang="0">
                  <a:pos x="42" y="42"/>
                </a:cxn>
                <a:cxn ang="0">
                  <a:pos x="42" y="46"/>
                </a:cxn>
              </a:cxnLst>
              <a:rect l="0" t="0" r="r" b="b"/>
              <a:pathLst>
                <a:path w="72" h="76">
                  <a:moveTo>
                    <a:pt x="66" y="48"/>
                  </a:moveTo>
                  <a:lnTo>
                    <a:pt x="72" y="42"/>
                  </a:lnTo>
                  <a:lnTo>
                    <a:pt x="64" y="36"/>
                  </a:lnTo>
                  <a:lnTo>
                    <a:pt x="62" y="30"/>
                  </a:lnTo>
                  <a:lnTo>
                    <a:pt x="56" y="26"/>
                  </a:lnTo>
                  <a:lnTo>
                    <a:pt x="52" y="22"/>
                  </a:lnTo>
                  <a:lnTo>
                    <a:pt x="44" y="18"/>
                  </a:lnTo>
                  <a:lnTo>
                    <a:pt x="38" y="12"/>
                  </a:lnTo>
                  <a:lnTo>
                    <a:pt x="36" y="14"/>
                  </a:lnTo>
                  <a:lnTo>
                    <a:pt x="32" y="14"/>
                  </a:lnTo>
                  <a:lnTo>
                    <a:pt x="30" y="8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6" y="2"/>
                  </a:lnTo>
                  <a:lnTo>
                    <a:pt x="10" y="2"/>
                  </a:lnTo>
                  <a:lnTo>
                    <a:pt x="8" y="6"/>
                  </a:lnTo>
                  <a:lnTo>
                    <a:pt x="8" y="22"/>
                  </a:lnTo>
                  <a:lnTo>
                    <a:pt x="4" y="30"/>
                  </a:lnTo>
                  <a:lnTo>
                    <a:pt x="4" y="44"/>
                  </a:lnTo>
                  <a:lnTo>
                    <a:pt x="0" y="52"/>
                  </a:lnTo>
                  <a:lnTo>
                    <a:pt x="0" y="62"/>
                  </a:lnTo>
                  <a:lnTo>
                    <a:pt x="2" y="62"/>
                  </a:lnTo>
                  <a:lnTo>
                    <a:pt x="6" y="68"/>
                  </a:lnTo>
                  <a:lnTo>
                    <a:pt x="16" y="70"/>
                  </a:lnTo>
                  <a:lnTo>
                    <a:pt x="30" y="76"/>
                  </a:lnTo>
                  <a:lnTo>
                    <a:pt x="40" y="74"/>
                  </a:lnTo>
                  <a:lnTo>
                    <a:pt x="48" y="76"/>
                  </a:lnTo>
                  <a:lnTo>
                    <a:pt x="58" y="72"/>
                  </a:lnTo>
                  <a:lnTo>
                    <a:pt x="68" y="58"/>
                  </a:lnTo>
                  <a:lnTo>
                    <a:pt x="66" y="56"/>
                  </a:lnTo>
                  <a:lnTo>
                    <a:pt x="66" y="48"/>
                  </a:lnTo>
                  <a:close/>
                  <a:moveTo>
                    <a:pt x="42" y="46"/>
                  </a:moveTo>
                  <a:lnTo>
                    <a:pt x="38" y="48"/>
                  </a:lnTo>
                  <a:lnTo>
                    <a:pt x="28" y="52"/>
                  </a:lnTo>
                  <a:lnTo>
                    <a:pt x="24" y="48"/>
                  </a:lnTo>
                  <a:lnTo>
                    <a:pt x="24" y="48"/>
                  </a:lnTo>
                  <a:lnTo>
                    <a:pt x="26" y="44"/>
                  </a:lnTo>
                  <a:lnTo>
                    <a:pt x="30" y="42"/>
                  </a:lnTo>
                  <a:lnTo>
                    <a:pt x="38" y="40"/>
                  </a:lnTo>
                  <a:lnTo>
                    <a:pt x="42" y="42"/>
                  </a:lnTo>
                  <a:lnTo>
                    <a:pt x="42" y="4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48" name="Freeform 818"/>
            <p:cNvSpPr>
              <a:spLocks/>
            </p:cNvSpPr>
            <p:nvPr/>
          </p:nvSpPr>
          <p:spPr bwMode="auto">
            <a:xfrm>
              <a:off x="5729260" y="3222098"/>
              <a:ext cx="22432" cy="44864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8" y="6"/>
                </a:cxn>
                <a:cxn ang="0">
                  <a:pos x="14" y="10"/>
                </a:cxn>
                <a:cxn ang="0">
                  <a:pos x="14" y="12"/>
                </a:cxn>
                <a:cxn ang="0">
                  <a:pos x="8" y="14"/>
                </a:cxn>
                <a:cxn ang="0">
                  <a:pos x="4" y="22"/>
                </a:cxn>
                <a:cxn ang="0">
                  <a:pos x="4" y="24"/>
                </a:cxn>
                <a:cxn ang="0">
                  <a:pos x="6" y="26"/>
                </a:cxn>
                <a:cxn ang="0">
                  <a:pos x="4" y="28"/>
                </a:cxn>
                <a:cxn ang="0">
                  <a:pos x="0" y="30"/>
                </a:cxn>
                <a:cxn ang="0">
                  <a:pos x="0" y="32"/>
                </a:cxn>
                <a:cxn ang="0">
                  <a:pos x="10" y="34"/>
                </a:cxn>
                <a:cxn ang="0">
                  <a:pos x="12" y="36"/>
                </a:cxn>
                <a:cxn ang="0">
                  <a:pos x="16" y="40"/>
                </a:cxn>
                <a:cxn ang="0">
                  <a:pos x="18" y="40"/>
                </a:cxn>
                <a:cxn ang="0">
                  <a:pos x="20" y="36"/>
                </a:cxn>
                <a:cxn ang="0">
                  <a:pos x="18" y="32"/>
                </a:cxn>
                <a:cxn ang="0">
                  <a:pos x="6" y="28"/>
                </a:cxn>
                <a:cxn ang="0">
                  <a:pos x="8" y="26"/>
                </a:cxn>
                <a:cxn ang="0">
                  <a:pos x="12" y="28"/>
                </a:cxn>
                <a:cxn ang="0">
                  <a:pos x="12" y="26"/>
                </a:cxn>
                <a:cxn ang="0">
                  <a:pos x="8" y="24"/>
                </a:cxn>
                <a:cxn ang="0">
                  <a:pos x="6" y="18"/>
                </a:cxn>
                <a:cxn ang="0">
                  <a:pos x="8" y="14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14" y="8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20" h="40">
                  <a:moveTo>
                    <a:pt x="4" y="0"/>
                  </a:moveTo>
                  <a:lnTo>
                    <a:pt x="8" y="6"/>
                  </a:lnTo>
                  <a:lnTo>
                    <a:pt x="14" y="10"/>
                  </a:lnTo>
                  <a:lnTo>
                    <a:pt x="14" y="12"/>
                  </a:lnTo>
                  <a:lnTo>
                    <a:pt x="8" y="14"/>
                  </a:lnTo>
                  <a:lnTo>
                    <a:pt x="4" y="22"/>
                  </a:lnTo>
                  <a:lnTo>
                    <a:pt x="4" y="24"/>
                  </a:lnTo>
                  <a:lnTo>
                    <a:pt x="6" y="26"/>
                  </a:lnTo>
                  <a:lnTo>
                    <a:pt x="4" y="28"/>
                  </a:lnTo>
                  <a:lnTo>
                    <a:pt x="0" y="30"/>
                  </a:lnTo>
                  <a:lnTo>
                    <a:pt x="0" y="32"/>
                  </a:lnTo>
                  <a:lnTo>
                    <a:pt x="10" y="34"/>
                  </a:lnTo>
                  <a:lnTo>
                    <a:pt x="12" y="36"/>
                  </a:lnTo>
                  <a:lnTo>
                    <a:pt x="16" y="40"/>
                  </a:lnTo>
                  <a:lnTo>
                    <a:pt x="18" y="40"/>
                  </a:lnTo>
                  <a:lnTo>
                    <a:pt x="20" y="36"/>
                  </a:lnTo>
                  <a:lnTo>
                    <a:pt x="18" y="32"/>
                  </a:lnTo>
                  <a:lnTo>
                    <a:pt x="6" y="28"/>
                  </a:lnTo>
                  <a:lnTo>
                    <a:pt x="8" y="26"/>
                  </a:lnTo>
                  <a:lnTo>
                    <a:pt x="12" y="28"/>
                  </a:lnTo>
                  <a:lnTo>
                    <a:pt x="12" y="26"/>
                  </a:lnTo>
                  <a:lnTo>
                    <a:pt x="8" y="24"/>
                  </a:lnTo>
                  <a:lnTo>
                    <a:pt x="6" y="18"/>
                  </a:lnTo>
                  <a:lnTo>
                    <a:pt x="8" y="14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14" y="8"/>
                  </a:lnTo>
                  <a:lnTo>
                    <a:pt x="8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49" name="Freeform 819"/>
            <p:cNvSpPr>
              <a:spLocks noEditPoints="1"/>
            </p:cNvSpPr>
            <p:nvPr/>
          </p:nvSpPr>
          <p:spPr bwMode="auto">
            <a:xfrm>
              <a:off x="4791605" y="2589517"/>
              <a:ext cx="163753" cy="365641"/>
            </a:xfrm>
            <a:custGeom>
              <a:avLst/>
              <a:gdLst/>
              <a:ahLst/>
              <a:cxnLst>
                <a:cxn ang="0">
                  <a:pos x="128" y="192"/>
                </a:cxn>
                <a:cxn ang="0">
                  <a:pos x="124" y="168"/>
                </a:cxn>
                <a:cxn ang="0">
                  <a:pos x="126" y="90"/>
                </a:cxn>
                <a:cxn ang="0">
                  <a:pos x="110" y="68"/>
                </a:cxn>
                <a:cxn ang="0">
                  <a:pos x="112" y="32"/>
                </a:cxn>
                <a:cxn ang="0">
                  <a:pos x="100" y="0"/>
                </a:cxn>
                <a:cxn ang="0">
                  <a:pos x="70" y="18"/>
                </a:cxn>
                <a:cxn ang="0">
                  <a:pos x="46" y="44"/>
                </a:cxn>
                <a:cxn ang="0">
                  <a:pos x="16" y="32"/>
                </a:cxn>
                <a:cxn ang="0">
                  <a:pos x="8" y="34"/>
                </a:cxn>
                <a:cxn ang="0">
                  <a:pos x="32" y="64"/>
                </a:cxn>
                <a:cxn ang="0">
                  <a:pos x="42" y="100"/>
                </a:cxn>
                <a:cxn ang="0">
                  <a:pos x="46" y="126"/>
                </a:cxn>
                <a:cxn ang="0">
                  <a:pos x="54" y="150"/>
                </a:cxn>
                <a:cxn ang="0">
                  <a:pos x="64" y="166"/>
                </a:cxn>
                <a:cxn ang="0">
                  <a:pos x="64" y="178"/>
                </a:cxn>
                <a:cxn ang="0">
                  <a:pos x="52" y="192"/>
                </a:cxn>
                <a:cxn ang="0">
                  <a:pos x="22" y="230"/>
                </a:cxn>
                <a:cxn ang="0">
                  <a:pos x="16" y="236"/>
                </a:cxn>
                <a:cxn ang="0">
                  <a:pos x="6" y="248"/>
                </a:cxn>
                <a:cxn ang="0">
                  <a:pos x="14" y="280"/>
                </a:cxn>
                <a:cxn ang="0">
                  <a:pos x="8" y="294"/>
                </a:cxn>
                <a:cxn ang="0">
                  <a:pos x="10" y="304"/>
                </a:cxn>
                <a:cxn ang="0">
                  <a:pos x="26" y="314"/>
                </a:cxn>
                <a:cxn ang="0">
                  <a:pos x="34" y="322"/>
                </a:cxn>
                <a:cxn ang="0">
                  <a:pos x="38" y="320"/>
                </a:cxn>
                <a:cxn ang="0">
                  <a:pos x="54" y="316"/>
                </a:cxn>
                <a:cxn ang="0">
                  <a:pos x="66" y="314"/>
                </a:cxn>
                <a:cxn ang="0">
                  <a:pos x="94" y="306"/>
                </a:cxn>
                <a:cxn ang="0">
                  <a:pos x="146" y="236"/>
                </a:cxn>
                <a:cxn ang="0">
                  <a:pos x="66" y="292"/>
                </a:cxn>
                <a:cxn ang="0">
                  <a:pos x="68" y="258"/>
                </a:cxn>
                <a:cxn ang="0">
                  <a:pos x="68" y="272"/>
                </a:cxn>
                <a:cxn ang="0">
                  <a:pos x="70" y="294"/>
                </a:cxn>
                <a:cxn ang="0">
                  <a:pos x="94" y="220"/>
                </a:cxn>
                <a:cxn ang="0">
                  <a:pos x="100" y="226"/>
                </a:cxn>
                <a:cxn ang="0">
                  <a:pos x="102" y="238"/>
                </a:cxn>
                <a:cxn ang="0">
                  <a:pos x="98" y="234"/>
                </a:cxn>
                <a:cxn ang="0">
                  <a:pos x="116" y="250"/>
                </a:cxn>
                <a:cxn ang="0">
                  <a:pos x="114" y="266"/>
                </a:cxn>
                <a:cxn ang="0">
                  <a:pos x="110" y="274"/>
                </a:cxn>
                <a:cxn ang="0">
                  <a:pos x="110" y="280"/>
                </a:cxn>
                <a:cxn ang="0">
                  <a:pos x="104" y="284"/>
                </a:cxn>
                <a:cxn ang="0">
                  <a:pos x="102" y="278"/>
                </a:cxn>
                <a:cxn ang="0">
                  <a:pos x="102" y="274"/>
                </a:cxn>
                <a:cxn ang="0">
                  <a:pos x="106" y="264"/>
                </a:cxn>
                <a:cxn ang="0">
                  <a:pos x="104" y="254"/>
                </a:cxn>
                <a:cxn ang="0">
                  <a:pos x="102" y="248"/>
                </a:cxn>
                <a:cxn ang="0">
                  <a:pos x="110" y="252"/>
                </a:cxn>
                <a:cxn ang="0">
                  <a:pos x="114" y="242"/>
                </a:cxn>
                <a:cxn ang="0">
                  <a:pos x="116" y="240"/>
                </a:cxn>
                <a:cxn ang="0">
                  <a:pos x="120" y="262"/>
                </a:cxn>
                <a:cxn ang="0">
                  <a:pos x="116" y="232"/>
                </a:cxn>
                <a:cxn ang="0">
                  <a:pos x="116" y="226"/>
                </a:cxn>
                <a:cxn ang="0">
                  <a:pos x="118" y="232"/>
                </a:cxn>
              </a:cxnLst>
              <a:rect l="0" t="0" r="r" b="b"/>
              <a:pathLst>
                <a:path w="146" h="326">
                  <a:moveTo>
                    <a:pt x="130" y="216"/>
                  </a:moveTo>
                  <a:lnTo>
                    <a:pt x="134" y="200"/>
                  </a:lnTo>
                  <a:lnTo>
                    <a:pt x="128" y="192"/>
                  </a:lnTo>
                  <a:lnTo>
                    <a:pt x="128" y="182"/>
                  </a:lnTo>
                  <a:lnTo>
                    <a:pt x="124" y="182"/>
                  </a:lnTo>
                  <a:lnTo>
                    <a:pt x="124" y="168"/>
                  </a:lnTo>
                  <a:lnTo>
                    <a:pt x="128" y="152"/>
                  </a:lnTo>
                  <a:lnTo>
                    <a:pt x="116" y="114"/>
                  </a:lnTo>
                  <a:lnTo>
                    <a:pt x="126" y="90"/>
                  </a:lnTo>
                  <a:lnTo>
                    <a:pt x="126" y="86"/>
                  </a:lnTo>
                  <a:lnTo>
                    <a:pt x="118" y="72"/>
                  </a:lnTo>
                  <a:lnTo>
                    <a:pt x="110" y="68"/>
                  </a:lnTo>
                  <a:lnTo>
                    <a:pt x="106" y="54"/>
                  </a:lnTo>
                  <a:lnTo>
                    <a:pt x="114" y="38"/>
                  </a:lnTo>
                  <a:lnTo>
                    <a:pt x="112" y="32"/>
                  </a:lnTo>
                  <a:lnTo>
                    <a:pt x="118" y="24"/>
                  </a:lnTo>
                  <a:lnTo>
                    <a:pt x="116" y="14"/>
                  </a:lnTo>
                  <a:lnTo>
                    <a:pt x="100" y="0"/>
                  </a:lnTo>
                  <a:lnTo>
                    <a:pt x="86" y="4"/>
                  </a:lnTo>
                  <a:lnTo>
                    <a:pt x="74" y="10"/>
                  </a:lnTo>
                  <a:lnTo>
                    <a:pt x="70" y="18"/>
                  </a:lnTo>
                  <a:lnTo>
                    <a:pt x="70" y="40"/>
                  </a:lnTo>
                  <a:lnTo>
                    <a:pt x="54" y="52"/>
                  </a:lnTo>
                  <a:lnTo>
                    <a:pt x="46" y="44"/>
                  </a:lnTo>
                  <a:lnTo>
                    <a:pt x="38" y="52"/>
                  </a:lnTo>
                  <a:lnTo>
                    <a:pt x="26" y="48"/>
                  </a:lnTo>
                  <a:lnTo>
                    <a:pt x="16" y="32"/>
                  </a:lnTo>
                  <a:lnTo>
                    <a:pt x="10" y="28"/>
                  </a:lnTo>
                  <a:lnTo>
                    <a:pt x="6" y="28"/>
                  </a:lnTo>
                  <a:lnTo>
                    <a:pt x="8" y="34"/>
                  </a:lnTo>
                  <a:lnTo>
                    <a:pt x="0" y="38"/>
                  </a:lnTo>
                  <a:lnTo>
                    <a:pt x="20" y="58"/>
                  </a:lnTo>
                  <a:lnTo>
                    <a:pt x="32" y="64"/>
                  </a:lnTo>
                  <a:lnTo>
                    <a:pt x="40" y="78"/>
                  </a:lnTo>
                  <a:lnTo>
                    <a:pt x="38" y="92"/>
                  </a:lnTo>
                  <a:lnTo>
                    <a:pt x="42" y="100"/>
                  </a:lnTo>
                  <a:lnTo>
                    <a:pt x="40" y="106"/>
                  </a:lnTo>
                  <a:lnTo>
                    <a:pt x="46" y="120"/>
                  </a:lnTo>
                  <a:lnTo>
                    <a:pt x="46" y="126"/>
                  </a:lnTo>
                  <a:lnTo>
                    <a:pt x="42" y="134"/>
                  </a:lnTo>
                  <a:lnTo>
                    <a:pt x="46" y="146"/>
                  </a:lnTo>
                  <a:lnTo>
                    <a:pt x="54" y="150"/>
                  </a:lnTo>
                  <a:lnTo>
                    <a:pt x="54" y="152"/>
                  </a:lnTo>
                  <a:lnTo>
                    <a:pt x="64" y="162"/>
                  </a:lnTo>
                  <a:lnTo>
                    <a:pt x="64" y="166"/>
                  </a:lnTo>
                  <a:lnTo>
                    <a:pt x="64" y="174"/>
                  </a:lnTo>
                  <a:lnTo>
                    <a:pt x="66" y="178"/>
                  </a:lnTo>
                  <a:lnTo>
                    <a:pt x="64" y="178"/>
                  </a:lnTo>
                  <a:lnTo>
                    <a:pt x="64" y="182"/>
                  </a:lnTo>
                  <a:lnTo>
                    <a:pt x="54" y="182"/>
                  </a:lnTo>
                  <a:lnTo>
                    <a:pt x="52" y="192"/>
                  </a:lnTo>
                  <a:lnTo>
                    <a:pt x="38" y="208"/>
                  </a:lnTo>
                  <a:lnTo>
                    <a:pt x="30" y="224"/>
                  </a:lnTo>
                  <a:lnTo>
                    <a:pt x="22" y="230"/>
                  </a:lnTo>
                  <a:lnTo>
                    <a:pt x="16" y="230"/>
                  </a:lnTo>
                  <a:lnTo>
                    <a:pt x="14" y="234"/>
                  </a:lnTo>
                  <a:lnTo>
                    <a:pt x="16" y="236"/>
                  </a:lnTo>
                  <a:lnTo>
                    <a:pt x="14" y="236"/>
                  </a:lnTo>
                  <a:lnTo>
                    <a:pt x="10" y="238"/>
                  </a:lnTo>
                  <a:lnTo>
                    <a:pt x="6" y="248"/>
                  </a:lnTo>
                  <a:lnTo>
                    <a:pt x="8" y="258"/>
                  </a:lnTo>
                  <a:lnTo>
                    <a:pt x="8" y="266"/>
                  </a:lnTo>
                  <a:lnTo>
                    <a:pt x="14" y="280"/>
                  </a:lnTo>
                  <a:lnTo>
                    <a:pt x="10" y="280"/>
                  </a:lnTo>
                  <a:lnTo>
                    <a:pt x="10" y="288"/>
                  </a:lnTo>
                  <a:lnTo>
                    <a:pt x="8" y="294"/>
                  </a:lnTo>
                  <a:lnTo>
                    <a:pt x="10" y="300"/>
                  </a:lnTo>
                  <a:lnTo>
                    <a:pt x="12" y="300"/>
                  </a:lnTo>
                  <a:lnTo>
                    <a:pt x="10" y="304"/>
                  </a:lnTo>
                  <a:lnTo>
                    <a:pt x="24" y="310"/>
                  </a:lnTo>
                  <a:lnTo>
                    <a:pt x="24" y="312"/>
                  </a:lnTo>
                  <a:lnTo>
                    <a:pt x="26" y="314"/>
                  </a:lnTo>
                  <a:lnTo>
                    <a:pt x="30" y="312"/>
                  </a:lnTo>
                  <a:lnTo>
                    <a:pt x="30" y="316"/>
                  </a:lnTo>
                  <a:lnTo>
                    <a:pt x="34" y="322"/>
                  </a:lnTo>
                  <a:lnTo>
                    <a:pt x="30" y="326"/>
                  </a:lnTo>
                  <a:lnTo>
                    <a:pt x="34" y="324"/>
                  </a:lnTo>
                  <a:lnTo>
                    <a:pt x="38" y="320"/>
                  </a:lnTo>
                  <a:lnTo>
                    <a:pt x="38" y="324"/>
                  </a:lnTo>
                  <a:lnTo>
                    <a:pt x="50" y="320"/>
                  </a:lnTo>
                  <a:lnTo>
                    <a:pt x="54" y="316"/>
                  </a:lnTo>
                  <a:lnTo>
                    <a:pt x="64" y="314"/>
                  </a:lnTo>
                  <a:lnTo>
                    <a:pt x="66" y="310"/>
                  </a:lnTo>
                  <a:lnTo>
                    <a:pt x="66" y="314"/>
                  </a:lnTo>
                  <a:lnTo>
                    <a:pt x="72" y="312"/>
                  </a:lnTo>
                  <a:lnTo>
                    <a:pt x="70" y="308"/>
                  </a:lnTo>
                  <a:lnTo>
                    <a:pt x="94" y="306"/>
                  </a:lnTo>
                  <a:lnTo>
                    <a:pt x="126" y="276"/>
                  </a:lnTo>
                  <a:lnTo>
                    <a:pt x="146" y="246"/>
                  </a:lnTo>
                  <a:lnTo>
                    <a:pt x="146" y="236"/>
                  </a:lnTo>
                  <a:lnTo>
                    <a:pt x="130" y="216"/>
                  </a:lnTo>
                  <a:close/>
                  <a:moveTo>
                    <a:pt x="70" y="294"/>
                  </a:moveTo>
                  <a:lnTo>
                    <a:pt x="66" y="292"/>
                  </a:lnTo>
                  <a:lnTo>
                    <a:pt x="68" y="290"/>
                  </a:lnTo>
                  <a:lnTo>
                    <a:pt x="66" y="280"/>
                  </a:lnTo>
                  <a:lnTo>
                    <a:pt x="68" y="258"/>
                  </a:lnTo>
                  <a:lnTo>
                    <a:pt x="70" y="260"/>
                  </a:lnTo>
                  <a:lnTo>
                    <a:pt x="70" y="266"/>
                  </a:lnTo>
                  <a:lnTo>
                    <a:pt x="68" y="272"/>
                  </a:lnTo>
                  <a:lnTo>
                    <a:pt x="68" y="284"/>
                  </a:lnTo>
                  <a:lnTo>
                    <a:pt x="70" y="292"/>
                  </a:lnTo>
                  <a:lnTo>
                    <a:pt x="70" y="294"/>
                  </a:lnTo>
                  <a:close/>
                  <a:moveTo>
                    <a:pt x="98" y="234"/>
                  </a:moveTo>
                  <a:lnTo>
                    <a:pt x="98" y="226"/>
                  </a:lnTo>
                  <a:lnTo>
                    <a:pt x="94" y="220"/>
                  </a:lnTo>
                  <a:lnTo>
                    <a:pt x="96" y="218"/>
                  </a:lnTo>
                  <a:lnTo>
                    <a:pt x="100" y="222"/>
                  </a:lnTo>
                  <a:lnTo>
                    <a:pt x="100" y="226"/>
                  </a:lnTo>
                  <a:lnTo>
                    <a:pt x="104" y="234"/>
                  </a:lnTo>
                  <a:lnTo>
                    <a:pt x="104" y="238"/>
                  </a:lnTo>
                  <a:lnTo>
                    <a:pt x="102" y="238"/>
                  </a:lnTo>
                  <a:lnTo>
                    <a:pt x="100" y="230"/>
                  </a:lnTo>
                  <a:lnTo>
                    <a:pt x="98" y="236"/>
                  </a:lnTo>
                  <a:lnTo>
                    <a:pt x="98" y="234"/>
                  </a:lnTo>
                  <a:close/>
                  <a:moveTo>
                    <a:pt x="118" y="264"/>
                  </a:moveTo>
                  <a:lnTo>
                    <a:pt x="116" y="262"/>
                  </a:lnTo>
                  <a:lnTo>
                    <a:pt x="116" y="250"/>
                  </a:lnTo>
                  <a:lnTo>
                    <a:pt x="114" y="250"/>
                  </a:lnTo>
                  <a:lnTo>
                    <a:pt x="116" y="258"/>
                  </a:lnTo>
                  <a:lnTo>
                    <a:pt x="114" y="266"/>
                  </a:lnTo>
                  <a:lnTo>
                    <a:pt x="112" y="270"/>
                  </a:lnTo>
                  <a:lnTo>
                    <a:pt x="110" y="266"/>
                  </a:lnTo>
                  <a:lnTo>
                    <a:pt x="110" y="274"/>
                  </a:lnTo>
                  <a:lnTo>
                    <a:pt x="108" y="274"/>
                  </a:lnTo>
                  <a:lnTo>
                    <a:pt x="106" y="276"/>
                  </a:lnTo>
                  <a:lnTo>
                    <a:pt x="110" y="280"/>
                  </a:lnTo>
                  <a:lnTo>
                    <a:pt x="106" y="288"/>
                  </a:lnTo>
                  <a:lnTo>
                    <a:pt x="106" y="288"/>
                  </a:lnTo>
                  <a:lnTo>
                    <a:pt x="104" y="284"/>
                  </a:lnTo>
                  <a:lnTo>
                    <a:pt x="106" y="284"/>
                  </a:lnTo>
                  <a:lnTo>
                    <a:pt x="102" y="282"/>
                  </a:lnTo>
                  <a:lnTo>
                    <a:pt x="102" y="278"/>
                  </a:lnTo>
                  <a:lnTo>
                    <a:pt x="100" y="274"/>
                  </a:lnTo>
                  <a:lnTo>
                    <a:pt x="100" y="272"/>
                  </a:lnTo>
                  <a:lnTo>
                    <a:pt x="102" y="274"/>
                  </a:lnTo>
                  <a:lnTo>
                    <a:pt x="102" y="268"/>
                  </a:lnTo>
                  <a:lnTo>
                    <a:pt x="106" y="274"/>
                  </a:lnTo>
                  <a:lnTo>
                    <a:pt x="106" y="264"/>
                  </a:lnTo>
                  <a:lnTo>
                    <a:pt x="110" y="262"/>
                  </a:lnTo>
                  <a:lnTo>
                    <a:pt x="104" y="252"/>
                  </a:lnTo>
                  <a:lnTo>
                    <a:pt x="104" y="254"/>
                  </a:lnTo>
                  <a:lnTo>
                    <a:pt x="102" y="244"/>
                  </a:lnTo>
                  <a:lnTo>
                    <a:pt x="104" y="246"/>
                  </a:lnTo>
                  <a:lnTo>
                    <a:pt x="102" y="248"/>
                  </a:lnTo>
                  <a:lnTo>
                    <a:pt x="106" y="248"/>
                  </a:lnTo>
                  <a:lnTo>
                    <a:pt x="108" y="246"/>
                  </a:lnTo>
                  <a:lnTo>
                    <a:pt x="110" y="252"/>
                  </a:lnTo>
                  <a:lnTo>
                    <a:pt x="112" y="250"/>
                  </a:lnTo>
                  <a:lnTo>
                    <a:pt x="112" y="240"/>
                  </a:lnTo>
                  <a:lnTo>
                    <a:pt x="114" y="242"/>
                  </a:lnTo>
                  <a:lnTo>
                    <a:pt x="114" y="236"/>
                  </a:lnTo>
                  <a:lnTo>
                    <a:pt x="114" y="236"/>
                  </a:lnTo>
                  <a:lnTo>
                    <a:pt x="116" y="240"/>
                  </a:lnTo>
                  <a:lnTo>
                    <a:pt x="114" y="246"/>
                  </a:lnTo>
                  <a:lnTo>
                    <a:pt x="118" y="250"/>
                  </a:lnTo>
                  <a:lnTo>
                    <a:pt x="120" y="262"/>
                  </a:lnTo>
                  <a:lnTo>
                    <a:pt x="118" y="264"/>
                  </a:lnTo>
                  <a:close/>
                  <a:moveTo>
                    <a:pt x="118" y="232"/>
                  </a:moveTo>
                  <a:lnTo>
                    <a:pt x="116" y="232"/>
                  </a:lnTo>
                  <a:lnTo>
                    <a:pt x="112" y="224"/>
                  </a:lnTo>
                  <a:lnTo>
                    <a:pt x="112" y="220"/>
                  </a:lnTo>
                  <a:lnTo>
                    <a:pt x="116" y="226"/>
                  </a:lnTo>
                  <a:lnTo>
                    <a:pt x="118" y="226"/>
                  </a:lnTo>
                  <a:lnTo>
                    <a:pt x="120" y="238"/>
                  </a:lnTo>
                  <a:lnTo>
                    <a:pt x="118" y="23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50" name="Freeform 820"/>
            <p:cNvSpPr>
              <a:spLocks/>
            </p:cNvSpPr>
            <p:nvPr/>
          </p:nvSpPr>
          <p:spPr bwMode="auto">
            <a:xfrm>
              <a:off x="4665986" y="2961887"/>
              <a:ext cx="22432" cy="38135"/>
            </a:xfrm>
            <a:custGeom>
              <a:avLst/>
              <a:gdLst/>
              <a:ahLst/>
              <a:cxnLst>
                <a:cxn ang="0">
                  <a:pos x="2" y="34"/>
                </a:cxn>
                <a:cxn ang="0">
                  <a:pos x="6" y="28"/>
                </a:cxn>
                <a:cxn ang="0">
                  <a:pos x="8" y="28"/>
                </a:cxn>
                <a:cxn ang="0">
                  <a:pos x="6" y="30"/>
                </a:cxn>
                <a:cxn ang="0">
                  <a:pos x="12" y="24"/>
                </a:cxn>
                <a:cxn ang="0">
                  <a:pos x="14" y="26"/>
                </a:cxn>
                <a:cxn ang="0">
                  <a:pos x="16" y="20"/>
                </a:cxn>
                <a:cxn ang="0">
                  <a:pos x="16" y="16"/>
                </a:cxn>
                <a:cxn ang="0">
                  <a:pos x="18" y="20"/>
                </a:cxn>
                <a:cxn ang="0">
                  <a:pos x="20" y="14"/>
                </a:cxn>
                <a:cxn ang="0">
                  <a:pos x="16" y="10"/>
                </a:cxn>
                <a:cxn ang="0">
                  <a:pos x="18" y="4"/>
                </a:cxn>
                <a:cxn ang="0">
                  <a:pos x="14" y="0"/>
                </a:cxn>
                <a:cxn ang="0">
                  <a:pos x="8" y="0"/>
                </a:cxn>
                <a:cxn ang="0">
                  <a:pos x="8" y="6"/>
                </a:cxn>
                <a:cxn ang="0">
                  <a:pos x="8" y="18"/>
                </a:cxn>
                <a:cxn ang="0">
                  <a:pos x="6" y="10"/>
                </a:cxn>
                <a:cxn ang="0">
                  <a:pos x="4" y="12"/>
                </a:cxn>
                <a:cxn ang="0">
                  <a:pos x="2" y="18"/>
                </a:cxn>
                <a:cxn ang="0">
                  <a:pos x="2" y="18"/>
                </a:cxn>
                <a:cxn ang="0">
                  <a:pos x="2" y="26"/>
                </a:cxn>
                <a:cxn ang="0">
                  <a:pos x="0" y="30"/>
                </a:cxn>
                <a:cxn ang="0">
                  <a:pos x="0" y="32"/>
                </a:cxn>
                <a:cxn ang="0">
                  <a:pos x="2" y="32"/>
                </a:cxn>
                <a:cxn ang="0">
                  <a:pos x="2" y="34"/>
                </a:cxn>
                <a:cxn ang="0">
                  <a:pos x="2" y="34"/>
                </a:cxn>
              </a:cxnLst>
              <a:rect l="0" t="0" r="r" b="b"/>
              <a:pathLst>
                <a:path w="20" h="34">
                  <a:moveTo>
                    <a:pt x="2" y="34"/>
                  </a:moveTo>
                  <a:lnTo>
                    <a:pt x="6" y="28"/>
                  </a:lnTo>
                  <a:lnTo>
                    <a:pt x="8" y="28"/>
                  </a:lnTo>
                  <a:lnTo>
                    <a:pt x="6" y="30"/>
                  </a:lnTo>
                  <a:lnTo>
                    <a:pt x="12" y="24"/>
                  </a:lnTo>
                  <a:lnTo>
                    <a:pt x="14" y="26"/>
                  </a:lnTo>
                  <a:lnTo>
                    <a:pt x="16" y="20"/>
                  </a:lnTo>
                  <a:lnTo>
                    <a:pt x="16" y="16"/>
                  </a:lnTo>
                  <a:lnTo>
                    <a:pt x="18" y="20"/>
                  </a:lnTo>
                  <a:lnTo>
                    <a:pt x="20" y="14"/>
                  </a:lnTo>
                  <a:lnTo>
                    <a:pt x="16" y="10"/>
                  </a:lnTo>
                  <a:lnTo>
                    <a:pt x="18" y="4"/>
                  </a:lnTo>
                  <a:lnTo>
                    <a:pt x="14" y="0"/>
                  </a:lnTo>
                  <a:lnTo>
                    <a:pt x="8" y="0"/>
                  </a:lnTo>
                  <a:lnTo>
                    <a:pt x="8" y="6"/>
                  </a:lnTo>
                  <a:lnTo>
                    <a:pt x="8" y="18"/>
                  </a:lnTo>
                  <a:lnTo>
                    <a:pt x="6" y="10"/>
                  </a:lnTo>
                  <a:lnTo>
                    <a:pt x="4" y="12"/>
                  </a:lnTo>
                  <a:lnTo>
                    <a:pt x="2" y="18"/>
                  </a:lnTo>
                  <a:lnTo>
                    <a:pt x="2" y="18"/>
                  </a:lnTo>
                  <a:lnTo>
                    <a:pt x="2" y="26"/>
                  </a:lnTo>
                  <a:lnTo>
                    <a:pt x="0" y="30"/>
                  </a:lnTo>
                  <a:lnTo>
                    <a:pt x="0" y="32"/>
                  </a:lnTo>
                  <a:lnTo>
                    <a:pt x="2" y="32"/>
                  </a:lnTo>
                  <a:lnTo>
                    <a:pt x="2" y="34"/>
                  </a:lnTo>
                  <a:lnTo>
                    <a:pt x="2" y="3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51" name="Freeform 821"/>
            <p:cNvSpPr>
              <a:spLocks/>
            </p:cNvSpPr>
            <p:nvPr/>
          </p:nvSpPr>
          <p:spPr bwMode="auto">
            <a:xfrm>
              <a:off x="4690661" y="2986562"/>
              <a:ext cx="8973" cy="35891"/>
            </a:xfrm>
            <a:custGeom>
              <a:avLst/>
              <a:gdLst/>
              <a:ahLst/>
              <a:cxnLst>
                <a:cxn ang="0">
                  <a:pos x="2" y="6"/>
                </a:cxn>
                <a:cxn ang="0">
                  <a:pos x="2" y="10"/>
                </a:cxn>
                <a:cxn ang="0">
                  <a:pos x="0" y="24"/>
                </a:cxn>
                <a:cxn ang="0">
                  <a:pos x="0" y="32"/>
                </a:cxn>
                <a:cxn ang="0">
                  <a:pos x="4" y="16"/>
                </a:cxn>
                <a:cxn ang="0">
                  <a:pos x="6" y="10"/>
                </a:cxn>
                <a:cxn ang="0">
                  <a:pos x="6" y="6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2" y="8"/>
                </a:cxn>
                <a:cxn ang="0">
                  <a:pos x="2" y="6"/>
                </a:cxn>
                <a:cxn ang="0">
                  <a:pos x="2" y="6"/>
                </a:cxn>
              </a:cxnLst>
              <a:rect l="0" t="0" r="r" b="b"/>
              <a:pathLst>
                <a:path w="8" h="32">
                  <a:moveTo>
                    <a:pt x="2" y="6"/>
                  </a:moveTo>
                  <a:lnTo>
                    <a:pt x="2" y="10"/>
                  </a:lnTo>
                  <a:lnTo>
                    <a:pt x="0" y="24"/>
                  </a:lnTo>
                  <a:lnTo>
                    <a:pt x="0" y="32"/>
                  </a:lnTo>
                  <a:lnTo>
                    <a:pt x="4" y="16"/>
                  </a:lnTo>
                  <a:lnTo>
                    <a:pt x="6" y="10"/>
                  </a:lnTo>
                  <a:lnTo>
                    <a:pt x="6" y="6"/>
                  </a:lnTo>
                  <a:lnTo>
                    <a:pt x="8" y="0"/>
                  </a:lnTo>
                  <a:lnTo>
                    <a:pt x="6" y="0"/>
                  </a:lnTo>
                  <a:lnTo>
                    <a:pt x="2" y="8"/>
                  </a:lnTo>
                  <a:lnTo>
                    <a:pt x="2" y="6"/>
                  </a:lnTo>
                  <a:lnTo>
                    <a:pt x="2" y="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52" name="Freeform 822"/>
            <p:cNvSpPr>
              <a:spLocks noEditPoints="1"/>
            </p:cNvSpPr>
            <p:nvPr/>
          </p:nvSpPr>
          <p:spPr bwMode="auto">
            <a:xfrm>
              <a:off x="4657013" y="4334721"/>
              <a:ext cx="204130" cy="197401"/>
            </a:xfrm>
            <a:custGeom>
              <a:avLst/>
              <a:gdLst/>
              <a:ahLst/>
              <a:cxnLst>
                <a:cxn ang="0">
                  <a:pos x="176" y="8"/>
                </a:cxn>
                <a:cxn ang="0">
                  <a:pos x="168" y="6"/>
                </a:cxn>
                <a:cxn ang="0">
                  <a:pos x="156" y="10"/>
                </a:cxn>
                <a:cxn ang="0">
                  <a:pos x="132" y="16"/>
                </a:cxn>
                <a:cxn ang="0">
                  <a:pos x="112" y="12"/>
                </a:cxn>
                <a:cxn ang="0">
                  <a:pos x="100" y="12"/>
                </a:cxn>
                <a:cxn ang="0">
                  <a:pos x="96" y="12"/>
                </a:cxn>
                <a:cxn ang="0">
                  <a:pos x="90" y="6"/>
                </a:cxn>
                <a:cxn ang="0">
                  <a:pos x="74" y="6"/>
                </a:cxn>
                <a:cxn ang="0">
                  <a:pos x="30" y="6"/>
                </a:cxn>
                <a:cxn ang="0">
                  <a:pos x="22" y="0"/>
                </a:cxn>
                <a:cxn ang="0">
                  <a:pos x="20" y="0"/>
                </a:cxn>
                <a:cxn ang="0">
                  <a:pos x="14" y="0"/>
                </a:cxn>
                <a:cxn ang="0">
                  <a:pos x="8" y="4"/>
                </a:cxn>
                <a:cxn ang="0">
                  <a:pos x="6" y="2"/>
                </a:cxn>
                <a:cxn ang="0">
                  <a:pos x="0" y="6"/>
                </a:cxn>
                <a:cxn ang="0">
                  <a:pos x="2" y="18"/>
                </a:cxn>
                <a:cxn ang="0">
                  <a:pos x="14" y="36"/>
                </a:cxn>
                <a:cxn ang="0">
                  <a:pos x="24" y="58"/>
                </a:cxn>
                <a:cxn ang="0">
                  <a:pos x="36" y="80"/>
                </a:cxn>
                <a:cxn ang="0">
                  <a:pos x="38" y="104"/>
                </a:cxn>
                <a:cxn ang="0">
                  <a:pos x="42" y="116"/>
                </a:cxn>
                <a:cxn ang="0">
                  <a:pos x="42" y="126"/>
                </a:cxn>
                <a:cxn ang="0">
                  <a:pos x="48" y="152"/>
                </a:cxn>
                <a:cxn ang="0">
                  <a:pos x="54" y="162"/>
                </a:cxn>
                <a:cxn ang="0">
                  <a:pos x="64" y="170"/>
                </a:cxn>
                <a:cxn ang="0">
                  <a:pos x="68" y="170"/>
                </a:cxn>
                <a:cxn ang="0">
                  <a:pos x="70" y="166"/>
                </a:cxn>
                <a:cxn ang="0">
                  <a:pos x="72" y="164"/>
                </a:cxn>
                <a:cxn ang="0">
                  <a:pos x="80" y="170"/>
                </a:cxn>
                <a:cxn ang="0">
                  <a:pos x="80" y="172"/>
                </a:cxn>
                <a:cxn ang="0">
                  <a:pos x="82" y="176"/>
                </a:cxn>
                <a:cxn ang="0">
                  <a:pos x="100" y="176"/>
                </a:cxn>
                <a:cxn ang="0">
                  <a:pos x="110" y="168"/>
                </a:cxn>
                <a:cxn ang="0">
                  <a:pos x="110" y="144"/>
                </a:cxn>
                <a:cxn ang="0">
                  <a:pos x="110" y="128"/>
                </a:cxn>
                <a:cxn ang="0">
                  <a:pos x="110" y="112"/>
                </a:cxn>
                <a:cxn ang="0">
                  <a:pos x="110" y="92"/>
                </a:cxn>
                <a:cxn ang="0">
                  <a:pos x="110" y="72"/>
                </a:cxn>
                <a:cxn ang="0">
                  <a:pos x="112" y="70"/>
                </a:cxn>
                <a:cxn ang="0">
                  <a:pos x="124" y="72"/>
                </a:cxn>
                <a:cxn ang="0">
                  <a:pos x="124" y="22"/>
                </a:cxn>
                <a:cxn ang="0">
                  <a:pos x="150" y="16"/>
                </a:cxn>
                <a:cxn ang="0">
                  <a:pos x="158" y="18"/>
                </a:cxn>
                <a:cxn ang="0">
                  <a:pos x="160" y="24"/>
                </a:cxn>
                <a:cxn ang="0">
                  <a:pos x="168" y="16"/>
                </a:cxn>
                <a:cxn ang="0">
                  <a:pos x="174" y="14"/>
                </a:cxn>
                <a:cxn ang="0">
                  <a:pos x="178" y="12"/>
                </a:cxn>
                <a:cxn ang="0">
                  <a:pos x="182" y="12"/>
                </a:cxn>
                <a:cxn ang="0">
                  <a:pos x="176" y="8"/>
                </a:cxn>
                <a:cxn ang="0">
                  <a:pos x="68" y="32"/>
                </a:cxn>
                <a:cxn ang="0">
                  <a:pos x="56" y="34"/>
                </a:cxn>
                <a:cxn ang="0">
                  <a:pos x="54" y="36"/>
                </a:cxn>
                <a:cxn ang="0">
                  <a:pos x="54" y="32"/>
                </a:cxn>
                <a:cxn ang="0">
                  <a:pos x="56" y="28"/>
                </a:cxn>
                <a:cxn ang="0">
                  <a:pos x="56" y="28"/>
                </a:cxn>
                <a:cxn ang="0">
                  <a:pos x="58" y="30"/>
                </a:cxn>
                <a:cxn ang="0">
                  <a:pos x="60" y="26"/>
                </a:cxn>
                <a:cxn ang="0">
                  <a:pos x="64" y="26"/>
                </a:cxn>
                <a:cxn ang="0">
                  <a:pos x="70" y="30"/>
                </a:cxn>
                <a:cxn ang="0">
                  <a:pos x="68" y="32"/>
                </a:cxn>
              </a:cxnLst>
              <a:rect l="0" t="0" r="r" b="b"/>
              <a:pathLst>
                <a:path w="182" h="176">
                  <a:moveTo>
                    <a:pt x="176" y="8"/>
                  </a:moveTo>
                  <a:lnTo>
                    <a:pt x="168" y="6"/>
                  </a:lnTo>
                  <a:lnTo>
                    <a:pt x="156" y="10"/>
                  </a:lnTo>
                  <a:lnTo>
                    <a:pt x="132" y="16"/>
                  </a:lnTo>
                  <a:lnTo>
                    <a:pt x="112" y="12"/>
                  </a:lnTo>
                  <a:lnTo>
                    <a:pt x="100" y="12"/>
                  </a:lnTo>
                  <a:lnTo>
                    <a:pt x="96" y="12"/>
                  </a:lnTo>
                  <a:lnTo>
                    <a:pt x="90" y="6"/>
                  </a:lnTo>
                  <a:lnTo>
                    <a:pt x="74" y="6"/>
                  </a:lnTo>
                  <a:lnTo>
                    <a:pt x="30" y="6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8" y="4"/>
                  </a:lnTo>
                  <a:lnTo>
                    <a:pt x="6" y="2"/>
                  </a:lnTo>
                  <a:lnTo>
                    <a:pt x="0" y="6"/>
                  </a:lnTo>
                  <a:lnTo>
                    <a:pt x="2" y="18"/>
                  </a:lnTo>
                  <a:lnTo>
                    <a:pt x="14" y="36"/>
                  </a:lnTo>
                  <a:lnTo>
                    <a:pt x="24" y="58"/>
                  </a:lnTo>
                  <a:lnTo>
                    <a:pt x="36" y="80"/>
                  </a:lnTo>
                  <a:lnTo>
                    <a:pt x="38" y="104"/>
                  </a:lnTo>
                  <a:lnTo>
                    <a:pt x="42" y="116"/>
                  </a:lnTo>
                  <a:lnTo>
                    <a:pt x="42" y="126"/>
                  </a:lnTo>
                  <a:lnTo>
                    <a:pt x="48" y="152"/>
                  </a:lnTo>
                  <a:lnTo>
                    <a:pt x="54" y="162"/>
                  </a:lnTo>
                  <a:lnTo>
                    <a:pt x="64" y="170"/>
                  </a:lnTo>
                  <a:lnTo>
                    <a:pt x="68" y="170"/>
                  </a:lnTo>
                  <a:lnTo>
                    <a:pt x="70" y="166"/>
                  </a:lnTo>
                  <a:lnTo>
                    <a:pt x="72" y="164"/>
                  </a:lnTo>
                  <a:lnTo>
                    <a:pt x="80" y="170"/>
                  </a:lnTo>
                  <a:lnTo>
                    <a:pt x="80" y="172"/>
                  </a:lnTo>
                  <a:lnTo>
                    <a:pt x="82" y="176"/>
                  </a:lnTo>
                  <a:lnTo>
                    <a:pt x="100" y="176"/>
                  </a:lnTo>
                  <a:lnTo>
                    <a:pt x="110" y="168"/>
                  </a:lnTo>
                  <a:lnTo>
                    <a:pt x="110" y="144"/>
                  </a:lnTo>
                  <a:lnTo>
                    <a:pt x="110" y="128"/>
                  </a:lnTo>
                  <a:lnTo>
                    <a:pt x="110" y="112"/>
                  </a:lnTo>
                  <a:lnTo>
                    <a:pt x="110" y="92"/>
                  </a:lnTo>
                  <a:lnTo>
                    <a:pt x="110" y="72"/>
                  </a:lnTo>
                  <a:lnTo>
                    <a:pt x="112" y="70"/>
                  </a:lnTo>
                  <a:lnTo>
                    <a:pt x="124" y="72"/>
                  </a:lnTo>
                  <a:lnTo>
                    <a:pt x="124" y="22"/>
                  </a:lnTo>
                  <a:lnTo>
                    <a:pt x="150" y="16"/>
                  </a:lnTo>
                  <a:lnTo>
                    <a:pt x="158" y="18"/>
                  </a:lnTo>
                  <a:lnTo>
                    <a:pt x="160" y="24"/>
                  </a:lnTo>
                  <a:lnTo>
                    <a:pt x="168" y="16"/>
                  </a:lnTo>
                  <a:lnTo>
                    <a:pt x="174" y="14"/>
                  </a:lnTo>
                  <a:lnTo>
                    <a:pt x="178" y="12"/>
                  </a:lnTo>
                  <a:lnTo>
                    <a:pt x="182" y="12"/>
                  </a:lnTo>
                  <a:lnTo>
                    <a:pt x="176" y="8"/>
                  </a:lnTo>
                  <a:close/>
                  <a:moveTo>
                    <a:pt x="68" y="32"/>
                  </a:moveTo>
                  <a:lnTo>
                    <a:pt x="56" y="34"/>
                  </a:lnTo>
                  <a:lnTo>
                    <a:pt x="54" y="36"/>
                  </a:lnTo>
                  <a:lnTo>
                    <a:pt x="54" y="32"/>
                  </a:lnTo>
                  <a:lnTo>
                    <a:pt x="56" y="28"/>
                  </a:lnTo>
                  <a:lnTo>
                    <a:pt x="56" y="28"/>
                  </a:lnTo>
                  <a:lnTo>
                    <a:pt x="58" y="30"/>
                  </a:lnTo>
                  <a:lnTo>
                    <a:pt x="60" y="26"/>
                  </a:lnTo>
                  <a:lnTo>
                    <a:pt x="64" y="26"/>
                  </a:lnTo>
                  <a:lnTo>
                    <a:pt x="70" y="30"/>
                  </a:lnTo>
                  <a:lnTo>
                    <a:pt x="68" y="3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53" name="Freeform 823"/>
            <p:cNvSpPr>
              <a:spLocks noEditPoints="1"/>
            </p:cNvSpPr>
            <p:nvPr/>
          </p:nvSpPr>
          <p:spPr bwMode="auto">
            <a:xfrm>
              <a:off x="4780389" y="4348180"/>
              <a:ext cx="143564" cy="145807"/>
            </a:xfrm>
            <a:custGeom>
              <a:avLst/>
              <a:gdLst/>
              <a:ahLst/>
              <a:cxnLst>
                <a:cxn ang="0">
                  <a:pos x="118" y="58"/>
                </a:cxn>
                <a:cxn ang="0">
                  <a:pos x="112" y="56"/>
                </a:cxn>
                <a:cxn ang="0">
                  <a:pos x="108" y="54"/>
                </a:cxn>
                <a:cxn ang="0">
                  <a:pos x="106" y="40"/>
                </a:cxn>
                <a:cxn ang="0">
                  <a:pos x="94" y="32"/>
                </a:cxn>
                <a:cxn ang="0">
                  <a:pos x="90" y="30"/>
                </a:cxn>
                <a:cxn ang="0">
                  <a:pos x="84" y="22"/>
                </a:cxn>
                <a:cxn ang="0">
                  <a:pos x="78" y="12"/>
                </a:cxn>
                <a:cxn ang="0">
                  <a:pos x="72" y="4"/>
                </a:cxn>
                <a:cxn ang="0">
                  <a:pos x="72" y="0"/>
                </a:cxn>
                <a:cxn ang="0">
                  <a:pos x="68" y="0"/>
                </a:cxn>
                <a:cxn ang="0">
                  <a:pos x="64" y="2"/>
                </a:cxn>
                <a:cxn ang="0">
                  <a:pos x="58" y="4"/>
                </a:cxn>
                <a:cxn ang="0">
                  <a:pos x="50" y="12"/>
                </a:cxn>
                <a:cxn ang="0">
                  <a:pos x="48" y="6"/>
                </a:cxn>
                <a:cxn ang="0">
                  <a:pos x="40" y="4"/>
                </a:cxn>
                <a:cxn ang="0">
                  <a:pos x="14" y="10"/>
                </a:cxn>
                <a:cxn ang="0">
                  <a:pos x="14" y="60"/>
                </a:cxn>
                <a:cxn ang="0">
                  <a:pos x="2" y="58"/>
                </a:cxn>
                <a:cxn ang="0">
                  <a:pos x="0" y="60"/>
                </a:cxn>
                <a:cxn ang="0">
                  <a:pos x="0" y="80"/>
                </a:cxn>
                <a:cxn ang="0">
                  <a:pos x="0" y="100"/>
                </a:cxn>
                <a:cxn ang="0">
                  <a:pos x="12" y="112"/>
                </a:cxn>
                <a:cxn ang="0">
                  <a:pos x="14" y="118"/>
                </a:cxn>
                <a:cxn ang="0">
                  <a:pos x="10" y="126"/>
                </a:cxn>
                <a:cxn ang="0">
                  <a:pos x="12" y="128"/>
                </a:cxn>
                <a:cxn ang="0">
                  <a:pos x="22" y="130"/>
                </a:cxn>
                <a:cxn ang="0">
                  <a:pos x="32" y="128"/>
                </a:cxn>
                <a:cxn ang="0">
                  <a:pos x="46" y="110"/>
                </a:cxn>
                <a:cxn ang="0">
                  <a:pos x="54" y="110"/>
                </a:cxn>
                <a:cxn ang="0">
                  <a:pos x="66" y="114"/>
                </a:cxn>
                <a:cxn ang="0">
                  <a:pos x="76" y="112"/>
                </a:cxn>
                <a:cxn ang="0">
                  <a:pos x="80" y="102"/>
                </a:cxn>
                <a:cxn ang="0">
                  <a:pos x="90" y="92"/>
                </a:cxn>
                <a:cxn ang="0">
                  <a:pos x="96" y="86"/>
                </a:cxn>
                <a:cxn ang="0">
                  <a:pos x="102" y="78"/>
                </a:cxn>
                <a:cxn ang="0">
                  <a:pos x="112" y="70"/>
                </a:cxn>
                <a:cxn ang="0">
                  <a:pos x="128" y="62"/>
                </a:cxn>
                <a:cxn ang="0">
                  <a:pos x="118" y="58"/>
                </a:cxn>
                <a:cxn ang="0">
                  <a:pos x="84" y="48"/>
                </a:cxn>
                <a:cxn ang="0">
                  <a:pos x="82" y="52"/>
                </a:cxn>
                <a:cxn ang="0">
                  <a:pos x="80" y="54"/>
                </a:cxn>
                <a:cxn ang="0">
                  <a:pos x="74" y="50"/>
                </a:cxn>
                <a:cxn ang="0">
                  <a:pos x="70" y="50"/>
                </a:cxn>
                <a:cxn ang="0">
                  <a:pos x="66" y="50"/>
                </a:cxn>
                <a:cxn ang="0">
                  <a:pos x="66" y="48"/>
                </a:cxn>
                <a:cxn ang="0">
                  <a:pos x="66" y="44"/>
                </a:cxn>
                <a:cxn ang="0">
                  <a:pos x="68" y="42"/>
                </a:cxn>
                <a:cxn ang="0">
                  <a:pos x="70" y="42"/>
                </a:cxn>
                <a:cxn ang="0">
                  <a:pos x="74" y="38"/>
                </a:cxn>
                <a:cxn ang="0">
                  <a:pos x="78" y="34"/>
                </a:cxn>
                <a:cxn ang="0">
                  <a:pos x="74" y="42"/>
                </a:cxn>
                <a:cxn ang="0">
                  <a:pos x="76" y="44"/>
                </a:cxn>
                <a:cxn ang="0">
                  <a:pos x="74" y="46"/>
                </a:cxn>
                <a:cxn ang="0">
                  <a:pos x="74" y="48"/>
                </a:cxn>
                <a:cxn ang="0">
                  <a:pos x="78" y="48"/>
                </a:cxn>
                <a:cxn ang="0">
                  <a:pos x="78" y="40"/>
                </a:cxn>
                <a:cxn ang="0">
                  <a:pos x="80" y="40"/>
                </a:cxn>
                <a:cxn ang="0">
                  <a:pos x="82" y="40"/>
                </a:cxn>
                <a:cxn ang="0">
                  <a:pos x="84" y="42"/>
                </a:cxn>
                <a:cxn ang="0">
                  <a:pos x="82" y="44"/>
                </a:cxn>
                <a:cxn ang="0">
                  <a:pos x="80" y="48"/>
                </a:cxn>
                <a:cxn ang="0">
                  <a:pos x="84" y="48"/>
                </a:cxn>
              </a:cxnLst>
              <a:rect l="0" t="0" r="r" b="b"/>
              <a:pathLst>
                <a:path w="128" h="130">
                  <a:moveTo>
                    <a:pt x="118" y="58"/>
                  </a:moveTo>
                  <a:lnTo>
                    <a:pt x="112" y="56"/>
                  </a:lnTo>
                  <a:lnTo>
                    <a:pt x="108" y="54"/>
                  </a:lnTo>
                  <a:lnTo>
                    <a:pt x="106" y="40"/>
                  </a:lnTo>
                  <a:lnTo>
                    <a:pt x="94" y="32"/>
                  </a:lnTo>
                  <a:lnTo>
                    <a:pt x="90" y="30"/>
                  </a:lnTo>
                  <a:lnTo>
                    <a:pt x="84" y="22"/>
                  </a:lnTo>
                  <a:lnTo>
                    <a:pt x="78" y="12"/>
                  </a:lnTo>
                  <a:lnTo>
                    <a:pt x="72" y="4"/>
                  </a:lnTo>
                  <a:lnTo>
                    <a:pt x="72" y="0"/>
                  </a:lnTo>
                  <a:lnTo>
                    <a:pt x="68" y="0"/>
                  </a:lnTo>
                  <a:lnTo>
                    <a:pt x="64" y="2"/>
                  </a:lnTo>
                  <a:lnTo>
                    <a:pt x="58" y="4"/>
                  </a:lnTo>
                  <a:lnTo>
                    <a:pt x="50" y="12"/>
                  </a:lnTo>
                  <a:lnTo>
                    <a:pt x="48" y="6"/>
                  </a:lnTo>
                  <a:lnTo>
                    <a:pt x="40" y="4"/>
                  </a:lnTo>
                  <a:lnTo>
                    <a:pt x="14" y="10"/>
                  </a:lnTo>
                  <a:lnTo>
                    <a:pt x="14" y="60"/>
                  </a:lnTo>
                  <a:lnTo>
                    <a:pt x="2" y="58"/>
                  </a:lnTo>
                  <a:lnTo>
                    <a:pt x="0" y="60"/>
                  </a:lnTo>
                  <a:lnTo>
                    <a:pt x="0" y="80"/>
                  </a:lnTo>
                  <a:lnTo>
                    <a:pt x="0" y="100"/>
                  </a:lnTo>
                  <a:lnTo>
                    <a:pt x="12" y="112"/>
                  </a:lnTo>
                  <a:lnTo>
                    <a:pt x="14" y="118"/>
                  </a:lnTo>
                  <a:lnTo>
                    <a:pt x="10" y="126"/>
                  </a:lnTo>
                  <a:lnTo>
                    <a:pt x="12" y="128"/>
                  </a:lnTo>
                  <a:lnTo>
                    <a:pt x="22" y="130"/>
                  </a:lnTo>
                  <a:lnTo>
                    <a:pt x="32" y="128"/>
                  </a:lnTo>
                  <a:lnTo>
                    <a:pt x="46" y="110"/>
                  </a:lnTo>
                  <a:lnTo>
                    <a:pt x="54" y="110"/>
                  </a:lnTo>
                  <a:lnTo>
                    <a:pt x="66" y="114"/>
                  </a:lnTo>
                  <a:lnTo>
                    <a:pt x="76" y="112"/>
                  </a:lnTo>
                  <a:lnTo>
                    <a:pt x="80" y="102"/>
                  </a:lnTo>
                  <a:lnTo>
                    <a:pt x="90" y="92"/>
                  </a:lnTo>
                  <a:lnTo>
                    <a:pt x="96" y="86"/>
                  </a:lnTo>
                  <a:lnTo>
                    <a:pt x="102" y="78"/>
                  </a:lnTo>
                  <a:lnTo>
                    <a:pt x="112" y="70"/>
                  </a:lnTo>
                  <a:lnTo>
                    <a:pt x="128" y="62"/>
                  </a:lnTo>
                  <a:lnTo>
                    <a:pt x="118" y="58"/>
                  </a:lnTo>
                  <a:close/>
                  <a:moveTo>
                    <a:pt x="84" y="48"/>
                  </a:moveTo>
                  <a:lnTo>
                    <a:pt x="82" y="52"/>
                  </a:lnTo>
                  <a:lnTo>
                    <a:pt x="80" y="54"/>
                  </a:lnTo>
                  <a:lnTo>
                    <a:pt x="74" y="50"/>
                  </a:lnTo>
                  <a:lnTo>
                    <a:pt x="70" y="50"/>
                  </a:lnTo>
                  <a:lnTo>
                    <a:pt x="66" y="50"/>
                  </a:lnTo>
                  <a:lnTo>
                    <a:pt x="66" y="48"/>
                  </a:lnTo>
                  <a:lnTo>
                    <a:pt x="66" y="44"/>
                  </a:lnTo>
                  <a:lnTo>
                    <a:pt x="68" y="42"/>
                  </a:lnTo>
                  <a:lnTo>
                    <a:pt x="70" y="42"/>
                  </a:lnTo>
                  <a:lnTo>
                    <a:pt x="74" y="38"/>
                  </a:lnTo>
                  <a:lnTo>
                    <a:pt x="78" y="34"/>
                  </a:lnTo>
                  <a:lnTo>
                    <a:pt x="74" y="42"/>
                  </a:lnTo>
                  <a:lnTo>
                    <a:pt x="76" y="44"/>
                  </a:lnTo>
                  <a:lnTo>
                    <a:pt x="74" y="46"/>
                  </a:lnTo>
                  <a:lnTo>
                    <a:pt x="74" y="48"/>
                  </a:lnTo>
                  <a:lnTo>
                    <a:pt x="78" y="48"/>
                  </a:lnTo>
                  <a:lnTo>
                    <a:pt x="78" y="40"/>
                  </a:lnTo>
                  <a:lnTo>
                    <a:pt x="80" y="40"/>
                  </a:lnTo>
                  <a:lnTo>
                    <a:pt x="82" y="40"/>
                  </a:lnTo>
                  <a:lnTo>
                    <a:pt x="84" y="42"/>
                  </a:lnTo>
                  <a:lnTo>
                    <a:pt x="82" y="44"/>
                  </a:lnTo>
                  <a:lnTo>
                    <a:pt x="80" y="48"/>
                  </a:lnTo>
                  <a:lnTo>
                    <a:pt x="84" y="4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54" name="Freeform 824"/>
            <p:cNvSpPr>
              <a:spLocks noEditPoints="1"/>
            </p:cNvSpPr>
            <p:nvPr/>
          </p:nvSpPr>
          <p:spPr bwMode="auto">
            <a:xfrm>
              <a:off x="4888063" y="2167796"/>
              <a:ext cx="2451810" cy="1231513"/>
            </a:xfrm>
            <a:custGeom>
              <a:avLst/>
              <a:gdLst/>
              <a:ahLst/>
              <a:cxnLst>
                <a:cxn ang="0">
                  <a:pos x="2122" y="486"/>
                </a:cxn>
                <a:cxn ang="0">
                  <a:pos x="2110" y="472"/>
                </a:cxn>
                <a:cxn ang="0">
                  <a:pos x="1922" y="376"/>
                </a:cxn>
                <a:cxn ang="0">
                  <a:pos x="1766" y="340"/>
                </a:cxn>
                <a:cxn ang="0">
                  <a:pos x="1512" y="320"/>
                </a:cxn>
                <a:cxn ang="0">
                  <a:pos x="1334" y="232"/>
                </a:cxn>
                <a:cxn ang="0">
                  <a:pos x="1144" y="220"/>
                </a:cxn>
                <a:cxn ang="0">
                  <a:pos x="1086" y="224"/>
                </a:cxn>
                <a:cxn ang="0">
                  <a:pos x="1054" y="36"/>
                </a:cxn>
                <a:cxn ang="0">
                  <a:pos x="924" y="96"/>
                </a:cxn>
                <a:cxn ang="0">
                  <a:pos x="800" y="208"/>
                </a:cxn>
                <a:cxn ang="0">
                  <a:pos x="754" y="376"/>
                </a:cxn>
                <a:cxn ang="0">
                  <a:pos x="686" y="326"/>
                </a:cxn>
                <a:cxn ang="0">
                  <a:pos x="678" y="420"/>
                </a:cxn>
                <a:cxn ang="0">
                  <a:pos x="606" y="512"/>
                </a:cxn>
                <a:cxn ang="0">
                  <a:pos x="610" y="262"/>
                </a:cxn>
                <a:cxn ang="0">
                  <a:pos x="536" y="424"/>
                </a:cxn>
                <a:cxn ang="0">
                  <a:pos x="362" y="440"/>
                </a:cxn>
                <a:cxn ang="0">
                  <a:pos x="264" y="458"/>
                </a:cxn>
                <a:cxn ang="0">
                  <a:pos x="134" y="548"/>
                </a:cxn>
                <a:cxn ang="0">
                  <a:pos x="158" y="518"/>
                </a:cxn>
                <a:cxn ang="0">
                  <a:pos x="44" y="392"/>
                </a:cxn>
                <a:cxn ang="0">
                  <a:pos x="60" y="622"/>
                </a:cxn>
                <a:cxn ang="0">
                  <a:pos x="16" y="784"/>
                </a:cxn>
                <a:cxn ang="0">
                  <a:pos x="92" y="880"/>
                </a:cxn>
                <a:cxn ang="0">
                  <a:pos x="170" y="974"/>
                </a:cxn>
                <a:cxn ang="0">
                  <a:pos x="182" y="1056"/>
                </a:cxn>
                <a:cxn ang="0">
                  <a:pos x="276" y="1016"/>
                </a:cxn>
                <a:cxn ang="0">
                  <a:pos x="268" y="934"/>
                </a:cxn>
                <a:cxn ang="0">
                  <a:pos x="370" y="918"/>
                </a:cxn>
                <a:cxn ang="0">
                  <a:pos x="454" y="882"/>
                </a:cxn>
                <a:cxn ang="0">
                  <a:pos x="562" y="812"/>
                </a:cxn>
                <a:cxn ang="0">
                  <a:pos x="636" y="854"/>
                </a:cxn>
                <a:cxn ang="0">
                  <a:pos x="810" y="958"/>
                </a:cxn>
                <a:cxn ang="0">
                  <a:pos x="1044" y="920"/>
                </a:cxn>
                <a:cxn ang="0">
                  <a:pos x="1294" y="860"/>
                </a:cxn>
                <a:cxn ang="0">
                  <a:pos x="1418" y="1032"/>
                </a:cxn>
                <a:cxn ang="0">
                  <a:pos x="1396" y="1076"/>
                </a:cxn>
                <a:cxn ang="0">
                  <a:pos x="1528" y="868"/>
                </a:cxn>
                <a:cxn ang="0">
                  <a:pos x="1450" y="830"/>
                </a:cxn>
                <a:cxn ang="0">
                  <a:pos x="1636" y="706"/>
                </a:cxn>
                <a:cxn ang="0">
                  <a:pos x="1786" y="646"/>
                </a:cxn>
                <a:cxn ang="0">
                  <a:pos x="1806" y="686"/>
                </a:cxn>
                <a:cxn ang="0">
                  <a:pos x="1794" y="834"/>
                </a:cxn>
                <a:cxn ang="0">
                  <a:pos x="1808" y="754"/>
                </a:cxn>
                <a:cxn ang="0">
                  <a:pos x="1962" y="652"/>
                </a:cxn>
                <a:cxn ang="0">
                  <a:pos x="2048" y="552"/>
                </a:cxn>
                <a:cxn ang="0">
                  <a:pos x="2094" y="534"/>
                </a:cxn>
                <a:cxn ang="0">
                  <a:pos x="2138" y="568"/>
                </a:cxn>
                <a:cxn ang="0">
                  <a:pos x="2168" y="534"/>
                </a:cxn>
                <a:cxn ang="0">
                  <a:pos x="72" y="688"/>
                </a:cxn>
                <a:cxn ang="0">
                  <a:pos x="74" y="674"/>
                </a:cxn>
                <a:cxn ang="0">
                  <a:pos x="98" y="628"/>
                </a:cxn>
                <a:cxn ang="0">
                  <a:pos x="118" y="652"/>
                </a:cxn>
                <a:cxn ang="0">
                  <a:pos x="152" y="748"/>
                </a:cxn>
                <a:cxn ang="0">
                  <a:pos x="160" y="742"/>
                </a:cxn>
                <a:cxn ang="0">
                  <a:pos x="300" y="858"/>
                </a:cxn>
                <a:cxn ang="0">
                  <a:pos x="314" y="812"/>
                </a:cxn>
                <a:cxn ang="0">
                  <a:pos x="856" y="820"/>
                </a:cxn>
                <a:cxn ang="0">
                  <a:pos x="1002" y="794"/>
                </a:cxn>
                <a:cxn ang="0">
                  <a:pos x="1064" y="886"/>
                </a:cxn>
                <a:cxn ang="0">
                  <a:pos x="1100" y="818"/>
                </a:cxn>
              </a:cxnLst>
              <a:rect l="0" t="0" r="r" b="b"/>
              <a:pathLst>
                <a:path w="2186" h="1098">
                  <a:moveTo>
                    <a:pt x="2180" y="516"/>
                  </a:moveTo>
                  <a:lnTo>
                    <a:pt x="2178" y="512"/>
                  </a:lnTo>
                  <a:lnTo>
                    <a:pt x="2174" y="514"/>
                  </a:lnTo>
                  <a:lnTo>
                    <a:pt x="2174" y="514"/>
                  </a:lnTo>
                  <a:lnTo>
                    <a:pt x="2176" y="512"/>
                  </a:lnTo>
                  <a:lnTo>
                    <a:pt x="2164" y="500"/>
                  </a:lnTo>
                  <a:lnTo>
                    <a:pt x="2158" y="490"/>
                  </a:lnTo>
                  <a:lnTo>
                    <a:pt x="2146" y="488"/>
                  </a:lnTo>
                  <a:lnTo>
                    <a:pt x="2146" y="492"/>
                  </a:lnTo>
                  <a:lnTo>
                    <a:pt x="2138" y="488"/>
                  </a:lnTo>
                  <a:lnTo>
                    <a:pt x="2140" y="492"/>
                  </a:lnTo>
                  <a:lnTo>
                    <a:pt x="2138" y="494"/>
                  </a:lnTo>
                  <a:lnTo>
                    <a:pt x="2136" y="490"/>
                  </a:lnTo>
                  <a:lnTo>
                    <a:pt x="2138" y="486"/>
                  </a:lnTo>
                  <a:lnTo>
                    <a:pt x="2132" y="484"/>
                  </a:lnTo>
                  <a:lnTo>
                    <a:pt x="2132" y="488"/>
                  </a:lnTo>
                  <a:lnTo>
                    <a:pt x="2126" y="486"/>
                  </a:lnTo>
                  <a:lnTo>
                    <a:pt x="2122" y="486"/>
                  </a:lnTo>
                  <a:lnTo>
                    <a:pt x="2124" y="488"/>
                  </a:lnTo>
                  <a:lnTo>
                    <a:pt x="2128" y="488"/>
                  </a:lnTo>
                  <a:lnTo>
                    <a:pt x="2126" y="500"/>
                  </a:lnTo>
                  <a:lnTo>
                    <a:pt x="2132" y="504"/>
                  </a:lnTo>
                  <a:lnTo>
                    <a:pt x="2132" y="508"/>
                  </a:lnTo>
                  <a:lnTo>
                    <a:pt x="2128" y="510"/>
                  </a:lnTo>
                  <a:lnTo>
                    <a:pt x="2128" y="504"/>
                  </a:lnTo>
                  <a:lnTo>
                    <a:pt x="2124" y="504"/>
                  </a:lnTo>
                  <a:lnTo>
                    <a:pt x="2124" y="500"/>
                  </a:lnTo>
                  <a:lnTo>
                    <a:pt x="2118" y="496"/>
                  </a:lnTo>
                  <a:lnTo>
                    <a:pt x="2120" y="490"/>
                  </a:lnTo>
                  <a:lnTo>
                    <a:pt x="2114" y="474"/>
                  </a:lnTo>
                  <a:lnTo>
                    <a:pt x="2118" y="478"/>
                  </a:lnTo>
                  <a:lnTo>
                    <a:pt x="2118" y="474"/>
                  </a:lnTo>
                  <a:lnTo>
                    <a:pt x="2112" y="470"/>
                  </a:lnTo>
                  <a:lnTo>
                    <a:pt x="2110" y="464"/>
                  </a:lnTo>
                  <a:lnTo>
                    <a:pt x="2102" y="462"/>
                  </a:lnTo>
                  <a:lnTo>
                    <a:pt x="2110" y="472"/>
                  </a:lnTo>
                  <a:lnTo>
                    <a:pt x="2096" y="464"/>
                  </a:lnTo>
                  <a:lnTo>
                    <a:pt x="2100" y="462"/>
                  </a:lnTo>
                  <a:lnTo>
                    <a:pt x="2100" y="458"/>
                  </a:lnTo>
                  <a:lnTo>
                    <a:pt x="2088" y="456"/>
                  </a:lnTo>
                  <a:lnTo>
                    <a:pt x="2090" y="452"/>
                  </a:lnTo>
                  <a:lnTo>
                    <a:pt x="2088" y="450"/>
                  </a:lnTo>
                  <a:lnTo>
                    <a:pt x="2084" y="450"/>
                  </a:lnTo>
                  <a:lnTo>
                    <a:pt x="2084" y="446"/>
                  </a:lnTo>
                  <a:lnTo>
                    <a:pt x="2078" y="442"/>
                  </a:lnTo>
                  <a:lnTo>
                    <a:pt x="2074" y="444"/>
                  </a:lnTo>
                  <a:lnTo>
                    <a:pt x="2072" y="438"/>
                  </a:lnTo>
                  <a:lnTo>
                    <a:pt x="2064" y="434"/>
                  </a:lnTo>
                  <a:lnTo>
                    <a:pt x="2062" y="426"/>
                  </a:lnTo>
                  <a:lnTo>
                    <a:pt x="2048" y="420"/>
                  </a:lnTo>
                  <a:lnTo>
                    <a:pt x="2048" y="420"/>
                  </a:lnTo>
                  <a:lnTo>
                    <a:pt x="2026" y="400"/>
                  </a:lnTo>
                  <a:lnTo>
                    <a:pt x="1994" y="384"/>
                  </a:lnTo>
                  <a:lnTo>
                    <a:pt x="1922" y="376"/>
                  </a:lnTo>
                  <a:lnTo>
                    <a:pt x="1920" y="378"/>
                  </a:lnTo>
                  <a:lnTo>
                    <a:pt x="1920" y="388"/>
                  </a:lnTo>
                  <a:lnTo>
                    <a:pt x="1916" y="394"/>
                  </a:lnTo>
                  <a:lnTo>
                    <a:pt x="1922" y="396"/>
                  </a:lnTo>
                  <a:lnTo>
                    <a:pt x="1928" y="414"/>
                  </a:lnTo>
                  <a:lnTo>
                    <a:pt x="1916" y="426"/>
                  </a:lnTo>
                  <a:lnTo>
                    <a:pt x="1892" y="408"/>
                  </a:lnTo>
                  <a:lnTo>
                    <a:pt x="1890" y="394"/>
                  </a:lnTo>
                  <a:lnTo>
                    <a:pt x="1884" y="388"/>
                  </a:lnTo>
                  <a:lnTo>
                    <a:pt x="1872" y="398"/>
                  </a:lnTo>
                  <a:lnTo>
                    <a:pt x="1838" y="394"/>
                  </a:lnTo>
                  <a:lnTo>
                    <a:pt x="1834" y="386"/>
                  </a:lnTo>
                  <a:lnTo>
                    <a:pt x="1798" y="402"/>
                  </a:lnTo>
                  <a:lnTo>
                    <a:pt x="1798" y="396"/>
                  </a:lnTo>
                  <a:lnTo>
                    <a:pt x="1784" y="390"/>
                  </a:lnTo>
                  <a:lnTo>
                    <a:pt x="1776" y="386"/>
                  </a:lnTo>
                  <a:lnTo>
                    <a:pt x="1780" y="362"/>
                  </a:lnTo>
                  <a:lnTo>
                    <a:pt x="1766" y="340"/>
                  </a:lnTo>
                  <a:lnTo>
                    <a:pt x="1710" y="340"/>
                  </a:lnTo>
                  <a:lnTo>
                    <a:pt x="1682" y="346"/>
                  </a:lnTo>
                  <a:lnTo>
                    <a:pt x="1670" y="340"/>
                  </a:lnTo>
                  <a:lnTo>
                    <a:pt x="1678" y="332"/>
                  </a:lnTo>
                  <a:lnTo>
                    <a:pt x="1668" y="320"/>
                  </a:lnTo>
                  <a:lnTo>
                    <a:pt x="1656" y="322"/>
                  </a:lnTo>
                  <a:lnTo>
                    <a:pt x="1650" y="312"/>
                  </a:lnTo>
                  <a:lnTo>
                    <a:pt x="1634" y="310"/>
                  </a:lnTo>
                  <a:lnTo>
                    <a:pt x="1640" y="300"/>
                  </a:lnTo>
                  <a:lnTo>
                    <a:pt x="1648" y="302"/>
                  </a:lnTo>
                  <a:lnTo>
                    <a:pt x="1644" y="290"/>
                  </a:lnTo>
                  <a:lnTo>
                    <a:pt x="1528" y="260"/>
                  </a:lnTo>
                  <a:lnTo>
                    <a:pt x="1524" y="264"/>
                  </a:lnTo>
                  <a:lnTo>
                    <a:pt x="1528" y="270"/>
                  </a:lnTo>
                  <a:lnTo>
                    <a:pt x="1510" y="296"/>
                  </a:lnTo>
                  <a:lnTo>
                    <a:pt x="1512" y="302"/>
                  </a:lnTo>
                  <a:lnTo>
                    <a:pt x="1510" y="308"/>
                  </a:lnTo>
                  <a:lnTo>
                    <a:pt x="1512" y="320"/>
                  </a:lnTo>
                  <a:lnTo>
                    <a:pt x="1506" y="316"/>
                  </a:lnTo>
                  <a:lnTo>
                    <a:pt x="1486" y="332"/>
                  </a:lnTo>
                  <a:lnTo>
                    <a:pt x="1464" y="318"/>
                  </a:lnTo>
                  <a:lnTo>
                    <a:pt x="1454" y="312"/>
                  </a:lnTo>
                  <a:lnTo>
                    <a:pt x="1428" y="322"/>
                  </a:lnTo>
                  <a:lnTo>
                    <a:pt x="1416" y="298"/>
                  </a:lnTo>
                  <a:lnTo>
                    <a:pt x="1396" y="350"/>
                  </a:lnTo>
                  <a:lnTo>
                    <a:pt x="1392" y="342"/>
                  </a:lnTo>
                  <a:lnTo>
                    <a:pt x="1378" y="336"/>
                  </a:lnTo>
                  <a:lnTo>
                    <a:pt x="1368" y="310"/>
                  </a:lnTo>
                  <a:lnTo>
                    <a:pt x="1364" y="312"/>
                  </a:lnTo>
                  <a:lnTo>
                    <a:pt x="1362" y="300"/>
                  </a:lnTo>
                  <a:lnTo>
                    <a:pt x="1372" y="290"/>
                  </a:lnTo>
                  <a:lnTo>
                    <a:pt x="1374" y="280"/>
                  </a:lnTo>
                  <a:lnTo>
                    <a:pt x="1368" y="270"/>
                  </a:lnTo>
                  <a:lnTo>
                    <a:pt x="1372" y="252"/>
                  </a:lnTo>
                  <a:lnTo>
                    <a:pt x="1354" y="230"/>
                  </a:lnTo>
                  <a:lnTo>
                    <a:pt x="1334" y="232"/>
                  </a:lnTo>
                  <a:lnTo>
                    <a:pt x="1296" y="212"/>
                  </a:lnTo>
                  <a:lnTo>
                    <a:pt x="1296" y="220"/>
                  </a:lnTo>
                  <a:lnTo>
                    <a:pt x="1290" y="216"/>
                  </a:lnTo>
                  <a:lnTo>
                    <a:pt x="1288" y="230"/>
                  </a:lnTo>
                  <a:lnTo>
                    <a:pt x="1292" y="246"/>
                  </a:lnTo>
                  <a:lnTo>
                    <a:pt x="1288" y="250"/>
                  </a:lnTo>
                  <a:lnTo>
                    <a:pt x="1244" y="254"/>
                  </a:lnTo>
                  <a:lnTo>
                    <a:pt x="1226" y="244"/>
                  </a:lnTo>
                  <a:lnTo>
                    <a:pt x="1230" y="230"/>
                  </a:lnTo>
                  <a:lnTo>
                    <a:pt x="1188" y="220"/>
                  </a:lnTo>
                  <a:lnTo>
                    <a:pt x="1158" y="228"/>
                  </a:lnTo>
                  <a:lnTo>
                    <a:pt x="1174" y="244"/>
                  </a:lnTo>
                  <a:lnTo>
                    <a:pt x="1162" y="238"/>
                  </a:lnTo>
                  <a:lnTo>
                    <a:pt x="1154" y="232"/>
                  </a:lnTo>
                  <a:lnTo>
                    <a:pt x="1156" y="222"/>
                  </a:lnTo>
                  <a:lnTo>
                    <a:pt x="1148" y="204"/>
                  </a:lnTo>
                  <a:lnTo>
                    <a:pt x="1150" y="216"/>
                  </a:lnTo>
                  <a:lnTo>
                    <a:pt x="1144" y="220"/>
                  </a:lnTo>
                  <a:lnTo>
                    <a:pt x="1128" y="214"/>
                  </a:lnTo>
                  <a:lnTo>
                    <a:pt x="1132" y="202"/>
                  </a:lnTo>
                  <a:lnTo>
                    <a:pt x="1122" y="210"/>
                  </a:lnTo>
                  <a:lnTo>
                    <a:pt x="1112" y="204"/>
                  </a:lnTo>
                  <a:lnTo>
                    <a:pt x="1104" y="214"/>
                  </a:lnTo>
                  <a:lnTo>
                    <a:pt x="1106" y="224"/>
                  </a:lnTo>
                  <a:lnTo>
                    <a:pt x="1122" y="220"/>
                  </a:lnTo>
                  <a:lnTo>
                    <a:pt x="1106" y="232"/>
                  </a:lnTo>
                  <a:lnTo>
                    <a:pt x="1100" y="226"/>
                  </a:lnTo>
                  <a:lnTo>
                    <a:pt x="1100" y="236"/>
                  </a:lnTo>
                  <a:lnTo>
                    <a:pt x="1078" y="246"/>
                  </a:lnTo>
                  <a:lnTo>
                    <a:pt x="1062" y="244"/>
                  </a:lnTo>
                  <a:lnTo>
                    <a:pt x="1060" y="246"/>
                  </a:lnTo>
                  <a:lnTo>
                    <a:pt x="1062" y="254"/>
                  </a:lnTo>
                  <a:lnTo>
                    <a:pt x="1050" y="258"/>
                  </a:lnTo>
                  <a:lnTo>
                    <a:pt x="1058" y="242"/>
                  </a:lnTo>
                  <a:lnTo>
                    <a:pt x="1072" y="224"/>
                  </a:lnTo>
                  <a:lnTo>
                    <a:pt x="1086" y="224"/>
                  </a:lnTo>
                  <a:lnTo>
                    <a:pt x="1116" y="180"/>
                  </a:lnTo>
                  <a:lnTo>
                    <a:pt x="1152" y="152"/>
                  </a:lnTo>
                  <a:lnTo>
                    <a:pt x="1160" y="140"/>
                  </a:lnTo>
                  <a:lnTo>
                    <a:pt x="1160" y="128"/>
                  </a:lnTo>
                  <a:lnTo>
                    <a:pt x="1158" y="120"/>
                  </a:lnTo>
                  <a:lnTo>
                    <a:pt x="1162" y="112"/>
                  </a:lnTo>
                  <a:lnTo>
                    <a:pt x="1154" y="88"/>
                  </a:lnTo>
                  <a:lnTo>
                    <a:pt x="1148" y="98"/>
                  </a:lnTo>
                  <a:lnTo>
                    <a:pt x="1144" y="90"/>
                  </a:lnTo>
                  <a:lnTo>
                    <a:pt x="1146" y="84"/>
                  </a:lnTo>
                  <a:lnTo>
                    <a:pt x="1126" y="60"/>
                  </a:lnTo>
                  <a:lnTo>
                    <a:pt x="1086" y="58"/>
                  </a:lnTo>
                  <a:lnTo>
                    <a:pt x="1076" y="76"/>
                  </a:lnTo>
                  <a:lnTo>
                    <a:pt x="1060" y="76"/>
                  </a:lnTo>
                  <a:lnTo>
                    <a:pt x="1072" y="58"/>
                  </a:lnTo>
                  <a:lnTo>
                    <a:pt x="1074" y="46"/>
                  </a:lnTo>
                  <a:lnTo>
                    <a:pt x="1054" y="44"/>
                  </a:lnTo>
                  <a:lnTo>
                    <a:pt x="1054" y="36"/>
                  </a:lnTo>
                  <a:lnTo>
                    <a:pt x="1034" y="46"/>
                  </a:lnTo>
                  <a:lnTo>
                    <a:pt x="1058" y="24"/>
                  </a:lnTo>
                  <a:lnTo>
                    <a:pt x="1054" y="12"/>
                  </a:lnTo>
                  <a:lnTo>
                    <a:pt x="1032" y="0"/>
                  </a:lnTo>
                  <a:lnTo>
                    <a:pt x="1018" y="6"/>
                  </a:lnTo>
                  <a:lnTo>
                    <a:pt x="994" y="40"/>
                  </a:lnTo>
                  <a:lnTo>
                    <a:pt x="988" y="54"/>
                  </a:lnTo>
                  <a:lnTo>
                    <a:pt x="996" y="64"/>
                  </a:lnTo>
                  <a:lnTo>
                    <a:pt x="992" y="70"/>
                  </a:lnTo>
                  <a:lnTo>
                    <a:pt x="962" y="74"/>
                  </a:lnTo>
                  <a:lnTo>
                    <a:pt x="974" y="88"/>
                  </a:lnTo>
                  <a:lnTo>
                    <a:pt x="972" y="100"/>
                  </a:lnTo>
                  <a:lnTo>
                    <a:pt x="958" y="86"/>
                  </a:lnTo>
                  <a:lnTo>
                    <a:pt x="930" y="108"/>
                  </a:lnTo>
                  <a:lnTo>
                    <a:pt x="932" y="102"/>
                  </a:lnTo>
                  <a:lnTo>
                    <a:pt x="928" y="102"/>
                  </a:lnTo>
                  <a:lnTo>
                    <a:pt x="918" y="108"/>
                  </a:lnTo>
                  <a:lnTo>
                    <a:pt x="924" y="96"/>
                  </a:lnTo>
                  <a:lnTo>
                    <a:pt x="920" y="94"/>
                  </a:lnTo>
                  <a:lnTo>
                    <a:pt x="880" y="100"/>
                  </a:lnTo>
                  <a:lnTo>
                    <a:pt x="888" y="110"/>
                  </a:lnTo>
                  <a:lnTo>
                    <a:pt x="844" y="126"/>
                  </a:lnTo>
                  <a:lnTo>
                    <a:pt x="844" y="124"/>
                  </a:lnTo>
                  <a:lnTo>
                    <a:pt x="834" y="128"/>
                  </a:lnTo>
                  <a:lnTo>
                    <a:pt x="818" y="148"/>
                  </a:lnTo>
                  <a:lnTo>
                    <a:pt x="802" y="148"/>
                  </a:lnTo>
                  <a:lnTo>
                    <a:pt x="806" y="156"/>
                  </a:lnTo>
                  <a:lnTo>
                    <a:pt x="800" y="172"/>
                  </a:lnTo>
                  <a:lnTo>
                    <a:pt x="788" y="162"/>
                  </a:lnTo>
                  <a:lnTo>
                    <a:pt x="786" y="172"/>
                  </a:lnTo>
                  <a:lnTo>
                    <a:pt x="798" y="176"/>
                  </a:lnTo>
                  <a:lnTo>
                    <a:pt x="788" y="186"/>
                  </a:lnTo>
                  <a:lnTo>
                    <a:pt x="798" y="192"/>
                  </a:lnTo>
                  <a:lnTo>
                    <a:pt x="802" y="202"/>
                  </a:lnTo>
                  <a:lnTo>
                    <a:pt x="798" y="202"/>
                  </a:lnTo>
                  <a:lnTo>
                    <a:pt x="800" y="208"/>
                  </a:lnTo>
                  <a:lnTo>
                    <a:pt x="718" y="226"/>
                  </a:lnTo>
                  <a:lnTo>
                    <a:pt x="722" y="230"/>
                  </a:lnTo>
                  <a:lnTo>
                    <a:pt x="714" y="236"/>
                  </a:lnTo>
                  <a:lnTo>
                    <a:pt x="718" y="238"/>
                  </a:lnTo>
                  <a:lnTo>
                    <a:pt x="714" y="242"/>
                  </a:lnTo>
                  <a:lnTo>
                    <a:pt x="724" y="256"/>
                  </a:lnTo>
                  <a:lnTo>
                    <a:pt x="720" y="264"/>
                  </a:lnTo>
                  <a:lnTo>
                    <a:pt x="724" y="276"/>
                  </a:lnTo>
                  <a:lnTo>
                    <a:pt x="742" y="284"/>
                  </a:lnTo>
                  <a:lnTo>
                    <a:pt x="742" y="288"/>
                  </a:lnTo>
                  <a:lnTo>
                    <a:pt x="740" y="292"/>
                  </a:lnTo>
                  <a:lnTo>
                    <a:pt x="756" y="302"/>
                  </a:lnTo>
                  <a:lnTo>
                    <a:pt x="760" y="312"/>
                  </a:lnTo>
                  <a:lnTo>
                    <a:pt x="754" y="328"/>
                  </a:lnTo>
                  <a:lnTo>
                    <a:pt x="760" y="352"/>
                  </a:lnTo>
                  <a:lnTo>
                    <a:pt x="760" y="364"/>
                  </a:lnTo>
                  <a:lnTo>
                    <a:pt x="752" y="366"/>
                  </a:lnTo>
                  <a:lnTo>
                    <a:pt x="754" y="376"/>
                  </a:lnTo>
                  <a:lnTo>
                    <a:pt x="744" y="372"/>
                  </a:lnTo>
                  <a:lnTo>
                    <a:pt x="740" y="368"/>
                  </a:lnTo>
                  <a:lnTo>
                    <a:pt x="740" y="356"/>
                  </a:lnTo>
                  <a:lnTo>
                    <a:pt x="742" y="348"/>
                  </a:lnTo>
                  <a:lnTo>
                    <a:pt x="740" y="330"/>
                  </a:lnTo>
                  <a:lnTo>
                    <a:pt x="750" y="322"/>
                  </a:lnTo>
                  <a:lnTo>
                    <a:pt x="754" y="310"/>
                  </a:lnTo>
                  <a:lnTo>
                    <a:pt x="730" y="308"/>
                  </a:lnTo>
                  <a:lnTo>
                    <a:pt x="700" y="280"/>
                  </a:lnTo>
                  <a:lnTo>
                    <a:pt x="684" y="280"/>
                  </a:lnTo>
                  <a:lnTo>
                    <a:pt x="674" y="294"/>
                  </a:lnTo>
                  <a:lnTo>
                    <a:pt x="684" y="296"/>
                  </a:lnTo>
                  <a:lnTo>
                    <a:pt x="682" y="302"/>
                  </a:lnTo>
                  <a:lnTo>
                    <a:pt x="668" y="308"/>
                  </a:lnTo>
                  <a:lnTo>
                    <a:pt x="662" y="296"/>
                  </a:lnTo>
                  <a:lnTo>
                    <a:pt x="656" y="300"/>
                  </a:lnTo>
                  <a:lnTo>
                    <a:pt x="662" y="314"/>
                  </a:lnTo>
                  <a:lnTo>
                    <a:pt x="686" y="326"/>
                  </a:lnTo>
                  <a:lnTo>
                    <a:pt x="686" y="334"/>
                  </a:lnTo>
                  <a:lnTo>
                    <a:pt x="648" y="324"/>
                  </a:lnTo>
                  <a:lnTo>
                    <a:pt x="646" y="320"/>
                  </a:lnTo>
                  <a:lnTo>
                    <a:pt x="650" y="312"/>
                  </a:lnTo>
                  <a:lnTo>
                    <a:pt x="646" y="296"/>
                  </a:lnTo>
                  <a:lnTo>
                    <a:pt x="652" y="284"/>
                  </a:lnTo>
                  <a:lnTo>
                    <a:pt x="652" y="272"/>
                  </a:lnTo>
                  <a:lnTo>
                    <a:pt x="640" y="260"/>
                  </a:lnTo>
                  <a:lnTo>
                    <a:pt x="642" y="284"/>
                  </a:lnTo>
                  <a:lnTo>
                    <a:pt x="620" y="302"/>
                  </a:lnTo>
                  <a:lnTo>
                    <a:pt x="616" y="314"/>
                  </a:lnTo>
                  <a:lnTo>
                    <a:pt x="634" y="352"/>
                  </a:lnTo>
                  <a:lnTo>
                    <a:pt x="624" y="388"/>
                  </a:lnTo>
                  <a:lnTo>
                    <a:pt x="628" y="398"/>
                  </a:lnTo>
                  <a:lnTo>
                    <a:pt x="626" y="408"/>
                  </a:lnTo>
                  <a:lnTo>
                    <a:pt x="644" y="414"/>
                  </a:lnTo>
                  <a:lnTo>
                    <a:pt x="658" y="408"/>
                  </a:lnTo>
                  <a:lnTo>
                    <a:pt x="678" y="420"/>
                  </a:lnTo>
                  <a:lnTo>
                    <a:pt x="686" y="442"/>
                  </a:lnTo>
                  <a:lnTo>
                    <a:pt x="678" y="448"/>
                  </a:lnTo>
                  <a:lnTo>
                    <a:pt x="678" y="460"/>
                  </a:lnTo>
                  <a:lnTo>
                    <a:pt x="696" y="468"/>
                  </a:lnTo>
                  <a:lnTo>
                    <a:pt x="680" y="468"/>
                  </a:lnTo>
                  <a:lnTo>
                    <a:pt x="672" y="462"/>
                  </a:lnTo>
                  <a:lnTo>
                    <a:pt x="676" y="446"/>
                  </a:lnTo>
                  <a:lnTo>
                    <a:pt x="672" y="442"/>
                  </a:lnTo>
                  <a:lnTo>
                    <a:pt x="674" y="436"/>
                  </a:lnTo>
                  <a:lnTo>
                    <a:pt x="664" y="418"/>
                  </a:lnTo>
                  <a:lnTo>
                    <a:pt x="638" y="426"/>
                  </a:lnTo>
                  <a:lnTo>
                    <a:pt x="634" y="438"/>
                  </a:lnTo>
                  <a:lnTo>
                    <a:pt x="640" y="452"/>
                  </a:lnTo>
                  <a:lnTo>
                    <a:pt x="638" y="464"/>
                  </a:lnTo>
                  <a:lnTo>
                    <a:pt x="628" y="476"/>
                  </a:lnTo>
                  <a:lnTo>
                    <a:pt x="622" y="492"/>
                  </a:lnTo>
                  <a:lnTo>
                    <a:pt x="608" y="502"/>
                  </a:lnTo>
                  <a:lnTo>
                    <a:pt x="606" y="512"/>
                  </a:lnTo>
                  <a:lnTo>
                    <a:pt x="604" y="514"/>
                  </a:lnTo>
                  <a:lnTo>
                    <a:pt x="576" y="508"/>
                  </a:lnTo>
                  <a:lnTo>
                    <a:pt x="572" y="496"/>
                  </a:lnTo>
                  <a:lnTo>
                    <a:pt x="602" y="488"/>
                  </a:lnTo>
                  <a:lnTo>
                    <a:pt x="612" y="468"/>
                  </a:lnTo>
                  <a:lnTo>
                    <a:pt x="618" y="462"/>
                  </a:lnTo>
                  <a:lnTo>
                    <a:pt x="618" y="448"/>
                  </a:lnTo>
                  <a:lnTo>
                    <a:pt x="622" y="438"/>
                  </a:lnTo>
                  <a:lnTo>
                    <a:pt x="622" y="430"/>
                  </a:lnTo>
                  <a:lnTo>
                    <a:pt x="610" y="416"/>
                  </a:lnTo>
                  <a:lnTo>
                    <a:pt x="612" y="384"/>
                  </a:lnTo>
                  <a:lnTo>
                    <a:pt x="608" y="368"/>
                  </a:lnTo>
                  <a:lnTo>
                    <a:pt x="612" y="362"/>
                  </a:lnTo>
                  <a:lnTo>
                    <a:pt x="614" y="344"/>
                  </a:lnTo>
                  <a:lnTo>
                    <a:pt x="610" y="330"/>
                  </a:lnTo>
                  <a:lnTo>
                    <a:pt x="600" y="316"/>
                  </a:lnTo>
                  <a:lnTo>
                    <a:pt x="612" y="286"/>
                  </a:lnTo>
                  <a:lnTo>
                    <a:pt x="610" y="262"/>
                  </a:lnTo>
                  <a:lnTo>
                    <a:pt x="598" y="256"/>
                  </a:lnTo>
                  <a:lnTo>
                    <a:pt x="568" y="254"/>
                  </a:lnTo>
                  <a:lnTo>
                    <a:pt x="562" y="270"/>
                  </a:lnTo>
                  <a:lnTo>
                    <a:pt x="554" y="304"/>
                  </a:lnTo>
                  <a:lnTo>
                    <a:pt x="534" y="326"/>
                  </a:lnTo>
                  <a:lnTo>
                    <a:pt x="532" y="336"/>
                  </a:lnTo>
                  <a:lnTo>
                    <a:pt x="536" y="336"/>
                  </a:lnTo>
                  <a:lnTo>
                    <a:pt x="530" y="346"/>
                  </a:lnTo>
                  <a:lnTo>
                    <a:pt x="542" y="350"/>
                  </a:lnTo>
                  <a:lnTo>
                    <a:pt x="538" y="366"/>
                  </a:lnTo>
                  <a:lnTo>
                    <a:pt x="540" y="374"/>
                  </a:lnTo>
                  <a:lnTo>
                    <a:pt x="534" y="376"/>
                  </a:lnTo>
                  <a:lnTo>
                    <a:pt x="534" y="392"/>
                  </a:lnTo>
                  <a:lnTo>
                    <a:pt x="552" y="396"/>
                  </a:lnTo>
                  <a:lnTo>
                    <a:pt x="556" y="416"/>
                  </a:lnTo>
                  <a:lnTo>
                    <a:pt x="564" y="422"/>
                  </a:lnTo>
                  <a:lnTo>
                    <a:pt x="554" y="444"/>
                  </a:lnTo>
                  <a:lnTo>
                    <a:pt x="536" y="424"/>
                  </a:lnTo>
                  <a:lnTo>
                    <a:pt x="498" y="396"/>
                  </a:lnTo>
                  <a:lnTo>
                    <a:pt x="454" y="384"/>
                  </a:lnTo>
                  <a:lnTo>
                    <a:pt x="446" y="392"/>
                  </a:lnTo>
                  <a:lnTo>
                    <a:pt x="454" y="412"/>
                  </a:lnTo>
                  <a:lnTo>
                    <a:pt x="454" y="420"/>
                  </a:lnTo>
                  <a:lnTo>
                    <a:pt x="440" y="428"/>
                  </a:lnTo>
                  <a:lnTo>
                    <a:pt x="442" y="436"/>
                  </a:lnTo>
                  <a:lnTo>
                    <a:pt x="436" y="440"/>
                  </a:lnTo>
                  <a:lnTo>
                    <a:pt x="430" y="436"/>
                  </a:lnTo>
                  <a:lnTo>
                    <a:pt x="434" y="426"/>
                  </a:lnTo>
                  <a:lnTo>
                    <a:pt x="430" y="416"/>
                  </a:lnTo>
                  <a:lnTo>
                    <a:pt x="418" y="420"/>
                  </a:lnTo>
                  <a:lnTo>
                    <a:pt x="408" y="432"/>
                  </a:lnTo>
                  <a:lnTo>
                    <a:pt x="382" y="432"/>
                  </a:lnTo>
                  <a:lnTo>
                    <a:pt x="376" y="438"/>
                  </a:lnTo>
                  <a:lnTo>
                    <a:pt x="374" y="446"/>
                  </a:lnTo>
                  <a:lnTo>
                    <a:pt x="364" y="444"/>
                  </a:lnTo>
                  <a:lnTo>
                    <a:pt x="362" y="440"/>
                  </a:lnTo>
                  <a:lnTo>
                    <a:pt x="360" y="432"/>
                  </a:lnTo>
                  <a:lnTo>
                    <a:pt x="362" y="424"/>
                  </a:lnTo>
                  <a:lnTo>
                    <a:pt x="368" y="416"/>
                  </a:lnTo>
                  <a:lnTo>
                    <a:pt x="354" y="420"/>
                  </a:lnTo>
                  <a:lnTo>
                    <a:pt x="352" y="424"/>
                  </a:lnTo>
                  <a:lnTo>
                    <a:pt x="352" y="430"/>
                  </a:lnTo>
                  <a:lnTo>
                    <a:pt x="346" y="426"/>
                  </a:lnTo>
                  <a:lnTo>
                    <a:pt x="340" y="432"/>
                  </a:lnTo>
                  <a:lnTo>
                    <a:pt x="344" y="434"/>
                  </a:lnTo>
                  <a:lnTo>
                    <a:pt x="342" y="440"/>
                  </a:lnTo>
                  <a:lnTo>
                    <a:pt x="330" y="436"/>
                  </a:lnTo>
                  <a:lnTo>
                    <a:pt x="282" y="468"/>
                  </a:lnTo>
                  <a:lnTo>
                    <a:pt x="278" y="488"/>
                  </a:lnTo>
                  <a:lnTo>
                    <a:pt x="264" y="498"/>
                  </a:lnTo>
                  <a:lnTo>
                    <a:pt x="262" y="492"/>
                  </a:lnTo>
                  <a:lnTo>
                    <a:pt x="254" y="492"/>
                  </a:lnTo>
                  <a:lnTo>
                    <a:pt x="242" y="468"/>
                  </a:lnTo>
                  <a:lnTo>
                    <a:pt x="264" y="458"/>
                  </a:lnTo>
                  <a:lnTo>
                    <a:pt x="260" y="446"/>
                  </a:lnTo>
                  <a:lnTo>
                    <a:pt x="252" y="436"/>
                  </a:lnTo>
                  <a:lnTo>
                    <a:pt x="218" y="428"/>
                  </a:lnTo>
                  <a:lnTo>
                    <a:pt x="230" y="440"/>
                  </a:lnTo>
                  <a:lnTo>
                    <a:pt x="230" y="462"/>
                  </a:lnTo>
                  <a:lnTo>
                    <a:pt x="226" y="476"/>
                  </a:lnTo>
                  <a:lnTo>
                    <a:pt x="236" y="488"/>
                  </a:lnTo>
                  <a:lnTo>
                    <a:pt x="230" y="512"/>
                  </a:lnTo>
                  <a:lnTo>
                    <a:pt x="230" y="524"/>
                  </a:lnTo>
                  <a:lnTo>
                    <a:pt x="226" y="516"/>
                  </a:lnTo>
                  <a:lnTo>
                    <a:pt x="220" y="518"/>
                  </a:lnTo>
                  <a:lnTo>
                    <a:pt x="222" y="512"/>
                  </a:lnTo>
                  <a:lnTo>
                    <a:pt x="206" y="504"/>
                  </a:lnTo>
                  <a:lnTo>
                    <a:pt x="194" y="518"/>
                  </a:lnTo>
                  <a:lnTo>
                    <a:pt x="172" y="534"/>
                  </a:lnTo>
                  <a:lnTo>
                    <a:pt x="174" y="542"/>
                  </a:lnTo>
                  <a:lnTo>
                    <a:pt x="186" y="570"/>
                  </a:lnTo>
                  <a:lnTo>
                    <a:pt x="134" y="548"/>
                  </a:lnTo>
                  <a:lnTo>
                    <a:pt x="128" y="556"/>
                  </a:lnTo>
                  <a:lnTo>
                    <a:pt x="130" y="562"/>
                  </a:lnTo>
                  <a:lnTo>
                    <a:pt x="140" y="574"/>
                  </a:lnTo>
                  <a:lnTo>
                    <a:pt x="146" y="570"/>
                  </a:lnTo>
                  <a:lnTo>
                    <a:pt x="152" y="588"/>
                  </a:lnTo>
                  <a:lnTo>
                    <a:pt x="142" y="590"/>
                  </a:lnTo>
                  <a:lnTo>
                    <a:pt x="106" y="568"/>
                  </a:lnTo>
                  <a:lnTo>
                    <a:pt x="106" y="556"/>
                  </a:lnTo>
                  <a:lnTo>
                    <a:pt x="100" y="542"/>
                  </a:lnTo>
                  <a:lnTo>
                    <a:pt x="104" y="540"/>
                  </a:lnTo>
                  <a:lnTo>
                    <a:pt x="104" y="524"/>
                  </a:lnTo>
                  <a:lnTo>
                    <a:pt x="76" y="498"/>
                  </a:lnTo>
                  <a:lnTo>
                    <a:pt x="70" y="486"/>
                  </a:lnTo>
                  <a:lnTo>
                    <a:pt x="74" y="482"/>
                  </a:lnTo>
                  <a:lnTo>
                    <a:pt x="88" y="496"/>
                  </a:lnTo>
                  <a:lnTo>
                    <a:pt x="100" y="496"/>
                  </a:lnTo>
                  <a:lnTo>
                    <a:pt x="100" y="502"/>
                  </a:lnTo>
                  <a:lnTo>
                    <a:pt x="158" y="518"/>
                  </a:lnTo>
                  <a:lnTo>
                    <a:pt x="176" y="512"/>
                  </a:lnTo>
                  <a:lnTo>
                    <a:pt x="190" y="494"/>
                  </a:lnTo>
                  <a:lnTo>
                    <a:pt x="192" y="482"/>
                  </a:lnTo>
                  <a:lnTo>
                    <a:pt x="190" y="480"/>
                  </a:lnTo>
                  <a:lnTo>
                    <a:pt x="188" y="466"/>
                  </a:lnTo>
                  <a:lnTo>
                    <a:pt x="118" y="410"/>
                  </a:lnTo>
                  <a:lnTo>
                    <a:pt x="80" y="404"/>
                  </a:lnTo>
                  <a:lnTo>
                    <a:pt x="80" y="400"/>
                  </a:lnTo>
                  <a:lnTo>
                    <a:pt x="68" y="396"/>
                  </a:lnTo>
                  <a:lnTo>
                    <a:pt x="70" y="388"/>
                  </a:lnTo>
                  <a:lnTo>
                    <a:pt x="80" y="394"/>
                  </a:lnTo>
                  <a:lnTo>
                    <a:pt x="82" y="388"/>
                  </a:lnTo>
                  <a:lnTo>
                    <a:pt x="66" y="380"/>
                  </a:lnTo>
                  <a:lnTo>
                    <a:pt x="66" y="386"/>
                  </a:lnTo>
                  <a:lnTo>
                    <a:pt x="62" y="392"/>
                  </a:lnTo>
                  <a:lnTo>
                    <a:pt x="52" y="386"/>
                  </a:lnTo>
                  <a:lnTo>
                    <a:pt x="52" y="394"/>
                  </a:lnTo>
                  <a:lnTo>
                    <a:pt x="44" y="392"/>
                  </a:lnTo>
                  <a:lnTo>
                    <a:pt x="42" y="400"/>
                  </a:lnTo>
                  <a:lnTo>
                    <a:pt x="32" y="406"/>
                  </a:lnTo>
                  <a:lnTo>
                    <a:pt x="28" y="414"/>
                  </a:lnTo>
                  <a:lnTo>
                    <a:pt x="20" y="430"/>
                  </a:lnTo>
                  <a:lnTo>
                    <a:pt x="24" y="444"/>
                  </a:lnTo>
                  <a:lnTo>
                    <a:pt x="32" y="448"/>
                  </a:lnTo>
                  <a:lnTo>
                    <a:pt x="40" y="462"/>
                  </a:lnTo>
                  <a:lnTo>
                    <a:pt x="40" y="466"/>
                  </a:lnTo>
                  <a:lnTo>
                    <a:pt x="30" y="490"/>
                  </a:lnTo>
                  <a:lnTo>
                    <a:pt x="42" y="528"/>
                  </a:lnTo>
                  <a:lnTo>
                    <a:pt x="38" y="544"/>
                  </a:lnTo>
                  <a:lnTo>
                    <a:pt x="38" y="558"/>
                  </a:lnTo>
                  <a:lnTo>
                    <a:pt x="42" y="558"/>
                  </a:lnTo>
                  <a:lnTo>
                    <a:pt x="42" y="568"/>
                  </a:lnTo>
                  <a:lnTo>
                    <a:pt x="48" y="576"/>
                  </a:lnTo>
                  <a:lnTo>
                    <a:pt x="44" y="592"/>
                  </a:lnTo>
                  <a:lnTo>
                    <a:pt x="60" y="612"/>
                  </a:lnTo>
                  <a:lnTo>
                    <a:pt x="60" y="622"/>
                  </a:lnTo>
                  <a:lnTo>
                    <a:pt x="40" y="652"/>
                  </a:lnTo>
                  <a:lnTo>
                    <a:pt x="8" y="682"/>
                  </a:lnTo>
                  <a:lnTo>
                    <a:pt x="22" y="678"/>
                  </a:lnTo>
                  <a:lnTo>
                    <a:pt x="22" y="684"/>
                  </a:lnTo>
                  <a:lnTo>
                    <a:pt x="20" y="682"/>
                  </a:lnTo>
                  <a:lnTo>
                    <a:pt x="20" y="688"/>
                  </a:lnTo>
                  <a:lnTo>
                    <a:pt x="38" y="692"/>
                  </a:lnTo>
                  <a:lnTo>
                    <a:pt x="44" y="698"/>
                  </a:lnTo>
                  <a:lnTo>
                    <a:pt x="14" y="704"/>
                  </a:lnTo>
                  <a:lnTo>
                    <a:pt x="14" y="708"/>
                  </a:lnTo>
                  <a:lnTo>
                    <a:pt x="16" y="712"/>
                  </a:lnTo>
                  <a:lnTo>
                    <a:pt x="12" y="720"/>
                  </a:lnTo>
                  <a:lnTo>
                    <a:pt x="0" y="724"/>
                  </a:lnTo>
                  <a:lnTo>
                    <a:pt x="10" y="752"/>
                  </a:lnTo>
                  <a:lnTo>
                    <a:pt x="6" y="758"/>
                  </a:lnTo>
                  <a:lnTo>
                    <a:pt x="12" y="766"/>
                  </a:lnTo>
                  <a:lnTo>
                    <a:pt x="10" y="774"/>
                  </a:lnTo>
                  <a:lnTo>
                    <a:pt x="16" y="784"/>
                  </a:lnTo>
                  <a:lnTo>
                    <a:pt x="18" y="794"/>
                  </a:lnTo>
                  <a:lnTo>
                    <a:pt x="30" y="796"/>
                  </a:lnTo>
                  <a:lnTo>
                    <a:pt x="34" y="798"/>
                  </a:lnTo>
                  <a:lnTo>
                    <a:pt x="32" y="804"/>
                  </a:lnTo>
                  <a:lnTo>
                    <a:pt x="46" y="800"/>
                  </a:lnTo>
                  <a:lnTo>
                    <a:pt x="52" y="806"/>
                  </a:lnTo>
                  <a:lnTo>
                    <a:pt x="54" y="816"/>
                  </a:lnTo>
                  <a:lnTo>
                    <a:pt x="52" y="826"/>
                  </a:lnTo>
                  <a:lnTo>
                    <a:pt x="64" y="842"/>
                  </a:lnTo>
                  <a:lnTo>
                    <a:pt x="66" y="848"/>
                  </a:lnTo>
                  <a:lnTo>
                    <a:pt x="72" y="848"/>
                  </a:lnTo>
                  <a:lnTo>
                    <a:pt x="78" y="852"/>
                  </a:lnTo>
                  <a:lnTo>
                    <a:pt x="78" y="856"/>
                  </a:lnTo>
                  <a:lnTo>
                    <a:pt x="70" y="862"/>
                  </a:lnTo>
                  <a:lnTo>
                    <a:pt x="62" y="860"/>
                  </a:lnTo>
                  <a:lnTo>
                    <a:pt x="58" y="864"/>
                  </a:lnTo>
                  <a:lnTo>
                    <a:pt x="64" y="886"/>
                  </a:lnTo>
                  <a:lnTo>
                    <a:pt x="92" y="880"/>
                  </a:lnTo>
                  <a:lnTo>
                    <a:pt x="100" y="892"/>
                  </a:lnTo>
                  <a:lnTo>
                    <a:pt x="96" y="894"/>
                  </a:lnTo>
                  <a:lnTo>
                    <a:pt x="98" y="902"/>
                  </a:lnTo>
                  <a:lnTo>
                    <a:pt x="108" y="904"/>
                  </a:lnTo>
                  <a:lnTo>
                    <a:pt x="116" y="920"/>
                  </a:lnTo>
                  <a:lnTo>
                    <a:pt x="130" y="924"/>
                  </a:lnTo>
                  <a:lnTo>
                    <a:pt x="140" y="920"/>
                  </a:lnTo>
                  <a:lnTo>
                    <a:pt x="148" y="932"/>
                  </a:lnTo>
                  <a:lnTo>
                    <a:pt x="152" y="930"/>
                  </a:lnTo>
                  <a:lnTo>
                    <a:pt x="176" y="940"/>
                  </a:lnTo>
                  <a:lnTo>
                    <a:pt x="174" y="940"/>
                  </a:lnTo>
                  <a:lnTo>
                    <a:pt x="176" y="946"/>
                  </a:lnTo>
                  <a:lnTo>
                    <a:pt x="170" y="950"/>
                  </a:lnTo>
                  <a:lnTo>
                    <a:pt x="174" y="954"/>
                  </a:lnTo>
                  <a:lnTo>
                    <a:pt x="170" y="956"/>
                  </a:lnTo>
                  <a:lnTo>
                    <a:pt x="172" y="962"/>
                  </a:lnTo>
                  <a:lnTo>
                    <a:pt x="174" y="966"/>
                  </a:lnTo>
                  <a:lnTo>
                    <a:pt x="170" y="974"/>
                  </a:lnTo>
                  <a:lnTo>
                    <a:pt x="160" y="974"/>
                  </a:lnTo>
                  <a:lnTo>
                    <a:pt x="150" y="982"/>
                  </a:lnTo>
                  <a:lnTo>
                    <a:pt x="150" y="988"/>
                  </a:lnTo>
                  <a:lnTo>
                    <a:pt x="164" y="988"/>
                  </a:lnTo>
                  <a:lnTo>
                    <a:pt x="166" y="990"/>
                  </a:lnTo>
                  <a:lnTo>
                    <a:pt x="154" y="996"/>
                  </a:lnTo>
                  <a:lnTo>
                    <a:pt x="156" y="998"/>
                  </a:lnTo>
                  <a:lnTo>
                    <a:pt x="146" y="998"/>
                  </a:lnTo>
                  <a:lnTo>
                    <a:pt x="144" y="1000"/>
                  </a:lnTo>
                  <a:lnTo>
                    <a:pt x="154" y="1010"/>
                  </a:lnTo>
                  <a:lnTo>
                    <a:pt x="148" y="1012"/>
                  </a:lnTo>
                  <a:lnTo>
                    <a:pt x="140" y="1024"/>
                  </a:lnTo>
                  <a:lnTo>
                    <a:pt x="134" y="1022"/>
                  </a:lnTo>
                  <a:lnTo>
                    <a:pt x="130" y="1026"/>
                  </a:lnTo>
                  <a:lnTo>
                    <a:pt x="140" y="1036"/>
                  </a:lnTo>
                  <a:lnTo>
                    <a:pt x="158" y="1046"/>
                  </a:lnTo>
                  <a:lnTo>
                    <a:pt x="172" y="1058"/>
                  </a:lnTo>
                  <a:lnTo>
                    <a:pt x="182" y="1056"/>
                  </a:lnTo>
                  <a:lnTo>
                    <a:pt x="196" y="1062"/>
                  </a:lnTo>
                  <a:lnTo>
                    <a:pt x="212" y="1064"/>
                  </a:lnTo>
                  <a:lnTo>
                    <a:pt x="228" y="1074"/>
                  </a:lnTo>
                  <a:lnTo>
                    <a:pt x="244" y="1072"/>
                  </a:lnTo>
                  <a:lnTo>
                    <a:pt x="250" y="1076"/>
                  </a:lnTo>
                  <a:lnTo>
                    <a:pt x="250" y="1082"/>
                  </a:lnTo>
                  <a:lnTo>
                    <a:pt x="260" y="1086"/>
                  </a:lnTo>
                  <a:lnTo>
                    <a:pt x="270" y="1092"/>
                  </a:lnTo>
                  <a:lnTo>
                    <a:pt x="272" y="1098"/>
                  </a:lnTo>
                  <a:lnTo>
                    <a:pt x="278" y="1098"/>
                  </a:lnTo>
                  <a:lnTo>
                    <a:pt x="288" y="1088"/>
                  </a:lnTo>
                  <a:lnTo>
                    <a:pt x="276" y="1066"/>
                  </a:lnTo>
                  <a:lnTo>
                    <a:pt x="276" y="1050"/>
                  </a:lnTo>
                  <a:lnTo>
                    <a:pt x="274" y="1056"/>
                  </a:lnTo>
                  <a:lnTo>
                    <a:pt x="264" y="1038"/>
                  </a:lnTo>
                  <a:lnTo>
                    <a:pt x="272" y="1024"/>
                  </a:lnTo>
                  <a:lnTo>
                    <a:pt x="274" y="1016"/>
                  </a:lnTo>
                  <a:lnTo>
                    <a:pt x="276" y="1016"/>
                  </a:lnTo>
                  <a:lnTo>
                    <a:pt x="276" y="1008"/>
                  </a:lnTo>
                  <a:lnTo>
                    <a:pt x="274" y="1006"/>
                  </a:lnTo>
                  <a:lnTo>
                    <a:pt x="280" y="1006"/>
                  </a:lnTo>
                  <a:lnTo>
                    <a:pt x="282" y="1014"/>
                  </a:lnTo>
                  <a:lnTo>
                    <a:pt x="286" y="1014"/>
                  </a:lnTo>
                  <a:lnTo>
                    <a:pt x="292" y="1006"/>
                  </a:lnTo>
                  <a:lnTo>
                    <a:pt x="282" y="1000"/>
                  </a:lnTo>
                  <a:lnTo>
                    <a:pt x="284" y="996"/>
                  </a:lnTo>
                  <a:lnTo>
                    <a:pt x="290" y="996"/>
                  </a:lnTo>
                  <a:lnTo>
                    <a:pt x="288" y="982"/>
                  </a:lnTo>
                  <a:lnTo>
                    <a:pt x="282" y="976"/>
                  </a:lnTo>
                  <a:lnTo>
                    <a:pt x="272" y="978"/>
                  </a:lnTo>
                  <a:lnTo>
                    <a:pt x="268" y="966"/>
                  </a:lnTo>
                  <a:lnTo>
                    <a:pt x="262" y="964"/>
                  </a:lnTo>
                  <a:lnTo>
                    <a:pt x="264" y="952"/>
                  </a:lnTo>
                  <a:lnTo>
                    <a:pt x="268" y="948"/>
                  </a:lnTo>
                  <a:lnTo>
                    <a:pt x="266" y="944"/>
                  </a:lnTo>
                  <a:lnTo>
                    <a:pt x="268" y="934"/>
                  </a:lnTo>
                  <a:lnTo>
                    <a:pt x="272" y="930"/>
                  </a:lnTo>
                  <a:lnTo>
                    <a:pt x="274" y="920"/>
                  </a:lnTo>
                  <a:lnTo>
                    <a:pt x="286" y="936"/>
                  </a:lnTo>
                  <a:lnTo>
                    <a:pt x="292" y="930"/>
                  </a:lnTo>
                  <a:lnTo>
                    <a:pt x="288" y="918"/>
                  </a:lnTo>
                  <a:lnTo>
                    <a:pt x="300" y="912"/>
                  </a:lnTo>
                  <a:lnTo>
                    <a:pt x="300" y="908"/>
                  </a:lnTo>
                  <a:lnTo>
                    <a:pt x="310" y="904"/>
                  </a:lnTo>
                  <a:lnTo>
                    <a:pt x="316" y="896"/>
                  </a:lnTo>
                  <a:lnTo>
                    <a:pt x="324" y="894"/>
                  </a:lnTo>
                  <a:lnTo>
                    <a:pt x="330" y="900"/>
                  </a:lnTo>
                  <a:lnTo>
                    <a:pt x="334" y="894"/>
                  </a:lnTo>
                  <a:lnTo>
                    <a:pt x="340" y="894"/>
                  </a:lnTo>
                  <a:lnTo>
                    <a:pt x="342" y="898"/>
                  </a:lnTo>
                  <a:lnTo>
                    <a:pt x="356" y="898"/>
                  </a:lnTo>
                  <a:lnTo>
                    <a:pt x="364" y="908"/>
                  </a:lnTo>
                  <a:lnTo>
                    <a:pt x="368" y="918"/>
                  </a:lnTo>
                  <a:lnTo>
                    <a:pt x="370" y="918"/>
                  </a:lnTo>
                  <a:lnTo>
                    <a:pt x="370" y="910"/>
                  </a:lnTo>
                  <a:lnTo>
                    <a:pt x="372" y="910"/>
                  </a:lnTo>
                  <a:lnTo>
                    <a:pt x="384" y="918"/>
                  </a:lnTo>
                  <a:lnTo>
                    <a:pt x="398" y="908"/>
                  </a:lnTo>
                  <a:lnTo>
                    <a:pt x="408" y="912"/>
                  </a:lnTo>
                  <a:lnTo>
                    <a:pt x="412" y="910"/>
                  </a:lnTo>
                  <a:lnTo>
                    <a:pt x="418" y="908"/>
                  </a:lnTo>
                  <a:lnTo>
                    <a:pt x="426" y="918"/>
                  </a:lnTo>
                  <a:lnTo>
                    <a:pt x="434" y="920"/>
                  </a:lnTo>
                  <a:lnTo>
                    <a:pt x="442" y="914"/>
                  </a:lnTo>
                  <a:lnTo>
                    <a:pt x="456" y="916"/>
                  </a:lnTo>
                  <a:lnTo>
                    <a:pt x="460" y="914"/>
                  </a:lnTo>
                  <a:lnTo>
                    <a:pt x="464" y="904"/>
                  </a:lnTo>
                  <a:lnTo>
                    <a:pt x="464" y="902"/>
                  </a:lnTo>
                  <a:lnTo>
                    <a:pt x="456" y="900"/>
                  </a:lnTo>
                  <a:lnTo>
                    <a:pt x="448" y="896"/>
                  </a:lnTo>
                  <a:lnTo>
                    <a:pt x="442" y="888"/>
                  </a:lnTo>
                  <a:lnTo>
                    <a:pt x="454" y="882"/>
                  </a:lnTo>
                  <a:lnTo>
                    <a:pt x="456" y="878"/>
                  </a:lnTo>
                  <a:lnTo>
                    <a:pt x="452" y="872"/>
                  </a:lnTo>
                  <a:lnTo>
                    <a:pt x="456" y="866"/>
                  </a:lnTo>
                  <a:lnTo>
                    <a:pt x="472" y="864"/>
                  </a:lnTo>
                  <a:lnTo>
                    <a:pt x="458" y="860"/>
                  </a:lnTo>
                  <a:lnTo>
                    <a:pt x="458" y="856"/>
                  </a:lnTo>
                  <a:lnTo>
                    <a:pt x="462" y="854"/>
                  </a:lnTo>
                  <a:lnTo>
                    <a:pt x="456" y="854"/>
                  </a:lnTo>
                  <a:lnTo>
                    <a:pt x="458" y="848"/>
                  </a:lnTo>
                  <a:lnTo>
                    <a:pt x="454" y="844"/>
                  </a:lnTo>
                  <a:lnTo>
                    <a:pt x="476" y="846"/>
                  </a:lnTo>
                  <a:lnTo>
                    <a:pt x="490" y="838"/>
                  </a:lnTo>
                  <a:lnTo>
                    <a:pt x="496" y="840"/>
                  </a:lnTo>
                  <a:lnTo>
                    <a:pt x="506" y="834"/>
                  </a:lnTo>
                  <a:lnTo>
                    <a:pt x="514" y="830"/>
                  </a:lnTo>
                  <a:lnTo>
                    <a:pt x="552" y="822"/>
                  </a:lnTo>
                  <a:lnTo>
                    <a:pt x="552" y="816"/>
                  </a:lnTo>
                  <a:lnTo>
                    <a:pt x="562" y="812"/>
                  </a:lnTo>
                  <a:lnTo>
                    <a:pt x="588" y="816"/>
                  </a:lnTo>
                  <a:lnTo>
                    <a:pt x="590" y="826"/>
                  </a:lnTo>
                  <a:lnTo>
                    <a:pt x="592" y="828"/>
                  </a:lnTo>
                  <a:lnTo>
                    <a:pt x="590" y="838"/>
                  </a:lnTo>
                  <a:lnTo>
                    <a:pt x="592" y="842"/>
                  </a:lnTo>
                  <a:lnTo>
                    <a:pt x="604" y="840"/>
                  </a:lnTo>
                  <a:lnTo>
                    <a:pt x="604" y="836"/>
                  </a:lnTo>
                  <a:lnTo>
                    <a:pt x="608" y="840"/>
                  </a:lnTo>
                  <a:lnTo>
                    <a:pt x="608" y="844"/>
                  </a:lnTo>
                  <a:lnTo>
                    <a:pt x="612" y="846"/>
                  </a:lnTo>
                  <a:lnTo>
                    <a:pt x="610" y="842"/>
                  </a:lnTo>
                  <a:lnTo>
                    <a:pt x="612" y="842"/>
                  </a:lnTo>
                  <a:lnTo>
                    <a:pt x="620" y="846"/>
                  </a:lnTo>
                  <a:lnTo>
                    <a:pt x="624" y="842"/>
                  </a:lnTo>
                  <a:lnTo>
                    <a:pt x="626" y="846"/>
                  </a:lnTo>
                  <a:lnTo>
                    <a:pt x="620" y="852"/>
                  </a:lnTo>
                  <a:lnTo>
                    <a:pt x="622" y="856"/>
                  </a:lnTo>
                  <a:lnTo>
                    <a:pt x="636" y="854"/>
                  </a:lnTo>
                  <a:lnTo>
                    <a:pt x="650" y="840"/>
                  </a:lnTo>
                  <a:lnTo>
                    <a:pt x="666" y="834"/>
                  </a:lnTo>
                  <a:lnTo>
                    <a:pt x="668" y="838"/>
                  </a:lnTo>
                  <a:lnTo>
                    <a:pt x="662" y="840"/>
                  </a:lnTo>
                  <a:lnTo>
                    <a:pt x="664" y="844"/>
                  </a:lnTo>
                  <a:lnTo>
                    <a:pt x="682" y="860"/>
                  </a:lnTo>
                  <a:lnTo>
                    <a:pt x="712" y="914"/>
                  </a:lnTo>
                  <a:lnTo>
                    <a:pt x="720" y="904"/>
                  </a:lnTo>
                  <a:lnTo>
                    <a:pt x="726" y="908"/>
                  </a:lnTo>
                  <a:lnTo>
                    <a:pt x="728" y="916"/>
                  </a:lnTo>
                  <a:lnTo>
                    <a:pt x="744" y="916"/>
                  </a:lnTo>
                  <a:lnTo>
                    <a:pt x="756" y="910"/>
                  </a:lnTo>
                  <a:lnTo>
                    <a:pt x="780" y="938"/>
                  </a:lnTo>
                  <a:lnTo>
                    <a:pt x="794" y="942"/>
                  </a:lnTo>
                  <a:lnTo>
                    <a:pt x="798" y="938"/>
                  </a:lnTo>
                  <a:lnTo>
                    <a:pt x="806" y="948"/>
                  </a:lnTo>
                  <a:lnTo>
                    <a:pt x="804" y="956"/>
                  </a:lnTo>
                  <a:lnTo>
                    <a:pt x="810" y="958"/>
                  </a:lnTo>
                  <a:lnTo>
                    <a:pt x="814" y="954"/>
                  </a:lnTo>
                  <a:lnTo>
                    <a:pt x="822" y="944"/>
                  </a:lnTo>
                  <a:lnTo>
                    <a:pt x="844" y="932"/>
                  </a:lnTo>
                  <a:lnTo>
                    <a:pt x="844" y="934"/>
                  </a:lnTo>
                  <a:lnTo>
                    <a:pt x="868" y="920"/>
                  </a:lnTo>
                  <a:lnTo>
                    <a:pt x="900" y="924"/>
                  </a:lnTo>
                  <a:lnTo>
                    <a:pt x="908" y="934"/>
                  </a:lnTo>
                  <a:lnTo>
                    <a:pt x="948" y="932"/>
                  </a:lnTo>
                  <a:lnTo>
                    <a:pt x="950" y="932"/>
                  </a:lnTo>
                  <a:lnTo>
                    <a:pt x="950" y="924"/>
                  </a:lnTo>
                  <a:lnTo>
                    <a:pt x="952" y="920"/>
                  </a:lnTo>
                  <a:lnTo>
                    <a:pt x="950" y="902"/>
                  </a:lnTo>
                  <a:lnTo>
                    <a:pt x="966" y="888"/>
                  </a:lnTo>
                  <a:lnTo>
                    <a:pt x="1002" y="902"/>
                  </a:lnTo>
                  <a:lnTo>
                    <a:pt x="1006" y="918"/>
                  </a:lnTo>
                  <a:lnTo>
                    <a:pt x="1016" y="926"/>
                  </a:lnTo>
                  <a:lnTo>
                    <a:pt x="1026" y="928"/>
                  </a:lnTo>
                  <a:lnTo>
                    <a:pt x="1044" y="920"/>
                  </a:lnTo>
                  <a:lnTo>
                    <a:pt x="1052" y="922"/>
                  </a:lnTo>
                  <a:lnTo>
                    <a:pt x="1084" y="936"/>
                  </a:lnTo>
                  <a:lnTo>
                    <a:pt x="1094" y="946"/>
                  </a:lnTo>
                  <a:lnTo>
                    <a:pt x="1122" y="950"/>
                  </a:lnTo>
                  <a:lnTo>
                    <a:pt x="1150" y="942"/>
                  </a:lnTo>
                  <a:lnTo>
                    <a:pt x="1172" y="930"/>
                  </a:lnTo>
                  <a:lnTo>
                    <a:pt x="1188" y="936"/>
                  </a:lnTo>
                  <a:lnTo>
                    <a:pt x="1196" y="934"/>
                  </a:lnTo>
                  <a:lnTo>
                    <a:pt x="1216" y="942"/>
                  </a:lnTo>
                  <a:lnTo>
                    <a:pt x="1234" y="932"/>
                  </a:lnTo>
                  <a:lnTo>
                    <a:pt x="1244" y="900"/>
                  </a:lnTo>
                  <a:lnTo>
                    <a:pt x="1254" y="892"/>
                  </a:lnTo>
                  <a:lnTo>
                    <a:pt x="1254" y="882"/>
                  </a:lnTo>
                  <a:lnTo>
                    <a:pt x="1246" y="882"/>
                  </a:lnTo>
                  <a:lnTo>
                    <a:pt x="1246" y="878"/>
                  </a:lnTo>
                  <a:lnTo>
                    <a:pt x="1258" y="866"/>
                  </a:lnTo>
                  <a:lnTo>
                    <a:pt x="1266" y="864"/>
                  </a:lnTo>
                  <a:lnTo>
                    <a:pt x="1294" y="860"/>
                  </a:lnTo>
                  <a:lnTo>
                    <a:pt x="1304" y="868"/>
                  </a:lnTo>
                  <a:lnTo>
                    <a:pt x="1320" y="870"/>
                  </a:lnTo>
                  <a:lnTo>
                    <a:pt x="1330" y="884"/>
                  </a:lnTo>
                  <a:lnTo>
                    <a:pt x="1342" y="916"/>
                  </a:lnTo>
                  <a:lnTo>
                    <a:pt x="1346" y="936"/>
                  </a:lnTo>
                  <a:lnTo>
                    <a:pt x="1346" y="940"/>
                  </a:lnTo>
                  <a:lnTo>
                    <a:pt x="1368" y="944"/>
                  </a:lnTo>
                  <a:lnTo>
                    <a:pt x="1372" y="946"/>
                  </a:lnTo>
                  <a:lnTo>
                    <a:pt x="1386" y="956"/>
                  </a:lnTo>
                  <a:lnTo>
                    <a:pt x="1394" y="980"/>
                  </a:lnTo>
                  <a:lnTo>
                    <a:pt x="1408" y="980"/>
                  </a:lnTo>
                  <a:lnTo>
                    <a:pt x="1412" y="978"/>
                  </a:lnTo>
                  <a:lnTo>
                    <a:pt x="1444" y="964"/>
                  </a:lnTo>
                  <a:lnTo>
                    <a:pt x="1442" y="982"/>
                  </a:lnTo>
                  <a:lnTo>
                    <a:pt x="1436" y="988"/>
                  </a:lnTo>
                  <a:lnTo>
                    <a:pt x="1430" y="1012"/>
                  </a:lnTo>
                  <a:lnTo>
                    <a:pt x="1422" y="1030"/>
                  </a:lnTo>
                  <a:lnTo>
                    <a:pt x="1418" y="1032"/>
                  </a:lnTo>
                  <a:lnTo>
                    <a:pt x="1418" y="1032"/>
                  </a:lnTo>
                  <a:lnTo>
                    <a:pt x="1414" y="1036"/>
                  </a:lnTo>
                  <a:lnTo>
                    <a:pt x="1414" y="1038"/>
                  </a:lnTo>
                  <a:lnTo>
                    <a:pt x="1412" y="1042"/>
                  </a:lnTo>
                  <a:lnTo>
                    <a:pt x="1408" y="1038"/>
                  </a:lnTo>
                  <a:lnTo>
                    <a:pt x="1406" y="1036"/>
                  </a:lnTo>
                  <a:lnTo>
                    <a:pt x="1408" y="1034"/>
                  </a:lnTo>
                  <a:lnTo>
                    <a:pt x="1406" y="1028"/>
                  </a:lnTo>
                  <a:lnTo>
                    <a:pt x="1404" y="1028"/>
                  </a:lnTo>
                  <a:lnTo>
                    <a:pt x="1392" y="1038"/>
                  </a:lnTo>
                  <a:lnTo>
                    <a:pt x="1396" y="1048"/>
                  </a:lnTo>
                  <a:lnTo>
                    <a:pt x="1396" y="1062"/>
                  </a:lnTo>
                  <a:lnTo>
                    <a:pt x="1388" y="1072"/>
                  </a:lnTo>
                  <a:lnTo>
                    <a:pt x="1388" y="1078"/>
                  </a:lnTo>
                  <a:lnTo>
                    <a:pt x="1388" y="1080"/>
                  </a:lnTo>
                  <a:lnTo>
                    <a:pt x="1390" y="1080"/>
                  </a:lnTo>
                  <a:lnTo>
                    <a:pt x="1390" y="1076"/>
                  </a:lnTo>
                  <a:lnTo>
                    <a:pt x="1396" y="1076"/>
                  </a:lnTo>
                  <a:lnTo>
                    <a:pt x="1404" y="1062"/>
                  </a:lnTo>
                  <a:lnTo>
                    <a:pt x="1406" y="1068"/>
                  </a:lnTo>
                  <a:lnTo>
                    <a:pt x="1412" y="1064"/>
                  </a:lnTo>
                  <a:lnTo>
                    <a:pt x="1412" y="1072"/>
                  </a:lnTo>
                  <a:lnTo>
                    <a:pt x="1424" y="1076"/>
                  </a:lnTo>
                  <a:lnTo>
                    <a:pt x="1448" y="1062"/>
                  </a:lnTo>
                  <a:lnTo>
                    <a:pt x="1484" y="1016"/>
                  </a:lnTo>
                  <a:lnTo>
                    <a:pt x="1494" y="994"/>
                  </a:lnTo>
                  <a:lnTo>
                    <a:pt x="1516" y="964"/>
                  </a:lnTo>
                  <a:lnTo>
                    <a:pt x="1522" y="932"/>
                  </a:lnTo>
                  <a:lnTo>
                    <a:pt x="1520" y="918"/>
                  </a:lnTo>
                  <a:lnTo>
                    <a:pt x="1524" y="904"/>
                  </a:lnTo>
                  <a:lnTo>
                    <a:pt x="1532" y="888"/>
                  </a:lnTo>
                  <a:lnTo>
                    <a:pt x="1528" y="882"/>
                  </a:lnTo>
                  <a:lnTo>
                    <a:pt x="1530" y="878"/>
                  </a:lnTo>
                  <a:lnTo>
                    <a:pt x="1528" y="872"/>
                  </a:lnTo>
                  <a:lnTo>
                    <a:pt x="1512" y="864"/>
                  </a:lnTo>
                  <a:lnTo>
                    <a:pt x="1528" y="868"/>
                  </a:lnTo>
                  <a:lnTo>
                    <a:pt x="1532" y="862"/>
                  </a:lnTo>
                  <a:lnTo>
                    <a:pt x="1518" y="852"/>
                  </a:lnTo>
                  <a:lnTo>
                    <a:pt x="1510" y="840"/>
                  </a:lnTo>
                  <a:lnTo>
                    <a:pt x="1496" y="840"/>
                  </a:lnTo>
                  <a:lnTo>
                    <a:pt x="1496" y="852"/>
                  </a:lnTo>
                  <a:lnTo>
                    <a:pt x="1492" y="858"/>
                  </a:lnTo>
                  <a:lnTo>
                    <a:pt x="1492" y="848"/>
                  </a:lnTo>
                  <a:lnTo>
                    <a:pt x="1488" y="854"/>
                  </a:lnTo>
                  <a:lnTo>
                    <a:pt x="1476" y="856"/>
                  </a:lnTo>
                  <a:lnTo>
                    <a:pt x="1482" y="850"/>
                  </a:lnTo>
                  <a:lnTo>
                    <a:pt x="1478" y="844"/>
                  </a:lnTo>
                  <a:lnTo>
                    <a:pt x="1482" y="840"/>
                  </a:lnTo>
                  <a:lnTo>
                    <a:pt x="1476" y="842"/>
                  </a:lnTo>
                  <a:lnTo>
                    <a:pt x="1476" y="848"/>
                  </a:lnTo>
                  <a:lnTo>
                    <a:pt x="1470" y="852"/>
                  </a:lnTo>
                  <a:lnTo>
                    <a:pt x="1470" y="832"/>
                  </a:lnTo>
                  <a:lnTo>
                    <a:pt x="1456" y="834"/>
                  </a:lnTo>
                  <a:lnTo>
                    <a:pt x="1450" y="830"/>
                  </a:lnTo>
                  <a:lnTo>
                    <a:pt x="1450" y="826"/>
                  </a:lnTo>
                  <a:lnTo>
                    <a:pt x="1482" y="796"/>
                  </a:lnTo>
                  <a:lnTo>
                    <a:pt x="1492" y="780"/>
                  </a:lnTo>
                  <a:lnTo>
                    <a:pt x="1518" y="756"/>
                  </a:lnTo>
                  <a:lnTo>
                    <a:pt x="1524" y="744"/>
                  </a:lnTo>
                  <a:lnTo>
                    <a:pt x="1544" y="724"/>
                  </a:lnTo>
                  <a:lnTo>
                    <a:pt x="1556" y="716"/>
                  </a:lnTo>
                  <a:lnTo>
                    <a:pt x="1588" y="716"/>
                  </a:lnTo>
                  <a:lnTo>
                    <a:pt x="1594" y="722"/>
                  </a:lnTo>
                  <a:lnTo>
                    <a:pt x="1600" y="714"/>
                  </a:lnTo>
                  <a:lnTo>
                    <a:pt x="1614" y="720"/>
                  </a:lnTo>
                  <a:lnTo>
                    <a:pt x="1626" y="716"/>
                  </a:lnTo>
                  <a:lnTo>
                    <a:pt x="1628" y="720"/>
                  </a:lnTo>
                  <a:lnTo>
                    <a:pt x="1632" y="720"/>
                  </a:lnTo>
                  <a:lnTo>
                    <a:pt x="1630" y="714"/>
                  </a:lnTo>
                  <a:lnTo>
                    <a:pt x="1636" y="714"/>
                  </a:lnTo>
                  <a:lnTo>
                    <a:pt x="1634" y="708"/>
                  </a:lnTo>
                  <a:lnTo>
                    <a:pt x="1636" y="706"/>
                  </a:lnTo>
                  <a:lnTo>
                    <a:pt x="1660" y="714"/>
                  </a:lnTo>
                  <a:lnTo>
                    <a:pt x="1666" y="712"/>
                  </a:lnTo>
                  <a:lnTo>
                    <a:pt x="1676" y="718"/>
                  </a:lnTo>
                  <a:lnTo>
                    <a:pt x="1662" y="724"/>
                  </a:lnTo>
                  <a:lnTo>
                    <a:pt x="1666" y="730"/>
                  </a:lnTo>
                  <a:lnTo>
                    <a:pt x="1680" y="726"/>
                  </a:lnTo>
                  <a:lnTo>
                    <a:pt x="1686" y="728"/>
                  </a:lnTo>
                  <a:lnTo>
                    <a:pt x="1696" y="720"/>
                  </a:lnTo>
                  <a:lnTo>
                    <a:pt x="1712" y="722"/>
                  </a:lnTo>
                  <a:lnTo>
                    <a:pt x="1716" y="722"/>
                  </a:lnTo>
                  <a:lnTo>
                    <a:pt x="1716" y="716"/>
                  </a:lnTo>
                  <a:lnTo>
                    <a:pt x="1704" y="714"/>
                  </a:lnTo>
                  <a:lnTo>
                    <a:pt x="1706" y="710"/>
                  </a:lnTo>
                  <a:lnTo>
                    <a:pt x="1702" y="704"/>
                  </a:lnTo>
                  <a:lnTo>
                    <a:pt x="1744" y="652"/>
                  </a:lnTo>
                  <a:lnTo>
                    <a:pt x="1768" y="646"/>
                  </a:lnTo>
                  <a:lnTo>
                    <a:pt x="1778" y="652"/>
                  </a:lnTo>
                  <a:lnTo>
                    <a:pt x="1786" y="646"/>
                  </a:lnTo>
                  <a:lnTo>
                    <a:pt x="1780" y="664"/>
                  </a:lnTo>
                  <a:lnTo>
                    <a:pt x="1780" y="668"/>
                  </a:lnTo>
                  <a:lnTo>
                    <a:pt x="1778" y="672"/>
                  </a:lnTo>
                  <a:lnTo>
                    <a:pt x="1786" y="672"/>
                  </a:lnTo>
                  <a:lnTo>
                    <a:pt x="1784" y="684"/>
                  </a:lnTo>
                  <a:lnTo>
                    <a:pt x="1812" y="656"/>
                  </a:lnTo>
                  <a:lnTo>
                    <a:pt x="1818" y="652"/>
                  </a:lnTo>
                  <a:lnTo>
                    <a:pt x="1822" y="656"/>
                  </a:lnTo>
                  <a:lnTo>
                    <a:pt x="1824" y="652"/>
                  </a:lnTo>
                  <a:lnTo>
                    <a:pt x="1822" y="650"/>
                  </a:lnTo>
                  <a:lnTo>
                    <a:pt x="1826" y="632"/>
                  </a:lnTo>
                  <a:lnTo>
                    <a:pt x="1840" y="624"/>
                  </a:lnTo>
                  <a:lnTo>
                    <a:pt x="1848" y="628"/>
                  </a:lnTo>
                  <a:lnTo>
                    <a:pt x="1836" y="638"/>
                  </a:lnTo>
                  <a:lnTo>
                    <a:pt x="1832" y="664"/>
                  </a:lnTo>
                  <a:lnTo>
                    <a:pt x="1828" y="670"/>
                  </a:lnTo>
                  <a:lnTo>
                    <a:pt x="1830" y="676"/>
                  </a:lnTo>
                  <a:lnTo>
                    <a:pt x="1806" y="686"/>
                  </a:lnTo>
                  <a:lnTo>
                    <a:pt x="1806" y="694"/>
                  </a:lnTo>
                  <a:lnTo>
                    <a:pt x="1786" y="712"/>
                  </a:lnTo>
                  <a:lnTo>
                    <a:pt x="1760" y="750"/>
                  </a:lnTo>
                  <a:lnTo>
                    <a:pt x="1746" y="756"/>
                  </a:lnTo>
                  <a:lnTo>
                    <a:pt x="1740" y="756"/>
                  </a:lnTo>
                  <a:lnTo>
                    <a:pt x="1742" y="764"/>
                  </a:lnTo>
                  <a:lnTo>
                    <a:pt x="1738" y="774"/>
                  </a:lnTo>
                  <a:lnTo>
                    <a:pt x="1726" y="784"/>
                  </a:lnTo>
                  <a:lnTo>
                    <a:pt x="1722" y="802"/>
                  </a:lnTo>
                  <a:lnTo>
                    <a:pt x="1722" y="832"/>
                  </a:lnTo>
                  <a:lnTo>
                    <a:pt x="1738" y="914"/>
                  </a:lnTo>
                  <a:lnTo>
                    <a:pt x="1758" y="894"/>
                  </a:lnTo>
                  <a:lnTo>
                    <a:pt x="1760" y="878"/>
                  </a:lnTo>
                  <a:lnTo>
                    <a:pt x="1764" y="872"/>
                  </a:lnTo>
                  <a:lnTo>
                    <a:pt x="1776" y="864"/>
                  </a:lnTo>
                  <a:lnTo>
                    <a:pt x="1780" y="866"/>
                  </a:lnTo>
                  <a:lnTo>
                    <a:pt x="1780" y="846"/>
                  </a:lnTo>
                  <a:lnTo>
                    <a:pt x="1794" y="834"/>
                  </a:lnTo>
                  <a:lnTo>
                    <a:pt x="1802" y="836"/>
                  </a:lnTo>
                  <a:lnTo>
                    <a:pt x="1808" y="830"/>
                  </a:lnTo>
                  <a:lnTo>
                    <a:pt x="1802" y="812"/>
                  </a:lnTo>
                  <a:lnTo>
                    <a:pt x="1806" y="802"/>
                  </a:lnTo>
                  <a:lnTo>
                    <a:pt x="1812" y="796"/>
                  </a:lnTo>
                  <a:lnTo>
                    <a:pt x="1812" y="794"/>
                  </a:lnTo>
                  <a:lnTo>
                    <a:pt x="1810" y="792"/>
                  </a:lnTo>
                  <a:lnTo>
                    <a:pt x="1820" y="788"/>
                  </a:lnTo>
                  <a:lnTo>
                    <a:pt x="1816" y="794"/>
                  </a:lnTo>
                  <a:lnTo>
                    <a:pt x="1820" y="800"/>
                  </a:lnTo>
                  <a:lnTo>
                    <a:pt x="1824" y="794"/>
                  </a:lnTo>
                  <a:lnTo>
                    <a:pt x="1824" y="786"/>
                  </a:lnTo>
                  <a:lnTo>
                    <a:pt x="1818" y="782"/>
                  </a:lnTo>
                  <a:lnTo>
                    <a:pt x="1818" y="772"/>
                  </a:lnTo>
                  <a:lnTo>
                    <a:pt x="1824" y="756"/>
                  </a:lnTo>
                  <a:lnTo>
                    <a:pt x="1816" y="752"/>
                  </a:lnTo>
                  <a:lnTo>
                    <a:pt x="1812" y="758"/>
                  </a:lnTo>
                  <a:lnTo>
                    <a:pt x="1808" y="754"/>
                  </a:lnTo>
                  <a:lnTo>
                    <a:pt x="1812" y="738"/>
                  </a:lnTo>
                  <a:lnTo>
                    <a:pt x="1820" y="724"/>
                  </a:lnTo>
                  <a:lnTo>
                    <a:pt x="1822" y="724"/>
                  </a:lnTo>
                  <a:lnTo>
                    <a:pt x="1828" y="702"/>
                  </a:lnTo>
                  <a:lnTo>
                    <a:pt x="1842" y="698"/>
                  </a:lnTo>
                  <a:lnTo>
                    <a:pt x="1848" y="704"/>
                  </a:lnTo>
                  <a:lnTo>
                    <a:pt x="1848" y="698"/>
                  </a:lnTo>
                  <a:lnTo>
                    <a:pt x="1864" y="686"/>
                  </a:lnTo>
                  <a:lnTo>
                    <a:pt x="1864" y="704"/>
                  </a:lnTo>
                  <a:lnTo>
                    <a:pt x="1874" y="688"/>
                  </a:lnTo>
                  <a:lnTo>
                    <a:pt x="1890" y="682"/>
                  </a:lnTo>
                  <a:lnTo>
                    <a:pt x="1906" y="686"/>
                  </a:lnTo>
                  <a:lnTo>
                    <a:pt x="1918" y="700"/>
                  </a:lnTo>
                  <a:lnTo>
                    <a:pt x="1922" y="688"/>
                  </a:lnTo>
                  <a:lnTo>
                    <a:pt x="1946" y="672"/>
                  </a:lnTo>
                  <a:lnTo>
                    <a:pt x="1946" y="666"/>
                  </a:lnTo>
                  <a:lnTo>
                    <a:pt x="1956" y="660"/>
                  </a:lnTo>
                  <a:lnTo>
                    <a:pt x="1962" y="652"/>
                  </a:lnTo>
                  <a:lnTo>
                    <a:pt x="1966" y="654"/>
                  </a:lnTo>
                  <a:lnTo>
                    <a:pt x="1982" y="644"/>
                  </a:lnTo>
                  <a:lnTo>
                    <a:pt x="1982" y="640"/>
                  </a:lnTo>
                  <a:lnTo>
                    <a:pt x="2012" y="628"/>
                  </a:lnTo>
                  <a:lnTo>
                    <a:pt x="2014" y="628"/>
                  </a:lnTo>
                  <a:lnTo>
                    <a:pt x="2036" y="634"/>
                  </a:lnTo>
                  <a:lnTo>
                    <a:pt x="2042" y="622"/>
                  </a:lnTo>
                  <a:lnTo>
                    <a:pt x="2036" y="614"/>
                  </a:lnTo>
                  <a:lnTo>
                    <a:pt x="2040" y="612"/>
                  </a:lnTo>
                  <a:lnTo>
                    <a:pt x="2032" y="602"/>
                  </a:lnTo>
                  <a:lnTo>
                    <a:pt x="2030" y="586"/>
                  </a:lnTo>
                  <a:lnTo>
                    <a:pt x="2028" y="582"/>
                  </a:lnTo>
                  <a:lnTo>
                    <a:pt x="2026" y="574"/>
                  </a:lnTo>
                  <a:lnTo>
                    <a:pt x="2022" y="578"/>
                  </a:lnTo>
                  <a:lnTo>
                    <a:pt x="2016" y="574"/>
                  </a:lnTo>
                  <a:lnTo>
                    <a:pt x="2014" y="562"/>
                  </a:lnTo>
                  <a:lnTo>
                    <a:pt x="2030" y="566"/>
                  </a:lnTo>
                  <a:lnTo>
                    <a:pt x="2048" y="552"/>
                  </a:lnTo>
                  <a:lnTo>
                    <a:pt x="2048" y="552"/>
                  </a:lnTo>
                  <a:lnTo>
                    <a:pt x="2058" y="536"/>
                  </a:lnTo>
                  <a:lnTo>
                    <a:pt x="2058" y="534"/>
                  </a:lnTo>
                  <a:lnTo>
                    <a:pt x="2050" y="526"/>
                  </a:lnTo>
                  <a:lnTo>
                    <a:pt x="2048" y="518"/>
                  </a:lnTo>
                  <a:lnTo>
                    <a:pt x="2048" y="518"/>
                  </a:lnTo>
                  <a:lnTo>
                    <a:pt x="2058" y="516"/>
                  </a:lnTo>
                  <a:lnTo>
                    <a:pt x="2056" y="510"/>
                  </a:lnTo>
                  <a:lnTo>
                    <a:pt x="2060" y="510"/>
                  </a:lnTo>
                  <a:lnTo>
                    <a:pt x="2062" y="516"/>
                  </a:lnTo>
                  <a:lnTo>
                    <a:pt x="2068" y="510"/>
                  </a:lnTo>
                  <a:lnTo>
                    <a:pt x="2068" y="518"/>
                  </a:lnTo>
                  <a:lnTo>
                    <a:pt x="2062" y="520"/>
                  </a:lnTo>
                  <a:lnTo>
                    <a:pt x="2066" y="528"/>
                  </a:lnTo>
                  <a:lnTo>
                    <a:pt x="2068" y="528"/>
                  </a:lnTo>
                  <a:lnTo>
                    <a:pt x="2068" y="536"/>
                  </a:lnTo>
                  <a:lnTo>
                    <a:pt x="2078" y="538"/>
                  </a:lnTo>
                  <a:lnTo>
                    <a:pt x="2094" y="534"/>
                  </a:lnTo>
                  <a:lnTo>
                    <a:pt x="2102" y="540"/>
                  </a:lnTo>
                  <a:lnTo>
                    <a:pt x="2104" y="552"/>
                  </a:lnTo>
                  <a:lnTo>
                    <a:pt x="2110" y="560"/>
                  </a:lnTo>
                  <a:lnTo>
                    <a:pt x="2116" y="562"/>
                  </a:lnTo>
                  <a:lnTo>
                    <a:pt x="2116" y="558"/>
                  </a:lnTo>
                  <a:lnTo>
                    <a:pt x="2120" y="560"/>
                  </a:lnTo>
                  <a:lnTo>
                    <a:pt x="2120" y="556"/>
                  </a:lnTo>
                  <a:lnTo>
                    <a:pt x="2120" y="556"/>
                  </a:lnTo>
                  <a:lnTo>
                    <a:pt x="2120" y="560"/>
                  </a:lnTo>
                  <a:lnTo>
                    <a:pt x="2118" y="562"/>
                  </a:lnTo>
                  <a:lnTo>
                    <a:pt x="2126" y="566"/>
                  </a:lnTo>
                  <a:lnTo>
                    <a:pt x="2126" y="568"/>
                  </a:lnTo>
                  <a:lnTo>
                    <a:pt x="2128" y="572"/>
                  </a:lnTo>
                  <a:lnTo>
                    <a:pt x="2132" y="570"/>
                  </a:lnTo>
                  <a:lnTo>
                    <a:pt x="2132" y="574"/>
                  </a:lnTo>
                  <a:lnTo>
                    <a:pt x="2134" y="574"/>
                  </a:lnTo>
                  <a:lnTo>
                    <a:pt x="2136" y="574"/>
                  </a:lnTo>
                  <a:lnTo>
                    <a:pt x="2138" y="568"/>
                  </a:lnTo>
                  <a:lnTo>
                    <a:pt x="2140" y="568"/>
                  </a:lnTo>
                  <a:lnTo>
                    <a:pt x="2136" y="576"/>
                  </a:lnTo>
                  <a:lnTo>
                    <a:pt x="2142" y="578"/>
                  </a:lnTo>
                  <a:lnTo>
                    <a:pt x="2144" y="576"/>
                  </a:lnTo>
                  <a:lnTo>
                    <a:pt x="2144" y="572"/>
                  </a:lnTo>
                  <a:lnTo>
                    <a:pt x="2150" y="572"/>
                  </a:lnTo>
                  <a:lnTo>
                    <a:pt x="2148" y="564"/>
                  </a:lnTo>
                  <a:lnTo>
                    <a:pt x="2142" y="564"/>
                  </a:lnTo>
                  <a:lnTo>
                    <a:pt x="2146" y="562"/>
                  </a:lnTo>
                  <a:lnTo>
                    <a:pt x="2140" y="560"/>
                  </a:lnTo>
                  <a:lnTo>
                    <a:pt x="2154" y="552"/>
                  </a:lnTo>
                  <a:lnTo>
                    <a:pt x="2152" y="548"/>
                  </a:lnTo>
                  <a:lnTo>
                    <a:pt x="2154" y="546"/>
                  </a:lnTo>
                  <a:lnTo>
                    <a:pt x="2154" y="540"/>
                  </a:lnTo>
                  <a:lnTo>
                    <a:pt x="2158" y="538"/>
                  </a:lnTo>
                  <a:lnTo>
                    <a:pt x="2168" y="538"/>
                  </a:lnTo>
                  <a:lnTo>
                    <a:pt x="2168" y="538"/>
                  </a:lnTo>
                  <a:lnTo>
                    <a:pt x="2168" y="534"/>
                  </a:lnTo>
                  <a:lnTo>
                    <a:pt x="2164" y="532"/>
                  </a:lnTo>
                  <a:lnTo>
                    <a:pt x="2164" y="528"/>
                  </a:lnTo>
                  <a:lnTo>
                    <a:pt x="2164" y="526"/>
                  </a:lnTo>
                  <a:lnTo>
                    <a:pt x="2174" y="534"/>
                  </a:lnTo>
                  <a:lnTo>
                    <a:pt x="2176" y="524"/>
                  </a:lnTo>
                  <a:lnTo>
                    <a:pt x="2186" y="518"/>
                  </a:lnTo>
                  <a:lnTo>
                    <a:pt x="2180" y="516"/>
                  </a:lnTo>
                  <a:close/>
                  <a:moveTo>
                    <a:pt x="60" y="744"/>
                  </a:moveTo>
                  <a:lnTo>
                    <a:pt x="58" y="744"/>
                  </a:lnTo>
                  <a:lnTo>
                    <a:pt x="52" y="746"/>
                  </a:lnTo>
                  <a:lnTo>
                    <a:pt x="50" y="744"/>
                  </a:lnTo>
                  <a:lnTo>
                    <a:pt x="54" y="740"/>
                  </a:lnTo>
                  <a:lnTo>
                    <a:pt x="56" y="738"/>
                  </a:lnTo>
                  <a:lnTo>
                    <a:pt x="60" y="740"/>
                  </a:lnTo>
                  <a:lnTo>
                    <a:pt x="60" y="746"/>
                  </a:lnTo>
                  <a:lnTo>
                    <a:pt x="60" y="744"/>
                  </a:lnTo>
                  <a:close/>
                  <a:moveTo>
                    <a:pt x="74" y="684"/>
                  </a:moveTo>
                  <a:lnTo>
                    <a:pt x="72" y="688"/>
                  </a:lnTo>
                  <a:lnTo>
                    <a:pt x="70" y="692"/>
                  </a:lnTo>
                  <a:lnTo>
                    <a:pt x="62" y="692"/>
                  </a:lnTo>
                  <a:lnTo>
                    <a:pt x="58" y="694"/>
                  </a:lnTo>
                  <a:lnTo>
                    <a:pt x="56" y="700"/>
                  </a:lnTo>
                  <a:lnTo>
                    <a:pt x="52" y="700"/>
                  </a:lnTo>
                  <a:lnTo>
                    <a:pt x="50" y="686"/>
                  </a:lnTo>
                  <a:lnTo>
                    <a:pt x="44" y="678"/>
                  </a:lnTo>
                  <a:lnTo>
                    <a:pt x="44" y="676"/>
                  </a:lnTo>
                  <a:lnTo>
                    <a:pt x="42" y="670"/>
                  </a:lnTo>
                  <a:lnTo>
                    <a:pt x="38" y="670"/>
                  </a:lnTo>
                  <a:lnTo>
                    <a:pt x="38" y="662"/>
                  </a:lnTo>
                  <a:lnTo>
                    <a:pt x="44" y="654"/>
                  </a:lnTo>
                  <a:lnTo>
                    <a:pt x="50" y="652"/>
                  </a:lnTo>
                  <a:lnTo>
                    <a:pt x="56" y="654"/>
                  </a:lnTo>
                  <a:lnTo>
                    <a:pt x="62" y="662"/>
                  </a:lnTo>
                  <a:lnTo>
                    <a:pt x="70" y="664"/>
                  </a:lnTo>
                  <a:lnTo>
                    <a:pt x="72" y="674"/>
                  </a:lnTo>
                  <a:lnTo>
                    <a:pt x="74" y="674"/>
                  </a:lnTo>
                  <a:lnTo>
                    <a:pt x="74" y="682"/>
                  </a:lnTo>
                  <a:lnTo>
                    <a:pt x="74" y="684"/>
                  </a:lnTo>
                  <a:close/>
                  <a:moveTo>
                    <a:pt x="122" y="668"/>
                  </a:moveTo>
                  <a:lnTo>
                    <a:pt x="120" y="668"/>
                  </a:lnTo>
                  <a:lnTo>
                    <a:pt x="116" y="674"/>
                  </a:lnTo>
                  <a:lnTo>
                    <a:pt x="112" y="672"/>
                  </a:lnTo>
                  <a:lnTo>
                    <a:pt x="112" y="670"/>
                  </a:lnTo>
                  <a:lnTo>
                    <a:pt x="114" y="668"/>
                  </a:lnTo>
                  <a:lnTo>
                    <a:pt x="112" y="664"/>
                  </a:lnTo>
                  <a:lnTo>
                    <a:pt x="108" y="658"/>
                  </a:lnTo>
                  <a:lnTo>
                    <a:pt x="100" y="652"/>
                  </a:lnTo>
                  <a:lnTo>
                    <a:pt x="96" y="648"/>
                  </a:lnTo>
                  <a:lnTo>
                    <a:pt x="96" y="646"/>
                  </a:lnTo>
                  <a:lnTo>
                    <a:pt x="98" y="648"/>
                  </a:lnTo>
                  <a:lnTo>
                    <a:pt x="100" y="646"/>
                  </a:lnTo>
                  <a:lnTo>
                    <a:pt x="96" y="638"/>
                  </a:lnTo>
                  <a:lnTo>
                    <a:pt x="102" y="642"/>
                  </a:lnTo>
                  <a:lnTo>
                    <a:pt x="98" y="628"/>
                  </a:lnTo>
                  <a:lnTo>
                    <a:pt x="98" y="626"/>
                  </a:lnTo>
                  <a:lnTo>
                    <a:pt x="102" y="630"/>
                  </a:lnTo>
                  <a:lnTo>
                    <a:pt x="102" y="638"/>
                  </a:lnTo>
                  <a:lnTo>
                    <a:pt x="106" y="640"/>
                  </a:lnTo>
                  <a:lnTo>
                    <a:pt x="108" y="640"/>
                  </a:lnTo>
                  <a:lnTo>
                    <a:pt x="106" y="634"/>
                  </a:lnTo>
                  <a:lnTo>
                    <a:pt x="110" y="638"/>
                  </a:lnTo>
                  <a:lnTo>
                    <a:pt x="112" y="636"/>
                  </a:lnTo>
                  <a:lnTo>
                    <a:pt x="110" y="626"/>
                  </a:lnTo>
                  <a:lnTo>
                    <a:pt x="104" y="624"/>
                  </a:lnTo>
                  <a:lnTo>
                    <a:pt x="104" y="626"/>
                  </a:lnTo>
                  <a:lnTo>
                    <a:pt x="98" y="616"/>
                  </a:lnTo>
                  <a:lnTo>
                    <a:pt x="116" y="628"/>
                  </a:lnTo>
                  <a:lnTo>
                    <a:pt x="116" y="630"/>
                  </a:lnTo>
                  <a:lnTo>
                    <a:pt x="114" y="642"/>
                  </a:lnTo>
                  <a:lnTo>
                    <a:pt x="116" y="644"/>
                  </a:lnTo>
                  <a:lnTo>
                    <a:pt x="116" y="646"/>
                  </a:lnTo>
                  <a:lnTo>
                    <a:pt x="118" y="652"/>
                  </a:lnTo>
                  <a:lnTo>
                    <a:pt x="124" y="658"/>
                  </a:lnTo>
                  <a:lnTo>
                    <a:pt x="124" y="662"/>
                  </a:lnTo>
                  <a:lnTo>
                    <a:pt x="122" y="664"/>
                  </a:lnTo>
                  <a:lnTo>
                    <a:pt x="124" y="666"/>
                  </a:lnTo>
                  <a:lnTo>
                    <a:pt x="122" y="668"/>
                  </a:lnTo>
                  <a:close/>
                  <a:moveTo>
                    <a:pt x="136" y="690"/>
                  </a:moveTo>
                  <a:lnTo>
                    <a:pt x="144" y="688"/>
                  </a:lnTo>
                  <a:lnTo>
                    <a:pt x="146" y="694"/>
                  </a:lnTo>
                  <a:lnTo>
                    <a:pt x="144" y="696"/>
                  </a:lnTo>
                  <a:lnTo>
                    <a:pt x="138" y="696"/>
                  </a:lnTo>
                  <a:lnTo>
                    <a:pt x="136" y="696"/>
                  </a:lnTo>
                  <a:lnTo>
                    <a:pt x="134" y="692"/>
                  </a:lnTo>
                  <a:lnTo>
                    <a:pt x="136" y="690"/>
                  </a:lnTo>
                  <a:close/>
                  <a:moveTo>
                    <a:pt x="156" y="744"/>
                  </a:moveTo>
                  <a:lnTo>
                    <a:pt x="156" y="748"/>
                  </a:lnTo>
                  <a:lnTo>
                    <a:pt x="154" y="744"/>
                  </a:lnTo>
                  <a:lnTo>
                    <a:pt x="154" y="746"/>
                  </a:lnTo>
                  <a:lnTo>
                    <a:pt x="152" y="748"/>
                  </a:lnTo>
                  <a:lnTo>
                    <a:pt x="150" y="746"/>
                  </a:lnTo>
                  <a:lnTo>
                    <a:pt x="150" y="750"/>
                  </a:lnTo>
                  <a:lnTo>
                    <a:pt x="148" y="748"/>
                  </a:lnTo>
                  <a:lnTo>
                    <a:pt x="148" y="744"/>
                  </a:lnTo>
                  <a:lnTo>
                    <a:pt x="144" y="742"/>
                  </a:lnTo>
                  <a:lnTo>
                    <a:pt x="134" y="732"/>
                  </a:lnTo>
                  <a:lnTo>
                    <a:pt x="134" y="730"/>
                  </a:lnTo>
                  <a:lnTo>
                    <a:pt x="136" y="730"/>
                  </a:lnTo>
                  <a:lnTo>
                    <a:pt x="140" y="736"/>
                  </a:lnTo>
                  <a:lnTo>
                    <a:pt x="142" y="734"/>
                  </a:lnTo>
                  <a:lnTo>
                    <a:pt x="146" y="736"/>
                  </a:lnTo>
                  <a:lnTo>
                    <a:pt x="144" y="728"/>
                  </a:lnTo>
                  <a:lnTo>
                    <a:pt x="140" y="726"/>
                  </a:lnTo>
                  <a:lnTo>
                    <a:pt x="142" y="724"/>
                  </a:lnTo>
                  <a:lnTo>
                    <a:pt x="146" y="724"/>
                  </a:lnTo>
                  <a:lnTo>
                    <a:pt x="152" y="734"/>
                  </a:lnTo>
                  <a:lnTo>
                    <a:pt x="158" y="736"/>
                  </a:lnTo>
                  <a:lnTo>
                    <a:pt x="160" y="742"/>
                  </a:lnTo>
                  <a:lnTo>
                    <a:pt x="156" y="744"/>
                  </a:lnTo>
                  <a:close/>
                  <a:moveTo>
                    <a:pt x="306" y="816"/>
                  </a:moveTo>
                  <a:lnTo>
                    <a:pt x="300" y="820"/>
                  </a:lnTo>
                  <a:lnTo>
                    <a:pt x="298" y="820"/>
                  </a:lnTo>
                  <a:lnTo>
                    <a:pt x="298" y="822"/>
                  </a:lnTo>
                  <a:lnTo>
                    <a:pt x="292" y="824"/>
                  </a:lnTo>
                  <a:lnTo>
                    <a:pt x="292" y="826"/>
                  </a:lnTo>
                  <a:lnTo>
                    <a:pt x="294" y="828"/>
                  </a:lnTo>
                  <a:lnTo>
                    <a:pt x="292" y="834"/>
                  </a:lnTo>
                  <a:lnTo>
                    <a:pt x="286" y="838"/>
                  </a:lnTo>
                  <a:lnTo>
                    <a:pt x="286" y="842"/>
                  </a:lnTo>
                  <a:lnTo>
                    <a:pt x="292" y="848"/>
                  </a:lnTo>
                  <a:lnTo>
                    <a:pt x="302" y="842"/>
                  </a:lnTo>
                  <a:lnTo>
                    <a:pt x="296" y="846"/>
                  </a:lnTo>
                  <a:lnTo>
                    <a:pt x="296" y="852"/>
                  </a:lnTo>
                  <a:lnTo>
                    <a:pt x="294" y="850"/>
                  </a:lnTo>
                  <a:lnTo>
                    <a:pt x="294" y="856"/>
                  </a:lnTo>
                  <a:lnTo>
                    <a:pt x="300" y="858"/>
                  </a:lnTo>
                  <a:lnTo>
                    <a:pt x="292" y="860"/>
                  </a:lnTo>
                  <a:lnTo>
                    <a:pt x="294" y="858"/>
                  </a:lnTo>
                  <a:lnTo>
                    <a:pt x="290" y="856"/>
                  </a:lnTo>
                  <a:lnTo>
                    <a:pt x="292" y="850"/>
                  </a:lnTo>
                  <a:lnTo>
                    <a:pt x="290" y="846"/>
                  </a:lnTo>
                  <a:lnTo>
                    <a:pt x="284" y="842"/>
                  </a:lnTo>
                  <a:lnTo>
                    <a:pt x="286" y="832"/>
                  </a:lnTo>
                  <a:lnTo>
                    <a:pt x="286" y="830"/>
                  </a:lnTo>
                  <a:lnTo>
                    <a:pt x="290" y="830"/>
                  </a:lnTo>
                  <a:lnTo>
                    <a:pt x="292" y="822"/>
                  </a:lnTo>
                  <a:lnTo>
                    <a:pt x="296" y="820"/>
                  </a:lnTo>
                  <a:lnTo>
                    <a:pt x="294" y="814"/>
                  </a:lnTo>
                  <a:lnTo>
                    <a:pt x="294" y="812"/>
                  </a:lnTo>
                  <a:lnTo>
                    <a:pt x="296" y="816"/>
                  </a:lnTo>
                  <a:lnTo>
                    <a:pt x="302" y="812"/>
                  </a:lnTo>
                  <a:lnTo>
                    <a:pt x="304" y="814"/>
                  </a:lnTo>
                  <a:lnTo>
                    <a:pt x="308" y="812"/>
                  </a:lnTo>
                  <a:lnTo>
                    <a:pt x="314" y="812"/>
                  </a:lnTo>
                  <a:lnTo>
                    <a:pt x="314" y="814"/>
                  </a:lnTo>
                  <a:lnTo>
                    <a:pt x="306" y="816"/>
                  </a:lnTo>
                  <a:close/>
                  <a:moveTo>
                    <a:pt x="872" y="818"/>
                  </a:moveTo>
                  <a:lnTo>
                    <a:pt x="870" y="820"/>
                  </a:lnTo>
                  <a:lnTo>
                    <a:pt x="858" y="824"/>
                  </a:lnTo>
                  <a:lnTo>
                    <a:pt x="856" y="826"/>
                  </a:lnTo>
                  <a:lnTo>
                    <a:pt x="856" y="830"/>
                  </a:lnTo>
                  <a:lnTo>
                    <a:pt x="858" y="832"/>
                  </a:lnTo>
                  <a:lnTo>
                    <a:pt x="862" y="842"/>
                  </a:lnTo>
                  <a:lnTo>
                    <a:pt x="864" y="850"/>
                  </a:lnTo>
                  <a:lnTo>
                    <a:pt x="862" y="852"/>
                  </a:lnTo>
                  <a:lnTo>
                    <a:pt x="862" y="850"/>
                  </a:lnTo>
                  <a:lnTo>
                    <a:pt x="862" y="842"/>
                  </a:lnTo>
                  <a:lnTo>
                    <a:pt x="858" y="838"/>
                  </a:lnTo>
                  <a:lnTo>
                    <a:pt x="856" y="834"/>
                  </a:lnTo>
                  <a:lnTo>
                    <a:pt x="854" y="830"/>
                  </a:lnTo>
                  <a:lnTo>
                    <a:pt x="854" y="826"/>
                  </a:lnTo>
                  <a:lnTo>
                    <a:pt x="856" y="820"/>
                  </a:lnTo>
                  <a:lnTo>
                    <a:pt x="868" y="818"/>
                  </a:lnTo>
                  <a:lnTo>
                    <a:pt x="874" y="812"/>
                  </a:lnTo>
                  <a:lnTo>
                    <a:pt x="872" y="818"/>
                  </a:lnTo>
                  <a:close/>
                  <a:moveTo>
                    <a:pt x="1016" y="800"/>
                  </a:moveTo>
                  <a:lnTo>
                    <a:pt x="1014" y="796"/>
                  </a:lnTo>
                  <a:lnTo>
                    <a:pt x="1012" y="796"/>
                  </a:lnTo>
                  <a:lnTo>
                    <a:pt x="1004" y="798"/>
                  </a:lnTo>
                  <a:lnTo>
                    <a:pt x="1002" y="806"/>
                  </a:lnTo>
                  <a:lnTo>
                    <a:pt x="1008" y="810"/>
                  </a:lnTo>
                  <a:lnTo>
                    <a:pt x="1008" y="812"/>
                  </a:lnTo>
                  <a:lnTo>
                    <a:pt x="1002" y="810"/>
                  </a:lnTo>
                  <a:lnTo>
                    <a:pt x="1000" y="804"/>
                  </a:lnTo>
                  <a:lnTo>
                    <a:pt x="996" y="802"/>
                  </a:lnTo>
                  <a:lnTo>
                    <a:pt x="994" y="800"/>
                  </a:lnTo>
                  <a:lnTo>
                    <a:pt x="1000" y="800"/>
                  </a:lnTo>
                  <a:lnTo>
                    <a:pt x="998" y="796"/>
                  </a:lnTo>
                  <a:lnTo>
                    <a:pt x="1000" y="792"/>
                  </a:lnTo>
                  <a:lnTo>
                    <a:pt x="1002" y="794"/>
                  </a:lnTo>
                  <a:lnTo>
                    <a:pt x="1002" y="796"/>
                  </a:lnTo>
                  <a:lnTo>
                    <a:pt x="1010" y="792"/>
                  </a:lnTo>
                  <a:lnTo>
                    <a:pt x="1016" y="796"/>
                  </a:lnTo>
                  <a:lnTo>
                    <a:pt x="1016" y="798"/>
                  </a:lnTo>
                  <a:lnTo>
                    <a:pt x="1016" y="800"/>
                  </a:lnTo>
                  <a:close/>
                  <a:moveTo>
                    <a:pt x="1104" y="844"/>
                  </a:moveTo>
                  <a:lnTo>
                    <a:pt x="1102" y="848"/>
                  </a:lnTo>
                  <a:lnTo>
                    <a:pt x="1098" y="856"/>
                  </a:lnTo>
                  <a:lnTo>
                    <a:pt x="1098" y="852"/>
                  </a:lnTo>
                  <a:lnTo>
                    <a:pt x="1094" y="854"/>
                  </a:lnTo>
                  <a:lnTo>
                    <a:pt x="1092" y="858"/>
                  </a:lnTo>
                  <a:lnTo>
                    <a:pt x="1096" y="858"/>
                  </a:lnTo>
                  <a:lnTo>
                    <a:pt x="1096" y="862"/>
                  </a:lnTo>
                  <a:lnTo>
                    <a:pt x="1090" y="866"/>
                  </a:lnTo>
                  <a:lnTo>
                    <a:pt x="1084" y="876"/>
                  </a:lnTo>
                  <a:lnTo>
                    <a:pt x="1072" y="880"/>
                  </a:lnTo>
                  <a:lnTo>
                    <a:pt x="1070" y="884"/>
                  </a:lnTo>
                  <a:lnTo>
                    <a:pt x="1064" y="886"/>
                  </a:lnTo>
                  <a:lnTo>
                    <a:pt x="1058" y="896"/>
                  </a:lnTo>
                  <a:lnTo>
                    <a:pt x="1052" y="900"/>
                  </a:lnTo>
                  <a:lnTo>
                    <a:pt x="1040" y="904"/>
                  </a:lnTo>
                  <a:lnTo>
                    <a:pt x="1030" y="902"/>
                  </a:lnTo>
                  <a:lnTo>
                    <a:pt x="1028" y="900"/>
                  </a:lnTo>
                  <a:lnTo>
                    <a:pt x="1028" y="898"/>
                  </a:lnTo>
                  <a:lnTo>
                    <a:pt x="1032" y="898"/>
                  </a:lnTo>
                  <a:lnTo>
                    <a:pt x="1042" y="894"/>
                  </a:lnTo>
                  <a:lnTo>
                    <a:pt x="1046" y="894"/>
                  </a:lnTo>
                  <a:lnTo>
                    <a:pt x="1050" y="892"/>
                  </a:lnTo>
                  <a:lnTo>
                    <a:pt x="1058" y="880"/>
                  </a:lnTo>
                  <a:lnTo>
                    <a:pt x="1078" y="864"/>
                  </a:lnTo>
                  <a:lnTo>
                    <a:pt x="1080" y="862"/>
                  </a:lnTo>
                  <a:lnTo>
                    <a:pt x="1070" y="868"/>
                  </a:lnTo>
                  <a:lnTo>
                    <a:pt x="1072" y="864"/>
                  </a:lnTo>
                  <a:lnTo>
                    <a:pt x="1076" y="862"/>
                  </a:lnTo>
                  <a:lnTo>
                    <a:pt x="1086" y="850"/>
                  </a:lnTo>
                  <a:lnTo>
                    <a:pt x="1100" y="818"/>
                  </a:lnTo>
                  <a:lnTo>
                    <a:pt x="1102" y="810"/>
                  </a:lnTo>
                  <a:lnTo>
                    <a:pt x="1106" y="806"/>
                  </a:lnTo>
                  <a:lnTo>
                    <a:pt x="1108" y="808"/>
                  </a:lnTo>
                  <a:lnTo>
                    <a:pt x="1108" y="810"/>
                  </a:lnTo>
                  <a:lnTo>
                    <a:pt x="1104" y="84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55" name="Freeform 825"/>
            <p:cNvSpPr>
              <a:spLocks noEditPoints="1"/>
            </p:cNvSpPr>
            <p:nvPr/>
          </p:nvSpPr>
          <p:spPr bwMode="auto">
            <a:xfrm>
              <a:off x="2611221" y="3226584"/>
              <a:ext cx="865873" cy="464341"/>
            </a:xfrm>
            <a:custGeom>
              <a:avLst/>
              <a:gdLst/>
              <a:ahLst/>
              <a:cxnLst>
                <a:cxn ang="0">
                  <a:pos x="754" y="42"/>
                </a:cxn>
                <a:cxn ang="0">
                  <a:pos x="724" y="78"/>
                </a:cxn>
                <a:cxn ang="0">
                  <a:pos x="648" y="108"/>
                </a:cxn>
                <a:cxn ang="0">
                  <a:pos x="582" y="146"/>
                </a:cxn>
                <a:cxn ang="0">
                  <a:pos x="564" y="120"/>
                </a:cxn>
                <a:cxn ang="0">
                  <a:pos x="550" y="86"/>
                </a:cxn>
                <a:cxn ang="0">
                  <a:pos x="520" y="86"/>
                </a:cxn>
                <a:cxn ang="0">
                  <a:pos x="504" y="146"/>
                </a:cxn>
                <a:cxn ang="0">
                  <a:pos x="502" y="82"/>
                </a:cxn>
                <a:cxn ang="0">
                  <a:pos x="526" y="66"/>
                </a:cxn>
                <a:cxn ang="0">
                  <a:pos x="528" y="54"/>
                </a:cxn>
                <a:cxn ang="0">
                  <a:pos x="492" y="40"/>
                </a:cxn>
                <a:cxn ang="0">
                  <a:pos x="466" y="30"/>
                </a:cxn>
                <a:cxn ang="0">
                  <a:pos x="24" y="10"/>
                </a:cxn>
                <a:cxn ang="0">
                  <a:pos x="28" y="32"/>
                </a:cxn>
                <a:cxn ang="0">
                  <a:pos x="0" y="28"/>
                </a:cxn>
                <a:cxn ang="0">
                  <a:pos x="8" y="60"/>
                </a:cxn>
                <a:cxn ang="0">
                  <a:pos x="8" y="164"/>
                </a:cxn>
                <a:cxn ang="0">
                  <a:pos x="30" y="210"/>
                </a:cxn>
                <a:cxn ang="0">
                  <a:pos x="38" y="236"/>
                </a:cxn>
                <a:cxn ang="0">
                  <a:pos x="82" y="278"/>
                </a:cxn>
                <a:cxn ang="0">
                  <a:pos x="164" y="312"/>
                </a:cxn>
                <a:cxn ang="0">
                  <a:pos x="264" y="332"/>
                </a:cxn>
                <a:cxn ang="0">
                  <a:pos x="324" y="366"/>
                </a:cxn>
                <a:cxn ang="0">
                  <a:pos x="370" y="402"/>
                </a:cxn>
                <a:cxn ang="0">
                  <a:pos x="370" y="372"/>
                </a:cxn>
                <a:cxn ang="0">
                  <a:pos x="384" y="362"/>
                </a:cxn>
                <a:cxn ang="0">
                  <a:pos x="400" y="348"/>
                </a:cxn>
                <a:cxn ang="0">
                  <a:pos x="438" y="344"/>
                </a:cxn>
                <a:cxn ang="0">
                  <a:pos x="472" y="356"/>
                </a:cxn>
                <a:cxn ang="0">
                  <a:pos x="460" y="340"/>
                </a:cxn>
                <a:cxn ang="0">
                  <a:pos x="498" y="336"/>
                </a:cxn>
                <a:cxn ang="0">
                  <a:pos x="540" y="340"/>
                </a:cxn>
                <a:cxn ang="0">
                  <a:pos x="564" y="372"/>
                </a:cxn>
                <a:cxn ang="0">
                  <a:pos x="582" y="414"/>
                </a:cxn>
                <a:cxn ang="0">
                  <a:pos x="576" y="330"/>
                </a:cxn>
                <a:cxn ang="0">
                  <a:pos x="608" y="292"/>
                </a:cxn>
                <a:cxn ang="0">
                  <a:pos x="642" y="262"/>
                </a:cxn>
                <a:cxn ang="0">
                  <a:pos x="644" y="248"/>
                </a:cxn>
                <a:cxn ang="0">
                  <a:pos x="652" y="232"/>
                </a:cxn>
                <a:cxn ang="0">
                  <a:pos x="644" y="204"/>
                </a:cxn>
                <a:cxn ang="0">
                  <a:pos x="650" y="202"/>
                </a:cxn>
                <a:cxn ang="0">
                  <a:pos x="658" y="188"/>
                </a:cxn>
                <a:cxn ang="0">
                  <a:pos x="678" y="166"/>
                </a:cxn>
                <a:cxn ang="0">
                  <a:pos x="718" y="150"/>
                </a:cxn>
                <a:cxn ang="0">
                  <a:pos x="724" y="146"/>
                </a:cxn>
                <a:cxn ang="0">
                  <a:pos x="736" y="108"/>
                </a:cxn>
                <a:cxn ang="0">
                  <a:pos x="772" y="90"/>
                </a:cxn>
                <a:cxn ang="0">
                  <a:pos x="138" y="244"/>
                </a:cxn>
                <a:cxn ang="0">
                  <a:pos x="156" y="152"/>
                </a:cxn>
                <a:cxn ang="0">
                  <a:pos x="168" y="158"/>
                </a:cxn>
                <a:cxn ang="0">
                  <a:pos x="178" y="228"/>
                </a:cxn>
                <a:cxn ang="0">
                  <a:pos x="190" y="220"/>
                </a:cxn>
                <a:cxn ang="0">
                  <a:pos x="224" y="38"/>
                </a:cxn>
                <a:cxn ang="0">
                  <a:pos x="324" y="96"/>
                </a:cxn>
                <a:cxn ang="0">
                  <a:pos x="322" y="76"/>
                </a:cxn>
                <a:cxn ang="0">
                  <a:pos x="326" y="76"/>
                </a:cxn>
                <a:cxn ang="0">
                  <a:pos x="584" y="390"/>
                </a:cxn>
              </a:cxnLst>
              <a:rect l="0" t="0" r="r" b="b"/>
              <a:pathLst>
                <a:path w="772" h="414">
                  <a:moveTo>
                    <a:pt x="770" y="90"/>
                  </a:moveTo>
                  <a:lnTo>
                    <a:pt x="772" y="88"/>
                  </a:lnTo>
                  <a:lnTo>
                    <a:pt x="772" y="84"/>
                  </a:lnTo>
                  <a:lnTo>
                    <a:pt x="770" y="84"/>
                  </a:lnTo>
                  <a:lnTo>
                    <a:pt x="768" y="84"/>
                  </a:lnTo>
                  <a:lnTo>
                    <a:pt x="764" y="82"/>
                  </a:lnTo>
                  <a:lnTo>
                    <a:pt x="764" y="76"/>
                  </a:lnTo>
                  <a:lnTo>
                    <a:pt x="762" y="74"/>
                  </a:lnTo>
                  <a:lnTo>
                    <a:pt x="762" y="48"/>
                  </a:lnTo>
                  <a:lnTo>
                    <a:pt x="754" y="42"/>
                  </a:lnTo>
                  <a:lnTo>
                    <a:pt x="746" y="46"/>
                  </a:lnTo>
                  <a:lnTo>
                    <a:pt x="744" y="44"/>
                  </a:lnTo>
                  <a:lnTo>
                    <a:pt x="744" y="44"/>
                  </a:lnTo>
                  <a:lnTo>
                    <a:pt x="740" y="40"/>
                  </a:lnTo>
                  <a:lnTo>
                    <a:pt x="738" y="42"/>
                  </a:lnTo>
                  <a:lnTo>
                    <a:pt x="732" y="52"/>
                  </a:lnTo>
                  <a:lnTo>
                    <a:pt x="730" y="58"/>
                  </a:lnTo>
                  <a:lnTo>
                    <a:pt x="726" y="66"/>
                  </a:lnTo>
                  <a:lnTo>
                    <a:pt x="726" y="76"/>
                  </a:lnTo>
                  <a:lnTo>
                    <a:pt x="724" y="78"/>
                  </a:lnTo>
                  <a:lnTo>
                    <a:pt x="724" y="82"/>
                  </a:lnTo>
                  <a:lnTo>
                    <a:pt x="716" y="82"/>
                  </a:lnTo>
                  <a:lnTo>
                    <a:pt x="712" y="82"/>
                  </a:lnTo>
                  <a:lnTo>
                    <a:pt x="710" y="88"/>
                  </a:lnTo>
                  <a:lnTo>
                    <a:pt x="664" y="88"/>
                  </a:lnTo>
                  <a:lnTo>
                    <a:pt x="656" y="94"/>
                  </a:lnTo>
                  <a:lnTo>
                    <a:pt x="652" y="100"/>
                  </a:lnTo>
                  <a:lnTo>
                    <a:pt x="646" y="104"/>
                  </a:lnTo>
                  <a:lnTo>
                    <a:pt x="650" y="106"/>
                  </a:lnTo>
                  <a:lnTo>
                    <a:pt x="648" y="108"/>
                  </a:lnTo>
                  <a:lnTo>
                    <a:pt x="648" y="110"/>
                  </a:lnTo>
                  <a:lnTo>
                    <a:pt x="648" y="114"/>
                  </a:lnTo>
                  <a:lnTo>
                    <a:pt x="638" y="118"/>
                  </a:lnTo>
                  <a:lnTo>
                    <a:pt x="630" y="120"/>
                  </a:lnTo>
                  <a:lnTo>
                    <a:pt x="622" y="118"/>
                  </a:lnTo>
                  <a:lnTo>
                    <a:pt x="610" y="120"/>
                  </a:lnTo>
                  <a:lnTo>
                    <a:pt x="612" y="128"/>
                  </a:lnTo>
                  <a:lnTo>
                    <a:pt x="600" y="138"/>
                  </a:lnTo>
                  <a:lnTo>
                    <a:pt x="590" y="142"/>
                  </a:lnTo>
                  <a:lnTo>
                    <a:pt x="582" y="146"/>
                  </a:lnTo>
                  <a:lnTo>
                    <a:pt x="574" y="150"/>
                  </a:lnTo>
                  <a:lnTo>
                    <a:pt x="564" y="152"/>
                  </a:lnTo>
                  <a:lnTo>
                    <a:pt x="552" y="148"/>
                  </a:lnTo>
                  <a:lnTo>
                    <a:pt x="556" y="142"/>
                  </a:lnTo>
                  <a:lnTo>
                    <a:pt x="556" y="140"/>
                  </a:lnTo>
                  <a:lnTo>
                    <a:pt x="558" y="136"/>
                  </a:lnTo>
                  <a:lnTo>
                    <a:pt x="558" y="132"/>
                  </a:lnTo>
                  <a:lnTo>
                    <a:pt x="564" y="132"/>
                  </a:lnTo>
                  <a:lnTo>
                    <a:pt x="564" y="122"/>
                  </a:lnTo>
                  <a:lnTo>
                    <a:pt x="564" y="120"/>
                  </a:lnTo>
                  <a:lnTo>
                    <a:pt x="562" y="110"/>
                  </a:lnTo>
                  <a:lnTo>
                    <a:pt x="558" y="104"/>
                  </a:lnTo>
                  <a:lnTo>
                    <a:pt x="552" y="106"/>
                  </a:lnTo>
                  <a:lnTo>
                    <a:pt x="548" y="112"/>
                  </a:lnTo>
                  <a:lnTo>
                    <a:pt x="546" y="112"/>
                  </a:lnTo>
                  <a:lnTo>
                    <a:pt x="544" y="110"/>
                  </a:lnTo>
                  <a:lnTo>
                    <a:pt x="546" y="106"/>
                  </a:lnTo>
                  <a:lnTo>
                    <a:pt x="550" y="104"/>
                  </a:lnTo>
                  <a:lnTo>
                    <a:pt x="552" y="98"/>
                  </a:lnTo>
                  <a:lnTo>
                    <a:pt x="550" y="86"/>
                  </a:lnTo>
                  <a:lnTo>
                    <a:pt x="552" y="86"/>
                  </a:lnTo>
                  <a:lnTo>
                    <a:pt x="550" y="82"/>
                  </a:lnTo>
                  <a:lnTo>
                    <a:pt x="540" y="76"/>
                  </a:lnTo>
                  <a:lnTo>
                    <a:pt x="530" y="74"/>
                  </a:lnTo>
                  <a:lnTo>
                    <a:pt x="530" y="78"/>
                  </a:lnTo>
                  <a:lnTo>
                    <a:pt x="530" y="80"/>
                  </a:lnTo>
                  <a:lnTo>
                    <a:pt x="524" y="82"/>
                  </a:lnTo>
                  <a:lnTo>
                    <a:pt x="524" y="88"/>
                  </a:lnTo>
                  <a:lnTo>
                    <a:pt x="522" y="90"/>
                  </a:lnTo>
                  <a:lnTo>
                    <a:pt x="520" y="86"/>
                  </a:lnTo>
                  <a:lnTo>
                    <a:pt x="516" y="90"/>
                  </a:lnTo>
                  <a:lnTo>
                    <a:pt x="514" y="94"/>
                  </a:lnTo>
                  <a:lnTo>
                    <a:pt x="512" y="102"/>
                  </a:lnTo>
                  <a:lnTo>
                    <a:pt x="512" y="102"/>
                  </a:lnTo>
                  <a:lnTo>
                    <a:pt x="510" y="112"/>
                  </a:lnTo>
                  <a:lnTo>
                    <a:pt x="514" y="120"/>
                  </a:lnTo>
                  <a:lnTo>
                    <a:pt x="514" y="122"/>
                  </a:lnTo>
                  <a:lnTo>
                    <a:pt x="514" y="130"/>
                  </a:lnTo>
                  <a:lnTo>
                    <a:pt x="508" y="144"/>
                  </a:lnTo>
                  <a:lnTo>
                    <a:pt x="504" y="146"/>
                  </a:lnTo>
                  <a:lnTo>
                    <a:pt x="502" y="148"/>
                  </a:lnTo>
                  <a:lnTo>
                    <a:pt x="496" y="148"/>
                  </a:lnTo>
                  <a:lnTo>
                    <a:pt x="496" y="146"/>
                  </a:lnTo>
                  <a:lnTo>
                    <a:pt x="492" y="138"/>
                  </a:lnTo>
                  <a:lnTo>
                    <a:pt x="492" y="134"/>
                  </a:lnTo>
                  <a:lnTo>
                    <a:pt x="492" y="120"/>
                  </a:lnTo>
                  <a:lnTo>
                    <a:pt x="494" y="112"/>
                  </a:lnTo>
                  <a:lnTo>
                    <a:pt x="498" y="96"/>
                  </a:lnTo>
                  <a:lnTo>
                    <a:pt x="502" y="84"/>
                  </a:lnTo>
                  <a:lnTo>
                    <a:pt x="502" y="82"/>
                  </a:lnTo>
                  <a:lnTo>
                    <a:pt x="498" y="86"/>
                  </a:lnTo>
                  <a:lnTo>
                    <a:pt x="498" y="90"/>
                  </a:lnTo>
                  <a:lnTo>
                    <a:pt x="490" y="96"/>
                  </a:lnTo>
                  <a:lnTo>
                    <a:pt x="492" y="90"/>
                  </a:lnTo>
                  <a:lnTo>
                    <a:pt x="496" y="86"/>
                  </a:lnTo>
                  <a:lnTo>
                    <a:pt x="504" y="74"/>
                  </a:lnTo>
                  <a:lnTo>
                    <a:pt x="508" y="72"/>
                  </a:lnTo>
                  <a:lnTo>
                    <a:pt x="508" y="76"/>
                  </a:lnTo>
                  <a:lnTo>
                    <a:pt x="514" y="72"/>
                  </a:lnTo>
                  <a:lnTo>
                    <a:pt x="526" y="66"/>
                  </a:lnTo>
                  <a:lnTo>
                    <a:pt x="532" y="70"/>
                  </a:lnTo>
                  <a:lnTo>
                    <a:pt x="534" y="70"/>
                  </a:lnTo>
                  <a:lnTo>
                    <a:pt x="536" y="68"/>
                  </a:lnTo>
                  <a:lnTo>
                    <a:pt x="538" y="70"/>
                  </a:lnTo>
                  <a:lnTo>
                    <a:pt x="544" y="68"/>
                  </a:lnTo>
                  <a:lnTo>
                    <a:pt x="540" y="64"/>
                  </a:lnTo>
                  <a:lnTo>
                    <a:pt x="538" y="58"/>
                  </a:lnTo>
                  <a:lnTo>
                    <a:pt x="532" y="58"/>
                  </a:lnTo>
                  <a:lnTo>
                    <a:pt x="530" y="58"/>
                  </a:lnTo>
                  <a:lnTo>
                    <a:pt x="528" y="54"/>
                  </a:lnTo>
                  <a:lnTo>
                    <a:pt x="514" y="56"/>
                  </a:lnTo>
                  <a:lnTo>
                    <a:pt x="508" y="60"/>
                  </a:lnTo>
                  <a:lnTo>
                    <a:pt x="500" y="60"/>
                  </a:lnTo>
                  <a:lnTo>
                    <a:pt x="494" y="54"/>
                  </a:lnTo>
                  <a:lnTo>
                    <a:pt x="490" y="52"/>
                  </a:lnTo>
                  <a:lnTo>
                    <a:pt x="486" y="52"/>
                  </a:lnTo>
                  <a:lnTo>
                    <a:pt x="484" y="54"/>
                  </a:lnTo>
                  <a:lnTo>
                    <a:pt x="484" y="50"/>
                  </a:lnTo>
                  <a:lnTo>
                    <a:pt x="492" y="40"/>
                  </a:lnTo>
                  <a:lnTo>
                    <a:pt x="492" y="40"/>
                  </a:lnTo>
                  <a:lnTo>
                    <a:pt x="484" y="42"/>
                  </a:lnTo>
                  <a:lnTo>
                    <a:pt x="472" y="52"/>
                  </a:lnTo>
                  <a:lnTo>
                    <a:pt x="458" y="56"/>
                  </a:lnTo>
                  <a:lnTo>
                    <a:pt x="452" y="58"/>
                  </a:lnTo>
                  <a:lnTo>
                    <a:pt x="452" y="52"/>
                  </a:lnTo>
                  <a:lnTo>
                    <a:pt x="450" y="50"/>
                  </a:lnTo>
                  <a:lnTo>
                    <a:pt x="442" y="56"/>
                  </a:lnTo>
                  <a:lnTo>
                    <a:pt x="436" y="56"/>
                  </a:lnTo>
                  <a:lnTo>
                    <a:pt x="446" y="44"/>
                  </a:lnTo>
                  <a:lnTo>
                    <a:pt x="466" y="30"/>
                  </a:lnTo>
                  <a:lnTo>
                    <a:pt x="452" y="26"/>
                  </a:lnTo>
                  <a:lnTo>
                    <a:pt x="444" y="28"/>
                  </a:lnTo>
                  <a:lnTo>
                    <a:pt x="426" y="16"/>
                  </a:lnTo>
                  <a:lnTo>
                    <a:pt x="416" y="18"/>
                  </a:lnTo>
                  <a:lnTo>
                    <a:pt x="408" y="14"/>
                  </a:lnTo>
                  <a:lnTo>
                    <a:pt x="402" y="14"/>
                  </a:lnTo>
                  <a:lnTo>
                    <a:pt x="398" y="2"/>
                  </a:lnTo>
                  <a:lnTo>
                    <a:pt x="394" y="0"/>
                  </a:lnTo>
                  <a:lnTo>
                    <a:pt x="394" y="10"/>
                  </a:lnTo>
                  <a:lnTo>
                    <a:pt x="24" y="10"/>
                  </a:lnTo>
                  <a:lnTo>
                    <a:pt x="28" y="14"/>
                  </a:lnTo>
                  <a:lnTo>
                    <a:pt x="32" y="14"/>
                  </a:lnTo>
                  <a:lnTo>
                    <a:pt x="30" y="14"/>
                  </a:lnTo>
                  <a:lnTo>
                    <a:pt x="30" y="18"/>
                  </a:lnTo>
                  <a:lnTo>
                    <a:pt x="28" y="20"/>
                  </a:lnTo>
                  <a:lnTo>
                    <a:pt x="30" y="22"/>
                  </a:lnTo>
                  <a:lnTo>
                    <a:pt x="32" y="30"/>
                  </a:lnTo>
                  <a:lnTo>
                    <a:pt x="32" y="34"/>
                  </a:lnTo>
                  <a:lnTo>
                    <a:pt x="30" y="32"/>
                  </a:lnTo>
                  <a:lnTo>
                    <a:pt x="28" y="32"/>
                  </a:lnTo>
                  <a:lnTo>
                    <a:pt x="24" y="38"/>
                  </a:lnTo>
                  <a:lnTo>
                    <a:pt x="24" y="40"/>
                  </a:lnTo>
                  <a:lnTo>
                    <a:pt x="22" y="40"/>
                  </a:lnTo>
                  <a:lnTo>
                    <a:pt x="22" y="38"/>
                  </a:lnTo>
                  <a:lnTo>
                    <a:pt x="26" y="30"/>
                  </a:lnTo>
                  <a:lnTo>
                    <a:pt x="26" y="26"/>
                  </a:lnTo>
                  <a:lnTo>
                    <a:pt x="12" y="24"/>
                  </a:lnTo>
                  <a:lnTo>
                    <a:pt x="2" y="20"/>
                  </a:lnTo>
                  <a:lnTo>
                    <a:pt x="0" y="22"/>
                  </a:lnTo>
                  <a:lnTo>
                    <a:pt x="0" y="28"/>
                  </a:lnTo>
                  <a:lnTo>
                    <a:pt x="4" y="36"/>
                  </a:lnTo>
                  <a:lnTo>
                    <a:pt x="8" y="48"/>
                  </a:lnTo>
                  <a:lnTo>
                    <a:pt x="8" y="46"/>
                  </a:lnTo>
                  <a:lnTo>
                    <a:pt x="10" y="48"/>
                  </a:lnTo>
                  <a:lnTo>
                    <a:pt x="8" y="52"/>
                  </a:lnTo>
                  <a:lnTo>
                    <a:pt x="10" y="54"/>
                  </a:lnTo>
                  <a:lnTo>
                    <a:pt x="10" y="58"/>
                  </a:lnTo>
                  <a:lnTo>
                    <a:pt x="10" y="60"/>
                  </a:lnTo>
                  <a:lnTo>
                    <a:pt x="8" y="56"/>
                  </a:lnTo>
                  <a:lnTo>
                    <a:pt x="8" y="60"/>
                  </a:lnTo>
                  <a:lnTo>
                    <a:pt x="10" y="66"/>
                  </a:lnTo>
                  <a:lnTo>
                    <a:pt x="8" y="100"/>
                  </a:lnTo>
                  <a:lnTo>
                    <a:pt x="6" y="114"/>
                  </a:lnTo>
                  <a:lnTo>
                    <a:pt x="8" y="116"/>
                  </a:lnTo>
                  <a:lnTo>
                    <a:pt x="4" y="120"/>
                  </a:lnTo>
                  <a:lnTo>
                    <a:pt x="4" y="126"/>
                  </a:lnTo>
                  <a:lnTo>
                    <a:pt x="4" y="136"/>
                  </a:lnTo>
                  <a:lnTo>
                    <a:pt x="6" y="142"/>
                  </a:lnTo>
                  <a:lnTo>
                    <a:pt x="8" y="154"/>
                  </a:lnTo>
                  <a:lnTo>
                    <a:pt x="8" y="164"/>
                  </a:lnTo>
                  <a:lnTo>
                    <a:pt x="4" y="168"/>
                  </a:lnTo>
                  <a:lnTo>
                    <a:pt x="4" y="170"/>
                  </a:lnTo>
                  <a:lnTo>
                    <a:pt x="12" y="184"/>
                  </a:lnTo>
                  <a:lnTo>
                    <a:pt x="12" y="188"/>
                  </a:lnTo>
                  <a:lnTo>
                    <a:pt x="14" y="198"/>
                  </a:lnTo>
                  <a:lnTo>
                    <a:pt x="22" y="206"/>
                  </a:lnTo>
                  <a:lnTo>
                    <a:pt x="24" y="210"/>
                  </a:lnTo>
                  <a:lnTo>
                    <a:pt x="26" y="212"/>
                  </a:lnTo>
                  <a:lnTo>
                    <a:pt x="30" y="214"/>
                  </a:lnTo>
                  <a:lnTo>
                    <a:pt x="30" y="210"/>
                  </a:lnTo>
                  <a:lnTo>
                    <a:pt x="36" y="210"/>
                  </a:lnTo>
                  <a:lnTo>
                    <a:pt x="32" y="214"/>
                  </a:lnTo>
                  <a:lnTo>
                    <a:pt x="34" y="220"/>
                  </a:lnTo>
                  <a:lnTo>
                    <a:pt x="30" y="216"/>
                  </a:lnTo>
                  <a:lnTo>
                    <a:pt x="32" y="226"/>
                  </a:lnTo>
                  <a:lnTo>
                    <a:pt x="34" y="228"/>
                  </a:lnTo>
                  <a:lnTo>
                    <a:pt x="38" y="230"/>
                  </a:lnTo>
                  <a:lnTo>
                    <a:pt x="38" y="232"/>
                  </a:lnTo>
                  <a:lnTo>
                    <a:pt x="38" y="234"/>
                  </a:lnTo>
                  <a:lnTo>
                    <a:pt x="38" y="236"/>
                  </a:lnTo>
                  <a:lnTo>
                    <a:pt x="38" y="240"/>
                  </a:lnTo>
                  <a:lnTo>
                    <a:pt x="52" y="256"/>
                  </a:lnTo>
                  <a:lnTo>
                    <a:pt x="52" y="258"/>
                  </a:lnTo>
                  <a:lnTo>
                    <a:pt x="54" y="260"/>
                  </a:lnTo>
                  <a:lnTo>
                    <a:pt x="56" y="270"/>
                  </a:lnTo>
                  <a:lnTo>
                    <a:pt x="66" y="272"/>
                  </a:lnTo>
                  <a:lnTo>
                    <a:pt x="68" y="272"/>
                  </a:lnTo>
                  <a:lnTo>
                    <a:pt x="80" y="278"/>
                  </a:lnTo>
                  <a:lnTo>
                    <a:pt x="80" y="278"/>
                  </a:lnTo>
                  <a:lnTo>
                    <a:pt x="82" y="278"/>
                  </a:lnTo>
                  <a:lnTo>
                    <a:pt x="84" y="282"/>
                  </a:lnTo>
                  <a:lnTo>
                    <a:pt x="92" y="284"/>
                  </a:lnTo>
                  <a:lnTo>
                    <a:pt x="98" y="292"/>
                  </a:lnTo>
                  <a:lnTo>
                    <a:pt x="100" y="294"/>
                  </a:lnTo>
                  <a:lnTo>
                    <a:pt x="102" y="302"/>
                  </a:lnTo>
                  <a:lnTo>
                    <a:pt x="112" y="302"/>
                  </a:lnTo>
                  <a:lnTo>
                    <a:pt x="122" y="300"/>
                  </a:lnTo>
                  <a:lnTo>
                    <a:pt x="132" y="302"/>
                  </a:lnTo>
                  <a:lnTo>
                    <a:pt x="144" y="306"/>
                  </a:lnTo>
                  <a:lnTo>
                    <a:pt x="164" y="312"/>
                  </a:lnTo>
                  <a:lnTo>
                    <a:pt x="182" y="320"/>
                  </a:lnTo>
                  <a:lnTo>
                    <a:pt x="218" y="320"/>
                  </a:lnTo>
                  <a:lnTo>
                    <a:pt x="218" y="312"/>
                  </a:lnTo>
                  <a:lnTo>
                    <a:pt x="230" y="312"/>
                  </a:lnTo>
                  <a:lnTo>
                    <a:pt x="240" y="312"/>
                  </a:lnTo>
                  <a:lnTo>
                    <a:pt x="244" y="314"/>
                  </a:lnTo>
                  <a:lnTo>
                    <a:pt x="246" y="318"/>
                  </a:lnTo>
                  <a:lnTo>
                    <a:pt x="250" y="318"/>
                  </a:lnTo>
                  <a:lnTo>
                    <a:pt x="256" y="326"/>
                  </a:lnTo>
                  <a:lnTo>
                    <a:pt x="264" y="332"/>
                  </a:lnTo>
                  <a:lnTo>
                    <a:pt x="266" y="344"/>
                  </a:lnTo>
                  <a:lnTo>
                    <a:pt x="270" y="348"/>
                  </a:lnTo>
                  <a:lnTo>
                    <a:pt x="280" y="356"/>
                  </a:lnTo>
                  <a:lnTo>
                    <a:pt x="286" y="356"/>
                  </a:lnTo>
                  <a:lnTo>
                    <a:pt x="292" y="344"/>
                  </a:lnTo>
                  <a:lnTo>
                    <a:pt x="296" y="344"/>
                  </a:lnTo>
                  <a:lnTo>
                    <a:pt x="310" y="344"/>
                  </a:lnTo>
                  <a:lnTo>
                    <a:pt x="312" y="346"/>
                  </a:lnTo>
                  <a:lnTo>
                    <a:pt x="320" y="354"/>
                  </a:lnTo>
                  <a:lnTo>
                    <a:pt x="324" y="366"/>
                  </a:lnTo>
                  <a:lnTo>
                    <a:pt x="328" y="370"/>
                  </a:lnTo>
                  <a:lnTo>
                    <a:pt x="330" y="374"/>
                  </a:lnTo>
                  <a:lnTo>
                    <a:pt x="334" y="378"/>
                  </a:lnTo>
                  <a:lnTo>
                    <a:pt x="338" y="390"/>
                  </a:lnTo>
                  <a:lnTo>
                    <a:pt x="342" y="396"/>
                  </a:lnTo>
                  <a:lnTo>
                    <a:pt x="346" y="398"/>
                  </a:lnTo>
                  <a:lnTo>
                    <a:pt x="354" y="400"/>
                  </a:lnTo>
                  <a:lnTo>
                    <a:pt x="360" y="400"/>
                  </a:lnTo>
                  <a:lnTo>
                    <a:pt x="364" y="404"/>
                  </a:lnTo>
                  <a:lnTo>
                    <a:pt x="370" y="402"/>
                  </a:lnTo>
                  <a:lnTo>
                    <a:pt x="366" y="400"/>
                  </a:lnTo>
                  <a:lnTo>
                    <a:pt x="364" y="390"/>
                  </a:lnTo>
                  <a:lnTo>
                    <a:pt x="366" y="384"/>
                  </a:lnTo>
                  <a:lnTo>
                    <a:pt x="364" y="384"/>
                  </a:lnTo>
                  <a:lnTo>
                    <a:pt x="366" y="382"/>
                  </a:lnTo>
                  <a:lnTo>
                    <a:pt x="368" y="378"/>
                  </a:lnTo>
                  <a:lnTo>
                    <a:pt x="366" y="376"/>
                  </a:lnTo>
                  <a:lnTo>
                    <a:pt x="370" y="374"/>
                  </a:lnTo>
                  <a:lnTo>
                    <a:pt x="370" y="372"/>
                  </a:lnTo>
                  <a:lnTo>
                    <a:pt x="370" y="372"/>
                  </a:lnTo>
                  <a:lnTo>
                    <a:pt x="370" y="370"/>
                  </a:lnTo>
                  <a:lnTo>
                    <a:pt x="372" y="370"/>
                  </a:lnTo>
                  <a:lnTo>
                    <a:pt x="374" y="366"/>
                  </a:lnTo>
                  <a:lnTo>
                    <a:pt x="378" y="366"/>
                  </a:lnTo>
                  <a:lnTo>
                    <a:pt x="378" y="362"/>
                  </a:lnTo>
                  <a:lnTo>
                    <a:pt x="380" y="362"/>
                  </a:lnTo>
                  <a:lnTo>
                    <a:pt x="380" y="362"/>
                  </a:lnTo>
                  <a:lnTo>
                    <a:pt x="382" y="362"/>
                  </a:lnTo>
                  <a:lnTo>
                    <a:pt x="382" y="360"/>
                  </a:lnTo>
                  <a:lnTo>
                    <a:pt x="384" y="362"/>
                  </a:lnTo>
                  <a:lnTo>
                    <a:pt x="388" y="362"/>
                  </a:lnTo>
                  <a:lnTo>
                    <a:pt x="382" y="366"/>
                  </a:lnTo>
                  <a:lnTo>
                    <a:pt x="384" y="364"/>
                  </a:lnTo>
                  <a:lnTo>
                    <a:pt x="390" y="362"/>
                  </a:lnTo>
                  <a:lnTo>
                    <a:pt x="392" y="360"/>
                  </a:lnTo>
                  <a:lnTo>
                    <a:pt x="394" y="358"/>
                  </a:lnTo>
                  <a:lnTo>
                    <a:pt x="396" y="354"/>
                  </a:lnTo>
                  <a:lnTo>
                    <a:pt x="398" y="344"/>
                  </a:lnTo>
                  <a:lnTo>
                    <a:pt x="400" y="344"/>
                  </a:lnTo>
                  <a:lnTo>
                    <a:pt x="400" y="348"/>
                  </a:lnTo>
                  <a:lnTo>
                    <a:pt x="402" y="348"/>
                  </a:lnTo>
                  <a:lnTo>
                    <a:pt x="400" y="350"/>
                  </a:lnTo>
                  <a:lnTo>
                    <a:pt x="408" y="346"/>
                  </a:lnTo>
                  <a:lnTo>
                    <a:pt x="412" y="346"/>
                  </a:lnTo>
                  <a:lnTo>
                    <a:pt x="420" y="344"/>
                  </a:lnTo>
                  <a:lnTo>
                    <a:pt x="428" y="348"/>
                  </a:lnTo>
                  <a:lnTo>
                    <a:pt x="432" y="348"/>
                  </a:lnTo>
                  <a:lnTo>
                    <a:pt x="434" y="346"/>
                  </a:lnTo>
                  <a:lnTo>
                    <a:pt x="436" y="344"/>
                  </a:lnTo>
                  <a:lnTo>
                    <a:pt x="438" y="344"/>
                  </a:lnTo>
                  <a:lnTo>
                    <a:pt x="444" y="348"/>
                  </a:lnTo>
                  <a:lnTo>
                    <a:pt x="448" y="352"/>
                  </a:lnTo>
                  <a:lnTo>
                    <a:pt x="452" y="354"/>
                  </a:lnTo>
                  <a:lnTo>
                    <a:pt x="454" y="352"/>
                  </a:lnTo>
                  <a:lnTo>
                    <a:pt x="460" y="354"/>
                  </a:lnTo>
                  <a:lnTo>
                    <a:pt x="462" y="350"/>
                  </a:lnTo>
                  <a:lnTo>
                    <a:pt x="464" y="350"/>
                  </a:lnTo>
                  <a:lnTo>
                    <a:pt x="468" y="352"/>
                  </a:lnTo>
                  <a:lnTo>
                    <a:pt x="472" y="356"/>
                  </a:lnTo>
                  <a:lnTo>
                    <a:pt x="472" y="356"/>
                  </a:lnTo>
                  <a:lnTo>
                    <a:pt x="474" y="354"/>
                  </a:lnTo>
                  <a:lnTo>
                    <a:pt x="474" y="354"/>
                  </a:lnTo>
                  <a:lnTo>
                    <a:pt x="468" y="348"/>
                  </a:lnTo>
                  <a:lnTo>
                    <a:pt x="472" y="344"/>
                  </a:lnTo>
                  <a:lnTo>
                    <a:pt x="472" y="340"/>
                  </a:lnTo>
                  <a:lnTo>
                    <a:pt x="472" y="338"/>
                  </a:lnTo>
                  <a:lnTo>
                    <a:pt x="466" y="342"/>
                  </a:lnTo>
                  <a:lnTo>
                    <a:pt x="466" y="342"/>
                  </a:lnTo>
                  <a:lnTo>
                    <a:pt x="466" y="338"/>
                  </a:lnTo>
                  <a:lnTo>
                    <a:pt x="460" y="340"/>
                  </a:lnTo>
                  <a:lnTo>
                    <a:pt x="458" y="338"/>
                  </a:lnTo>
                  <a:lnTo>
                    <a:pt x="458" y="336"/>
                  </a:lnTo>
                  <a:lnTo>
                    <a:pt x="462" y="334"/>
                  </a:lnTo>
                  <a:lnTo>
                    <a:pt x="468" y="338"/>
                  </a:lnTo>
                  <a:lnTo>
                    <a:pt x="476" y="334"/>
                  </a:lnTo>
                  <a:lnTo>
                    <a:pt x="484" y="334"/>
                  </a:lnTo>
                  <a:lnTo>
                    <a:pt x="488" y="334"/>
                  </a:lnTo>
                  <a:lnTo>
                    <a:pt x="490" y="326"/>
                  </a:lnTo>
                  <a:lnTo>
                    <a:pt x="490" y="338"/>
                  </a:lnTo>
                  <a:lnTo>
                    <a:pt x="498" y="336"/>
                  </a:lnTo>
                  <a:lnTo>
                    <a:pt x="502" y="332"/>
                  </a:lnTo>
                  <a:lnTo>
                    <a:pt x="502" y="334"/>
                  </a:lnTo>
                  <a:lnTo>
                    <a:pt x="512" y="334"/>
                  </a:lnTo>
                  <a:lnTo>
                    <a:pt x="512" y="334"/>
                  </a:lnTo>
                  <a:lnTo>
                    <a:pt x="512" y="336"/>
                  </a:lnTo>
                  <a:lnTo>
                    <a:pt x="522" y="340"/>
                  </a:lnTo>
                  <a:lnTo>
                    <a:pt x="526" y="346"/>
                  </a:lnTo>
                  <a:lnTo>
                    <a:pt x="530" y="344"/>
                  </a:lnTo>
                  <a:lnTo>
                    <a:pt x="538" y="342"/>
                  </a:lnTo>
                  <a:lnTo>
                    <a:pt x="540" y="340"/>
                  </a:lnTo>
                  <a:lnTo>
                    <a:pt x="546" y="340"/>
                  </a:lnTo>
                  <a:lnTo>
                    <a:pt x="550" y="346"/>
                  </a:lnTo>
                  <a:lnTo>
                    <a:pt x="552" y="348"/>
                  </a:lnTo>
                  <a:lnTo>
                    <a:pt x="560" y="354"/>
                  </a:lnTo>
                  <a:lnTo>
                    <a:pt x="560" y="362"/>
                  </a:lnTo>
                  <a:lnTo>
                    <a:pt x="560" y="372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62" y="372"/>
                  </a:lnTo>
                  <a:lnTo>
                    <a:pt x="564" y="372"/>
                  </a:lnTo>
                  <a:lnTo>
                    <a:pt x="562" y="380"/>
                  </a:lnTo>
                  <a:lnTo>
                    <a:pt x="566" y="388"/>
                  </a:lnTo>
                  <a:lnTo>
                    <a:pt x="568" y="388"/>
                  </a:lnTo>
                  <a:lnTo>
                    <a:pt x="570" y="392"/>
                  </a:lnTo>
                  <a:lnTo>
                    <a:pt x="570" y="392"/>
                  </a:lnTo>
                  <a:lnTo>
                    <a:pt x="570" y="394"/>
                  </a:lnTo>
                  <a:lnTo>
                    <a:pt x="574" y="402"/>
                  </a:lnTo>
                  <a:lnTo>
                    <a:pt x="578" y="404"/>
                  </a:lnTo>
                  <a:lnTo>
                    <a:pt x="580" y="410"/>
                  </a:lnTo>
                  <a:lnTo>
                    <a:pt x="582" y="414"/>
                  </a:lnTo>
                  <a:lnTo>
                    <a:pt x="586" y="414"/>
                  </a:lnTo>
                  <a:lnTo>
                    <a:pt x="590" y="412"/>
                  </a:lnTo>
                  <a:lnTo>
                    <a:pt x="592" y="414"/>
                  </a:lnTo>
                  <a:lnTo>
                    <a:pt x="596" y="400"/>
                  </a:lnTo>
                  <a:lnTo>
                    <a:pt x="596" y="388"/>
                  </a:lnTo>
                  <a:lnTo>
                    <a:pt x="590" y="372"/>
                  </a:lnTo>
                  <a:lnTo>
                    <a:pt x="588" y="362"/>
                  </a:lnTo>
                  <a:lnTo>
                    <a:pt x="582" y="352"/>
                  </a:lnTo>
                  <a:lnTo>
                    <a:pt x="578" y="342"/>
                  </a:lnTo>
                  <a:lnTo>
                    <a:pt x="576" y="330"/>
                  </a:lnTo>
                  <a:lnTo>
                    <a:pt x="576" y="326"/>
                  </a:lnTo>
                  <a:lnTo>
                    <a:pt x="580" y="320"/>
                  </a:lnTo>
                  <a:lnTo>
                    <a:pt x="580" y="318"/>
                  </a:lnTo>
                  <a:lnTo>
                    <a:pt x="582" y="312"/>
                  </a:lnTo>
                  <a:lnTo>
                    <a:pt x="586" y="310"/>
                  </a:lnTo>
                  <a:lnTo>
                    <a:pt x="586" y="308"/>
                  </a:lnTo>
                  <a:lnTo>
                    <a:pt x="590" y="306"/>
                  </a:lnTo>
                  <a:lnTo>
                    <a:pt x="588" y="302"/>
                  </a:lnTo>
                  <a:lnTo>
                    <a:pt x="596" y="300"/>
                  </a:lnTo>
                  <a:lnTo>
                    <a:pt x="608" y="292"/>
                  </a:lnTo>
                  <a:lnTo>
                    <a:pt x="608" y="288"/>
                  </a:lnTo>
                  <a:lnTo>
                    <a:pt x="616" y="280"/>
                  </a:lnTo>
                  <a:lnTo>
                    <a:pt x="622" y="280"/>
                  </a:lnTo>
                  <a:lnTo>
                    <a:pt x="626" y="278"/>
                  </a:lnTo>
                  <a:lnTo>
                    <a:pt x="632" y="270"/>
                  </a:lnTo>
                  <a:lnTo>
                    <a:pt x="636" y="268"/>
                  </a:lnTo>
                  <a:lnTo>
                    <a:pt x="642" y="268"/>
                  </a:lnTo>
                  <a:lnTo>
                    <a:pt x="646" y="266"/>
                  </a:lnTo>
                  <a:lnTo>
                    <a:pt x="646" y="262"/>
                  </a:lnTo>
                  <a:lnTo>
                    <a:pt x="642" y="262"/>
                  </a:lnTo>
                  <a:lnTo>
                    <a:pt x="646" y="258"/>
                  </a:lnTo>
                  <a:lnTo>
                    <a:pt x="640" y="256"/>
                  </a:lnTo>
                  <a:lnTo>
                    <a:pt x="646" y="254"/>
                  </a:lnTo>
                  <a:lnTo>
                    <a:pt x="648" y="256"/>
                  </a:lnTo>
                  <a:lnTo>
                    <a:pt x="650" y="256"/>
                  </a:lnTo>
                  <a:lnTo>
                    <a:pt x="656" y="252"/>
                  </a:lnTo>
                  <a:lnTo>
                    <a:pt x="654" y="246"/>
                  </a:lnTo>
                  <a:lnTo>
                    <a:pt x="652" y="250"/>
                  </a:lnTo>
                  <a:lnTo>
                    <a:pt x="650" y="246"/>
                  </a:lnTo>
                  <a:lnTo>
                    <a:pt x="644" y="248"/>
                  </a:lnTo>
                  <a:lnTo>
                    <a:pt x="642" y="248"/>
                  </a:lnTo>
                  <a:lnTo>
                    <a:pt x="642" y="246"/>
                  </a:lnTo>
                  <a:lnTo>
                    <a:pt x="642" y="242"/>
                  </a:lnTo>
                  <a:lnTo>
                    <a:pt x="644" y="246"/>
                  </a:lnTo>
                  <a:lnTo>
                    <a:pt x="650" y="242"/>
                  </a:lnTo>
                  <a:lnTo>
                    <a:pt x="654" y="242"/>
                  </a:lnTo>
                  <a:lnTo>
                    <a:pt x="654" y="244"/>
                  </a:lnTo>
                  <a:lnTo>
                    <a:pt x="652" y="238"/>
                  </a:lnTo>
                  <a:lnTo>
                    <a:pt x="652" y="234"/>
                  </a:lnTo>
                  <a:lnTo>
                    <a:pt x="652" y="232"/>
                  </a:lnTo>
                  <a:lnTo>
                    <a:pt x="644" y="230"/>
                  </a:lnTo>
                  <a:lnTo>
                    <a:pt x="644" y="228"/>
                  </a:lnTo>
                  <a:lnTo>
                    <a:pt x="648" y="228"/>
                  </a:lnTo>
                  <a:lnTo>
                    <a:pt x="646" y="224"/>
                  </a:lnTo>
                  <a:lnTo>
                    <a:pt x="648" y="224"/>
                  </a:lnTo>
                  <a:lnTo>
                    <a:pt x="646" y="218"/>
                  </a:lnTo>
                  <a:lnTo>
                    <a:pt x="648" y="214"/>
                  </a:lnTo>
                  <a:lnTo>
                    <a:pt x="646" y="210"/>
                  </a:lnTo>
                  <a:lnTo>
                    <a:pt x="646" y="206"/>
                  </a:lnTo>
                  <a:lnTo>
                    <a:pt x="644" y="204"/>
                  </a:lnTo>
                  <a:lnTo>
                    <a:pt x="646" y="204"/>
                  </a:lnTo>
                  <a:lnTo>
                    <a:pt x="644" y="192"/>
                  </a:lnTo>
                  <a:lnTo>
                    <a:pt x="650" y="186"/>
                  </a:lnTo>
                  <a:lnTo>
                    <a:pt x="652" y="186"/>
                  </a:lnTo>
                  <a:lnTo>
                    <a:pt x="652" y="188"/>
                  </a:lnTo>
                  <a:lnTo>
                    <a:pt x="650" y="190"/>
                  </a:lnTo>
                  <a:lnTo>
                    <a:pt x="650" y="194"/>
                  </a:lnTo>
                  <a:lnTo>
                    <a:pt x="648" y="196"/>
                  </a:lnTo>
                  <a:lnTo>
                    <a:pt x="650" y="198"/>
                  </a:lnTo>
                  <a:lnTo>
                    <a:pt x="650" y="202"/>
                  </a:lnTo>
                  <a:lnTo>
                    <a:pt x="648" y="204"/>
                  </a:lnTo>
                  <a:lnTo>
                    <a:pt x="650" y="208"/>
                  </a:lnTo>
                  <a:lnTo>
                    <a:pt x="652" y="208"/>
                  </a:lnTo>
                  <a:lnTo>
                    <a:pt x="654" y="212"/>
                  </a:lnTo>
                  <a:lnTo>
                    <a:pt x="660" y="212"/>
                  </a:lnTo>
                  <a:lnTo>
                    <a:pt x="660" y="210"/>
                  </a:lnTo>
                  <a:lnTo>
                    <a:pt x="664" y="204"/>
                  </a:lnTo>
                  <a:lnTo>
                    <a:pt x="664" y="204"/>
                  </a:lnTo>
                  <a:lnTo>
                    <a:pt x="662" y="198"/>
                  </a:lnTo>
                  <a:lnTo>
                    <a:pt x="658" y="188"/>
                  </a:lnTo>
                  <a:lnTo>
                    <a:pt x="660" y="190"/>
                  </a:lnTo>
                  <a:lnTo>
                    <a:pt x="666" y="192"/>
                  </a:lnTo>
                  <a:lnTo>
                    <a:pt x="666" y="196"/>
                  </a:lnTo>
                  <a:lnTo>
                    <a:pt x="668" y="194"/>
                  </a:lnTo>
                  <a:lnTo>
                    <a:pt x="676" y="184"/>
                  </a:lnTo>
                  <a:lnTo>
                    <a:pt x="676" y="180"/>
                  </a:lnTo>
                  <a:lnTo>
                    <a:pt x="678" y="178"/>
                  </a:lnTo>
                  <a:lnTo>
                    <a:pt x="680" y="174"/>
                  </a:lnTo>
                  <a:lnTo>
                    <a:pt x="676" y="168"/>
                  </a:lnTo>
                  <a:lnTo>
                    <a:pt x="678" y="166"/>
                  </a:lnTo>
                  <a:lnTo>
                    <a:pt x="678" y="160"/>
                  </a:lnTo>
                  <a:lnTo>
                    <a:pt x="682" y="158"/>
                  </a:lnTo>
                  <a:lnTo>
                    <a:pt x="682" y="160"/>
                  </a:lnTo>
                  <a:lnTo>
                    <a:pt x="690" y="158"/>
                  </a:lnTo>
                  <a:lnTo>
                    <a:pt x="694" y="156"/>
                  </a:lnTo>
                  <a:lnTo>
                    <a:pt x="700" y="154"/>
                  </a:lnTo>
                  <a:lnTo>
                    <a:pt x="706" y="154"/>
                  </a:lnTo>
                  <a:lnTo>
                    <a:pt x="714" y="152"/>
                  </a:lnTo>
                  <a:lnTo>
                    <a:pt x="716" y="148"/>
                  </a:lnTo>
                  <a:lnTo>
                    <a:pt x="718" y="150"/>
                  </a:lnTo>
                  <a:lnTo>
                    <a:pt x="722" y="148"/>
                  </a:lnTo>
                  <a:lnTo>
                    <a:pt x="726" y="150"/>
                  </a:lnTo>
                  <a:lnTo>
                    <a:pt x="730" y="150"/>
                  </a:lnTo>
                  <a:lnTo>
                    <a:pt x="734" y="148"/>
                  </a:lnTo>
                  <a:lnTo>
                    <a:pt x="732" y="144"/>
                  </a:lnTo>
                  <a:lnTo>
                    <a:pt x="732" y="144"/>
                  </a:lnTo>
                  <a:lnTo>
                    <a:pt x="732" y="144"/>
                  </a:lnTo>
                  <a:lnTo>
                    <a:pt x="732" y="148"/>
                  </a:lnTo>
                  <a:lnTo>
                    <a:pt x="726" y="148"/>
                  </a:lnTo>
                  <a:lnTo>
                    <a:pt x="724" y="146"/>
                  </a:lnTo>
                  <a:lnTo>
                    <a:pt x="722" y="140"/>
                  </a:lnTo>
                  <a:lnTo>
                    <a:pt x="718" y="136"/>
                  </a:lnTo>
                  <a:lnTo>
                    <a:pt x="722" y="132"/>
                  </a:lnTo>
                  <a:lnTo>
                    <a:pt x="720" y="126"/>
                  </a:lnTo>
                  <a:lnTo>
                    <a:pt x="722" y="122"/>
                  </a:lnTo>
                  <a:lnTo>
                    <a:pt x="724" y="120"/>
                  </a:lnTo>
                  <a:lnTo>
                    <a:pt x="732" y="110"/>
                  </a:lnTo>
                  <a:lnTo>
                    <a:pt x="734" y="108"/>
                  </a:lnTo>
                  <a:lnTo>
                    <a:pt x="736" y="110"/>
                  </a:lnTo>
                  <a:lnTo>
                    <a:pt x="736" y="108"/>
                  </a:lnTo>
                  <a:lnTo>
                    <a:pt x="738" y="108"/>
                  </a:lnTo>
                  <a:lnTo>
                    <a:pt x="742" y="106"/>
                  </a:lnTo>
                  <a:lnTo>
                    <a:pt x="744" y="106"/>
                  </a:lnTo>
                  <a:lnTo>
                    <a:pt x="748" y="96"/>
                  </a:lnTo>
                  <a:lnTo>
                    <a:pt x="750" y="96"/>
                  </a:lnTo>
                  <a:lnTo>
                    <a:pt x="750" y="100"/>
                  </a:lnTo>
                  <a:lnTo>
                    <a:pt x="754" y="102"/>
                  </a:lnTo>
                  <a:lnTo>
                    <a:pt x="762" y="96"/>
                  </a:lnTo>
                  <a:lnTo>
                    <a:pt x="772" y="92"/>
                  </a:lnTo>
                  <a:lnTo>
                    <a:pt x="772" y="90"/>
                  </a:lnTo>
                  <a:lnTo>
                    <a:pt x="770" y="90"/>
                  </a:lnTo>
                  <a:close/>
                  <a:moveTo>
                    <a:pt x="146" y="250"/>
                  </a:moveTo>
                  <a:lnTo>
                    <a:pt x="142" y="244"/>
                  </a:lnTo>
                  <a:lnTo>
                    <a:pt x="140" y="248"/>
                  </a:lnTo>
                  <a:lnTo>
                    <a:pt x="134" y="246"/>
                  </a:lnTo>
                  <a:lnTo>
                    <a:pt x="132" y="246"/>
                  </a:lnTo>
                  <a:lnTo>
                    <a:pt x="130" y="246"/>
                  </a:lnTo>
                  <a:lnTo>
                    <a:pt x="136" y="244"/>
                  </a:lnTo>
                  <a:lnTo>
                    <a:pt x="136" y="244"/>
                  </a:lnTo>
                  <a:lnTo>
                    <a:pt x="138" y="244"/>
                  </a:lnTo>
                  <a:lnTo>
                    <a:pt x="142" y="244"/>
                  </a:lnTo>
                  <a:lnTo>
                    <a:pt x="148" y="250"/>
                  </a:lnTo>
                  <a:lnTo>
                    <a:pt x="146" y="250"/>
                  </a:lnTo>
                  <a:close/>
                  <a:moveTo>
                    <a:pt x="170" y="166"/>
                  </a:moveTo>
                  <a:lnTo>
                    <a:pt x="166" y="168"/>
                  </a:lnTo>
                  <a:lnTo>
                    <a:pt x="164" y="164"/>
                  </a:lnTo>
                  <a:lnTo>
                    <a:pt x="164" y="164"/>
                  </a:lnTo>
                  <a:lnTo>
                    <a:pt x="160" y="160"/>
                  </a:lnTo>
                  <a:lnTo>
                    <a:pt x="158" y="156"/>
                  </a:lnTo>
                  <a:lnTo>
                    <a:pt x="156" y="152"/>
                  </a:lnTo>
                  <a:lnTo>
                    <a:pt x="154" y="148"/>
                  </a:lnTo>
                  <a:lnTo>
                    <a:pt x="160" y="150"/>
                  </a:lnTo>
                  <a:lnTo>
                    <a:pt x="160" y="154"/>
                  </a:lnTo>
                  <a:lnTo>
                    <a:pt x="162" y="156"/>
                  </a:lnTo>
                  <a:lnTo>
                    <a:pt x="164" y="156"/>
                  </a:lnTo>
                  <a:lnTo>
                    <a:pt x="166" y="152"/>
                  </a:lnTo>
                  <a:lnTo>
                    <a:pt x="170" y="154"/>
                  </a:lnTo>
                  <a:lnTo>
                    <a:pt x="170" y="154"/>
                  </a:lnTo>
                  <a:lnTo>
                    <a:pt x="168" y="156"/>
                  </a:lnTo>
                  <a:lnTo>
                    <a:pt x="168" y="158"/>
                  </a:lnTo>
                  <a:lnTo>
                    <a:pt x="172" y="162"/>
                  </a:lnTo>
                  <a:lnTo>
                    <a:pt x="170" y="166"/>
                  </a:lnTo>
                  <a:close/>
                  <a:moveTo>
                    <a:pt x="190" y="220"/>
                  </a:moveTo>
                  <a:lnTo>
                    <a:pt x="184" y="226"/>
                  </a:lnTo>
                  <a:lnTo>
                    <a:pt x="188" y="226"/>
                  </a:lnTo>
                  <a:lnTo>
                    <a:pt x="186" y="228"/>
                  </a:lnTo>
                  <a:lnTo>
                    <a:pt x="184" y="228"/>
                  </a:lnTo>
                  <a:lnTo>
                    <a:pt x="176" y="232"/>
                  </a:lnTo>
                  <a:lnTo>
                    <a:pt x="174" y="230"/>
                  </a:lnTo>
                  <a:lnTo>
                    <a:pt x="178" y="228"/>
                  </a:lnTo>
                  <a:lnTo>
                    <a:pt x="182" y="228"/>
                  </a:lnTo>
                  <a:lnTo>
                    <a:pt x="184" y="224"/>
                  </a:lnTo>
                  <a:lnTo>
                    <a:pt x="184" y="224"/>
                  </a:lnTo>
                  <a:lnTo>
                    <a:pt x="186" y="224"/>
                  </a:lnTo>
                  <a:lnTo>
                    <a:pt x="186" y="220"/>
                  </a:lnTo>
                  <a:lnTo>
                    <a:pt x="186" y="222"/>
                  </a:lnTo>
                  <a:lnTo>
                    <a:pt x="188" y="218"/>
                  </a:lnTo>
                  <a:lnTo>
                    <a:pt x="190" y="216"/>
                  </a:lnTo>
                  <a:lnTo>
                    <a:pt x="190" y="216"/>
                  </a:lnTo>
                  <a:lnTo>
                    <a:pt x="190" y="220"/>
                  </a:lnTo>
                  <a:close/>
                  <a:moveTo>
                    <a:pt x="246" y="40"/>
                  </a:moveTo>
                  <a:lnTo>
                    <a:pt x="246" y="34"/>
                  </a:lnTo>
                  <a:lnTo>
                    <a:pt x="244" y="32"/>
                  </a:lnTo>
                  <a:lnTo>
                    <a:pt x="240" y="36"/>
                  </a:lnTo>
                  <a:lnTo>
                    <a:pt x="228" y="38"/>
                  </a:lnTo>
                  <a:lnTo>
                    <a:pt x="224" y="42"/>
                  </a:lnTo>
                  <a:lnTo>
                    <a:pt x="222" y="38"/>
                  </a:lnTo>
                  <a:lnTo>
                    <a:pt x="220" y="38"/>
                  </a:lnTo>
                  <a:lnTo>
                    <a:pt x="222" y="38"/>
                  </a:lnTo>
                  <a:lnTo>
                    <a:pt x="224" y="38"/>
                  </a:lnTo>
                  <a:lnTo>
                    <a:pt x="232" y="36"/>
                  </a:lnTo>
                  <a:lnTo>
                    <a:pt x="238" y="36"/>
                  </a:lnTo>
                  <a:lnTo>
                    <a:pt x="236" y="34"/>
                  </a:lnTo>
                  <a:lnTo>
                    <a:pt x="242" y="32"/>
                  </a:lnTo>
                  <a:lnTo>
                    <a:pt x="240" y="30"/>
                  </a:lnTo>
                  <a:lnTo>
                    <a:pt x="244" y="30"/>
                  </a:lnTo>
                  <a:lnTo>
                    <a:pt x="244" y="32"/>
                  </a:lnTo>
                  <a:lnTo>
                    <a:pt x="246" y="34"/>
                  </a:lnTo>
                  <a:lnTo>
                    <a:pt x="246" y="40"/>
                  </a:lnTo>
                  <a:close/>
                  <a:moveTo>
                    <a:pt x="324" y="96"/>
                  </a:moveTo>
                  <a:lnTo>
                    <a:pt x="324" y="98"/>
                  </a:lnTo>
                  <a:lnTo>
                    <a:pt x="322" y="98"/>
                  </a:lnTo>
                  <a:lnTo>
                    <a:pt x="320" y="94"/>
                  </a:lnTo>
                  <a:lnTo>
                    <a:pt x="314" y="94"/>
                  </a:lnTo>
                  <a:lnTo>
                    <a:pt x="320" y="90"/>
                  </a:lnTo>
                  <a:lnTo>
                    <a:pt x="324" y="90"/>
                  </a:lnTo>
                  <a:lnTo>
                    <a:pt x="324" y="88"/>
                  </a:lnTo>
                  <a:lnTo>
                    <a:pt x="326" y="86"/>
                  </a:lnTo>
                  <a:lnTo>
                    <a:pt x="326" y="82"/>
                  </a:lnTo>
                  <a:lnTo>
                    <a:pt x="322" y="76"/>
                  </a:lnTo>
                  <a:lnTo>
                    <a:pt x="324" y="76"/>
                  </a:lnTo>
                  <a:lnTo>
                    <a:pt x="324" y="72"/>
                  </a:lnTo>
                  <a:lnTo>
                    <a:pt x="320" y="66"/>
                  </a:lnTo>
                  <a:lnTo>
                    <a:pt x="322" y="58"/>
                  </a:lnTo>
                  <a:lnTo>
                    <a:pt x="320" y="56"/>
                  </a:lnTo>
                  <a:lnTo>
                    <a:pt x="322" y="58"/>
                  </a:lnTo>
                  <a:lnTo>
                    <a:pt x="322" y="68"/>
                  </a:lnTo>
                  <a:lnTo>
                    <a:pt x="322" y="70"/>
                  </a:lnTo>
                  <a:lnTo>
                    <a:pt x="326" y="72"/>
                  </a:lnTo>
                  <a:lnTo>
                    <a:pt x="326" y="76"/>
                  </a:lnTo>
                  <a:lnTo>
                    <a:pt x="324" y="78"/>
                  </a:lnTo>
                  <a:lnTo>
                    <a:pt x="326" y="80"/>
                  </a:lnTo>
                  <a:lnTo>
                    <a:pt x="326" y="88"/>
                  </a:lnTo>
                  <a:lnTo>
                    <a:pt x="322" y="96"/>
                  </a:lnTo>
                  <a:lnTo>
                    <a:pt x="324" y="96"/>
                  </a:lnTo>
                  <a:close/>
                  <a:moveTo>
                    <a:pt x="588" y="386"/>
                  </a:moveTo>
                  <a:lnTo>
                    <a:pt x="590" y="388"/>
                  </a:lnTo>
                  <a:lnTo>
                    <a:pt x="590" y="390"/>
                  </a:lnTo>
                  <a:lnTo>
                    <a:pt x="588" y="394"/>
                  </a:lnTo>
                  <a:lnTo>
                    <a:pt x="584" y="390"/>
                  </a:lnTo>
                  <a:lnTo>
                    <a:pt x="584" y="388"/>
                  </a:lnTo>
                  <a:lnTo>
                    <a:pt x="588" y="38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56" name="Freeform 826"/>
            <p:cNvSpPr>
              <a:spLocks noEditPoints="1"/>
            </p:cNvSpPr>
            <p:nvPr/>
          </p:nvSpPr>
          <p:spPr bwMode="auto">
            <a:xfrm>
              <a:off x="2364470" y="2502032"/>
              <a:ext cx="1283107" cy="886062"/>
            </a:xfrm>
            <a:custGeom>
              <a:avLst/>
              <a:gdLst/>
              <a:ahLst/>
              <a:cxnLst>
                <a:cxn ang="0">
                  <a:pos x="1104" y="546"/>
                </a:cxn>
                <a:cxn ang="0">
                  <a:pos x="1090" y="526"/>
                </a:cxn>
                <a:cxn ang="0">
                  <a:pos x="1062" y="484"/>
                </a:cxn>
                <a:cxn ang="0">
                  <a:pos x="1028" y="426"/>
                </a:cxn>
                <a:cxn ang="0">
                  <a:pos x="1008" y="418"/>
                </a:cxn>
                <a:cxn ang="0">
                  <a:pos x="954" y="436"/>
                </a:cxn>
                <a:cxn ang="0">
                  <a:pos x="938" y="372"/>
                </a:cxn>
                <a:cxn ang="0">
                  <a:pos x="876" y="338"/>
                </a:cxn>
                <a:cxn ang="0">
                  <a:pos x="854" y="400"/>
                </a:cxn>
                <a:cxn ang="0">
                  <a:pos x="832" y="548"/>
                </a:cxn>
                <a:cxn ang="0">
                  <a:pos x="804" y="612"/>
                </a:cxn>
                <a:cxn ang="0">
                  <a:pos x="690" y="482"/>
                </a:cxn>
                <a:cxn ang="0">
                  <a:pos x="626" y="376"/>
                </a:cxn>
                <a:cxn ang="0">
                  <a:pos x="654" y="298"/>
                </a:cxn>
                <a:cxn ang="0">
                  <a:pos x="712" y="274"/>
                </a:cxn>
                <a:cxn ang="0">
                  <a:pos x="758" y="210"/>
                </a:cxn>
                <a:cxn ang="0">
                  <a:pos x="800" y="130"/>
                </a:cxn>
                <a:cxn ang="0">
                  <a:pos x="740" y="130"/>
                </a:cxn>
                <a:cxn ang="0">
                  <a:pos x="676" y="134"/>
                </a:cxn>
                <a:cxn ang="0">
                  <a:pos x="644" y="48"/>
                </a:cxn>
                <a:cxn ang="0">
                  <a:pos x="596" y="64"/>
                </a:cxn>
                <a:cxn ang="0">
                  <a:pos x="630" y="116"/>
                </a:cxn>
                <a:cxn ang="0">
                  <a:pos x="596" y="152"/>
                </a:cxn>
                <a:cxn ang="0">
                  <a:pos x="588" y="156"/>
                </a:cxn>
                <a:cxn ang="0">
                  <a:pos x="486" y="144"/>
                </a:cxn>
                <a:cxn ang="0">
                  <a:pos x="468" y="134"/>
                </a:cxn>
                <a:cxn ang="0">
                  <a:pos x="440" y="176"/>
                </a:cxn>
                <a:cxn ang="0">
                  <a:pos x="348" y="158"/>
                </a:cxn>
                <a:cxn ang="0">
                  <a:pos x="230" y="104"/>
                </a:cxn>
                <a:cxn ang="0">
                  <a:pos x="178" y="70"/>
                </a:cxn>
                <a:cxn ang="0">
                  <a:pos x="152" y="80"/>
                </a:cxn>
                <a:cxn ang="0">
                  <a:pos x="62" y="120"/>
                </a:cxn>
                <a:cxn ang="0">
                  <a:pos x="88" y="430"/>
                </a:cxn>
                <a:cxn ang="0">
                  <a:pos x="146" y="548"/>
                </a:cxn>
                <a:cxn ang="0">
                  <a:pos x="186" y="616"/>
                </a:cxn>
                <a:cxn ang="0">
                  <a:pos x="228" y="636"/>
                </a:cxn>
                <a:cxn ang="0">
                  <a:pos x="620" y="642"/>
                </a:cxn>
                <a:cxn ang="0">
                  <a:pos x="686" y="676"/>
                </a:cxn>
                <a:cxn ang="0">
                  <a:pos x="758" y="700"/>
                </a:cxn>
                <a:cxn ang="0">
                  <a:pos x="804" y="738"/>
                </a:cxn>
                <a:cxn ang="0">
                  <a:pos x="802" y="776"/>
                </a:cxn>
                <a:cxn ang="0">
                  <a:pos x="936" y="728"/>
                </a:cxn>
                <a:cxn ang="0">
                  <a:pos x="1028" y="660"/>
                </a:cxn>
                <a:cxn ang="0">
                  <a:pos x="1002" y="630"/>
                </a:cxn>
                <a:cxn ang="0">
                  <a:pos x="264" y="264"/>
                </a:cxn>
                <a:cxn ang="0">
                  <a:pos x="256" y="216"/>
                </a:cxn>
                <a:cxn ang="0">
                  <a:pos x="294" y="194"/>
                </a:cxn>
                <a:cxn ang="0">
                  <a:pos x="370" y="364"/>
                </a:cxn>
                <a:cxn ang="0">
                  <a:pos x="344" y="356"/>
                </a:cxn>
                <a:cxn ang="0">
                  <a:pos x="360" y="326"/>
                </a:cxn>
                <a:cxn ang="0">
                  <a:pos x="392" y="342"/>
                </a:cxn>
                <a:cxn ang="0">
                  <a:pos x="446" y="414"/>
                </a:cxn>
                <a:cxn ang="0">
                  <a:pos x="578" y="466"/>
                </a:cxn>
                <a:cxn ang="0">
                  <a:pos x="538" y="574"/>
                </a:cxn>
                <a:cxn ang="0">
                  <a:pos x="544" y="558"/>
                </a:cxn>
                <a:cxn ang="0">
                  <a:pos x="564" y="606"/>
                </a:cxn>
                <a:cxn ang="0">
                  <a:pos x="590" y="604"/>
                </a:cxn>
                <a:cxn ang="0">
                  <a:pos x="570" y="542"/>
                </a:cxn>
                <a:cxn ang="0">
                  <a:pos x="700" y="644"/>
                </a:cxn>
                <a:cxn ang="0">
                  <a:pos x="966" y="602"/>
                </a:cxn>
                <a:cxn ang="0">
                  <a:pos x="1014" y="554"/>
                </a:cxn>
              </a:cxnLst>
              <a:rect l="0" t="0" r="r" b="b"/>
              <a:pathLst>
                <a:path w="1144" h="790">
                  <a:moveTo>
                    <a:pt x="1144" y="584"/>
                  </a:moveTo>
                  <a:lnTo>
                    <a:pt x="1144" y="580"/>
                  </a:lnTo>
                  <a:lnTo>
                    <a:pt x="1140" y="580"/>
                  </a:lnTo>
                  <a:lnTo>
                    <a:pt x="1142" y="578"/>
                  </a:lnTo>
                  <a:lnTo>
                    <a:pt x="1140" y="574"/>
                  </a:lnTo>
                  <a:lnTo>
                    <a:pt x="1142" y="572"/>
                  </a:lnTo>
                  <a:lnTo>
                    <a:pt x="1140" y="570"/>
                  </a:lnTo>
                  <a:lnTo>
                    <a:pt x="1138" y="568"/>
                  </a:lnTo>
                  <a:lnTo>
                    <a:pt x="1136" y="566"/>
                  </a:lnTo>
                  <a:lnTo>
                    <a:pt x="1140" y="568"/>
                  </a:lnTo>
                  <a:lnTo>
                    <a:pt x="1144" y="566"/>
                  </a:lnTo>
                  <a:lnTo>
                    <a:pt x="1144" y="564"/>
                  </a:lnTo>
                  <a:lnTo>
                    <a:pt x="1138" y="560"/>
                  </a:lnTo>
                  <a:lnTo>
                    <a:pt x="1140" y="558"/>
                  </a:lnTo>
                  <a:lnTo>
                    <a:pt x="1132" y="554"/>
                  </a:lnTo>
                  <a:lnTo>
                    <a:pt x="1132" y="552"/>
                  </a:lnTo>
                  <a:lnTo>
                    <a:pt x="1128" y="552"/>
                  </a:lnTo>
                  <a:lnTo>
                    <a:pt x="1122" y="560"/>
                  </a:lnTo>
                  <a:lnTo>
                    <a:pt x="1122" y="554"/>
                  </a:lnTo>
                  <a:lnTo>
                    <a:pt x="1124" y="552"/>
                  </a:lnTo>
                  <a:lnTo>
                    <a:pt x="1122" y="542"/>
                  </a:lnTo>
                  <a:lnTo>
                    <a:pt x="1112" y="542"/>
                  </a:lnTo>
                  <a:lnTo>
                    <a:pt x="1106" y="544"/>
                  </a:lnTo>
                  <a:lnTo>
                    <a:pt x="1104" y="546"/>
                  </a:lnTo>
                  <a:lnTo>
                    <a:pt x="1082" y="564"/>
                  </a:lnTo>
                  <a:lnTo>
                    <a:pt x="1082" y="558"/>
                  </a:lnTo>
                  <a:lnTo>
                    <a:pt x="1072" y="554"/>
                  </a:lnTo>
                  <a:lnTo>
                    <a:pt x="1072" y="552"/>
                  </a:lnTo>
                  <a:lnTo>
                    <a:pt x="1074" y="552"/>
                  </a:lnTo>
                  <a:lnTo>
                    <a:pt x="1084" y="556"/>
                  </a:lnTo>
                  <a:lnTo>
                    <a:pt x="1088" y="550"/>
                  </a:lnTo>
                  <a:lnTo>
                    <a:pt x="1092" y="548"/>
                  </a:lnTo>
                  <a:lnTo>
                    <a:pt x="1094" y="546"/>
                  </a:lnTo>
                  <a:lnTo>
                    <a:pt x="1106" y="542"/>
                  </a:lnTo>
                  <a:lnTo>
                    <a:pt x="1114" y="538"/>
                  </a:lnTo>
                  <a:lnTo>
                    <a:pt x="1118" y="538"/>
                  </a:lnTo>
                  <a:lnTo>
                    <a:pt x="1120" y="534"/>
                  </a:lnTo>
                  <a:lnTo>
                    <a:pt x="1120" y="532"/>
                  </a:lnTo>
                  <a:lnTo>
                    <a:pt x="1114" y="530"/>
                  </a:lnTo>
                  <a:lnTo>
                    <a:pt x="1114" y="528"/>
                  </a:lnTo>
                  <a:lnTo>
                    <a:pt x="1112" y="526"/>
                  </a:lnTo>
                  <a:lnTo>
                    <a:pt x="1108" y="530"/>
                  </a:lnTo>
                  <a:lnTo>
                    <a:pt x="1102" y="528"/>
                  </a:lnTo>
                  <a:lnTo>
                    <a:pt x="1100" y="526"/>
                  </a:lnTo>
                  <a:lnTo>
                    <a:pt x="1098" y="520"/>
                  </a:lnTo>
                  <a:lnTo>
                    <a:pt x="1096" y="522"/>
                  </a:lnTo>
                  <a:lnTo>
                    <a:pt x="1096" y="520"/>
                  </a:lnTo>
                  <a:lnTo>
                    <a:pt x="1090" y="526"/>
                  </a:lnTo>
                  <a:lnTo>
                    <a:pt x="1092" y="520"/>
                  </a:lnTo>
                  <a:lnTo>
                    <a:pt x="1090" y="518"/>
                  </a:lnTo>
                  <a:lnTo>
                    <a:pt x="1090" y="516"/>
                  </a:lnTo>
                  <a:lnTo>
                    <a:pt x="1086" y="518"/>
                  </a:lnTo>
                  <a:lnTo>
                    <a:pt x="1082" y="516"/>
                  </a:lnTo>
                  <a:lnTo>
                    <a:pt x="1080" y="518"/>
                  </a:lnTo>
                  <a:lnTo>
                    <a:pt x="1082" y="514"/>
                  </a:lnTo>
                  <a:lnTo>
                    <a:pt x="1080" y="510"/>
                  </a:lnTo>
                  <a:lnTo>
                    <a:pt x="1082" y="506"/>
                  </a:lnTo>
                  <a:lnTo>
                    <a:pt x="1078" y="508"/>
                  </a:lnTo>
                  <a:lnTo>
                    <a:pt x="1076" y="504"/>
                  </a:lnTo>
                  <a:lnTo>
                    <a:pt x="1068" y="504"/>
                  </a:lnTo>
                  <a:lnTo>
                    <a:pt x="1070" y="502"/>
                  </a:lnTo>
                  <a:lnTo>
                    <a:pt x="1068" y="496"/>
                  </a:lnTo>
                  <a:lnTo>
                    <a:pt x="1060" y="496"/>
                  </a:lnTo>
                  <a:lnTo>
                    <a:pt x="1060" y="494"/>
                  </a:lnTo>
                  <a:lnTo>
                    <a:pt x="1062" y="494"/>
                  </a:lnTo>
                  <a:lnTo>
                    <a:pt x="1058" y="490"/>
                  </a:lnTo>
                  <a:lnTo>
                    <a:pt x="1062" y="488"/>
                  </a:lnTo>
                  <a:lnTo>
                    <a:pt x="1062" y="486"/>
                  </a:lnTo>
                  <a:lnTo>
                    <a:pt x="1056" y="484"/>
                  </a:lnTo>
                  <a:lnTo>
                    <a:pt x="1054" y="482"/>
                  </a:lnTo>
                  <a:lnTo>
                    <a:pt x="1054" y="480"/>
                  </a:lnTo>
                  <a:lnTo>
                    <a:pt x="1062" y="484"/>
                  </a:lnTo>
                  <a:lnTo>
                    <a:pt x="1062" y="480"/>
                  </a:lnTo>
                  <a:lnTo>
                    <a:pt x="1066" y="476"/>
                  </a:lnTo>
                  <a:lnTo>
                    <a:pt x="1066" y="472"/>
                  </a:lnTo>
                  <a:lnTo>
                    <a:pt x="1060" y="470"/>
                  </a:lnTo>
                  <a:lnTo>
                    <a:pt x="1062" y="468"/>
                  </a:lnTo>
                  <a:lnTo>
                    <a:pt x="1060" y="466"/>
                  </a:lnTo>
                  <a:lnTo>
                    <a:pt x="1054" y="466"/>
                  </a:lnTo>
                  <a:lnTo>
                    <a:pt x="1060" y="462"/>
                  </a:lnTo>
                  <a:lnTo>
                    <a:pt x="1056" y="454"/>
                  </a:lnTo>
                  <a:lnTo>
                    <a:pt x="1052" y="454"/>
                  </a:lnTo>
                  <a:lnTo>
                    <a:pt x="1054" y="452"/>
                  </a:lnTo>
                  <a:lnTo>
                    <a:pt x="1052" y="448"/>
                  </a:lnTo>
                  <a:lnTo>
                    <a:pt x="1042" y="450"/>
                  </a:lnTo>
                  <a:lnTo>
                    <a:pt x="1050" y="446"/>
                  </a:lnTo>
                  <a:lnTo>
                    <a:pt x="1048" y="444"/>
                  </a:lnTo>
                  <a:lnTo>
                    <a:pt x="1052" y="442"/>
                  </a:lnTo>
                  <a:lnTo>
                    <a:pt x="1050" y="440"/>
                  </a:lnTo>
                  <a:lnTo>
                    <a:pt x="1038" y="438"/>
                  </a:lnTo>
                  <a:lnTo>
                    <a:pt x="1048" y="436"/>
                  </a:lnTo>
                  <a:lnTo>
                    <a:pt x="1046" y="434"/>
                  </a:lnTo>
                  <a:lnTo>
                    <a:pt x="1046" y="432"/>
                  </a:lnTo>
                  <a:lnTo>
                    <a:pt x="1042" y="432"/>
                  </a:lnTo>
                  <a:lnTo>
                    <a:pt x="1042" y="424"/>
                  </a:lnTo>
                  <a:lnTo>
                    <a:pt x="1028" y="426"/>
                  </a:lnTo>
                  <a:lnTo>
                    <a:pt x="1032" y="424"/>
                  </a:lnTo>
                  <a:lnTo>
                    <a:pt x="1038" y="424"/>
                  </a:lnTo>
                  <a:lnTo>
                    <a:pt x="1040" y="422"/>
                  </a:lnTo>
                  <a:lnTo>
                    <a:pt x="1040" y="420"/>
                  </a:lnTo>
                  <a:lnTo>
                    <a:pt x="1038" y="420"/>
                  </a:lnTo>
                  <a:lnTo>
                    <a:pt x="1038" y="416"/>
                  </a:lnTo>
                  <a:lnTo>
                    <a:pt x="1036" y="418"/>
                  </a:lnTo>
                  <a:lnTo>
                    <a:pt x="1032" y="416"/>
                  </a:lnTo>
                  <a:lnTo>
                    <a:pt x="1036" y="412"/>
                  </a:lnTo>
                  <a:lnTo>
                    <a:pt x="1030" y="412"/>
                  </a:lnTo>
                  <a:lnTo>
                    <a:pt x="1032" y="410"/>
                  </a:lnTo>
                  <a:lnTo>
                    <a:pt x="1028" y="408"/>
                  </a:lnTo>
                  <a:lnTo>
                    <a:pt x="1028" y="404"/>
                  </a:lnTo>
                  <a:lnTo>
                    <a:pt x="1026" y="404"/>
                  </a:lnTo>
                  <a:lnTo>
                    <a:pt x="1026" y="398"/>
                  </a:lnTo>
                  <a:lnTo>
                    <a:pt x="1026" y="396"/>
                  </a:lnTo>
                  <a:lnTo>
                    <a:pt x="1024" y="394"/>
                  </a:lnTo>
                  <a:lnTo>
                    <a:pt x="1026" y="394"/>
                  </a:lnTo>
                  <a:lnTo>
                    <a:pt x="1024" y="392"/>
                  </a:lnTo>
                  <a:lnTo>
                    <a:pt x="1020" y="392"/>
                  </a:lnTo>
                  <a:lnTo>
                    <a:pt x="1010" y="406"/>
                  </a:lnTo>
                  <a:lnTo>
                    <a:pt x="1016" y="414"/>
                  </a:lnTo>
                  <a:lnTo>
                    <a:pt x="1010" y="420"/>
                  </a:lnTo>
                  <a:lnTo>
                    <a:pt x="1008" y="418"/>
                  </a:lnTo>
                  <a:lnTo>
                    <a:pt x="1010" y="422"/>
                  </a:lnTo>
                  <a:lnTo>
                    <a:pt x="1010" y="426"/>
                  </a:lnTo>
                  <a:lnTo>
                    <a:pt x="1008" y="426"/>
                  </a:lnTo>
                  <a:lnTo>
                    <a:pt x="1006" y="428"/>
                  </a:lnTo>
                  <a:lnTo>
                    <a:pt x="1008" y="428"/>
                  </a:lnTo>
                  <a:lnTo>
                    <a:pt x="1006" y="430"/>
                  </a:lnTo>
                  <a:lnTo>
                    <a:pt x="1002" y="428"/>
                  </a:lnTo>
                  <a:lnTo>
                    <a:pt x="1008" y="434"/>
                  </a:lnTo>
                  <a:lnTo>
                    <a:pt x="1004" y="440"/>
                  </a:lnTo>
                  <a:lnTo>
                    <a:pt x="1006" y="436"/>
                  </a:lnTo>
                  <a:lnTo>
                    <a:pt x="1004" y="434"/>
                  </a:lnTo>
                  <a:lnTo>
                    <a:pt x="1000" y="430"/>
                  </a:lnTo>
                  <a:lnTo>
                    <a:pt x="996" y="438"/>
                  </a:lnTo>
                  <a:lnTo>
                    <a:pt x="984" y="446"/>
                  </a:lnTo>
                  <a:lnTo>
                    <a:pt x="982" y="450"/>
                  </a:lnTo>
                  <a:lnTo>
                    <a:pt x="980" y="440"/>
                  </a:lnTo>
                  <a:lnTo>
                    <a:pt x="978" y="442"/>
                  </a:lnTo>
                  <a:lnTo>
                    <a:pt x="980" y="436"/>
                  </a:lnTo>
                  <a:lnTo>
                    <a:pt x="974" y="450"/>
                  </a:lnTo>
                  <a:lnTo>
                    <a:pt x="974" y="448"/>
                  </a:lnTo>
                  <a:lnTo>
                    <a:pt x="976" y="440"/>
                  </a:lnTo>
                  <a:lnTo>
                    <a:pt x="972" y="430"/>
                  </a:lnTo>
                  <a:lnTo>
                    <a:pt x="960" y="430"/>
                  </a:lnTo>
                  <a:lnTo>
                    <a:pt x="954" y="436"/>
                  </a:lnTo>
                  <a:lnTo>
                    <a:pt x="948" y="432"/>
                  </a:lnTo>
                  <a:lnTo>
                    <a:pt x="952" y="432"/>
                  </a:lnTo>
                  <a:lnTo>
                    <a:pt x="952" y="426"/>
                  </a:lnTo>
                  <a:lnTo>
                    <a:pt x="954" y="426"/>
                  </a:lnTo>
                  <a:lnTo>
                    <a:pt x="956" y="430"/>
                  </a:lnTo>
                  <a:lnTo>
                    <a:pt x="962" y="426"/>
                  </a:lnTo>
                  <a:lnTo>
                    <a:pt x="962" y="422"/>
                  </a:lnTo>
                  <a:lnTo>
                    <a:pt x="958" y="422"/>
                  </a:lnTo>
                  <a:lnTo>
                    <a:pt x="962" y="418"/>
                  </a:lnTo>
                  <a:lnTo>
                    <a:pt x="956" y="418"/>
                  </a:lnTo>
                  <a:lnTo>
                    <a:pt x="960" y="410"/>
                  </a:lnTo>
                  <a:lnTo>
                    <a:pt x="958" y="406"/>
                  </a:lnTo>
                  <a:lnTo>
                    <a:pt x="952" y="402"/>
                  </a:lnTo>
                  <a:lnTo>
                    <a:pt x="954" y="400"/>
                  </a:lnTo>
                  <a:lnTo>
                    <a:pt x="960" y="398"/>
                  </a:lnTo>
                  <a:lnTo>
                    <a:pt x="956" y="390"/>
                  </a:lnTo>
                  <a:lnTo>
                    <a:pt x="956" y="382"/>
                  </a:lnTo>
                  <a:lnTo>
                    <a:pt x="960" y="376"/>
                  </a:lnTo>
                  <a:lnTo>
                    <a:pt x="956" y="372"/>
                  </a:lnTo>
                  <a:lnTo>
                    <a:pt x="954" y="372"/>
                  </a:lnTo>
                  <a:lnTo>
                    <a:pt x="954" y="374"/>
                  </a:lnTo>
                  <a:lnTo>
                    <a:pt x="950" y="376"/>
                  </a:lnTo>
                  <a:lnTo>
                    <a:pt x="948" y="370"/>
                  </a:lnTo>
                  <a:lnTo>
                    <a:pt x="938" y="372"/>
                  </a:lnTo>
                  <a:lnTo>
                    <a:pt x="936" y="368"/>
                  </a:lnTo>
                  <a:lnTo>
                    <a:pt x="930" y="368"/>
                  </a:lnTo>
                  <a:lnTo>
                    <a:pt x="930" y="366"/>
                  </a:lnTo>
                  <a:lnTo>
                    <a:pt x="926" y="364"/>
                  </a:lnTo>
                  <a:lnTo>
                    <a:pt x="926" y="360"/>
                  </a:lnTo>
                  <a:lnTo>
                    <a:pt x="930" y="356"/>
                  </a:lnTo>
                  <a:lnTo>
                    <a:pt x="926" y="354"/>
                  </a:lnTo>
                  <a:lnTo>
                    <a:pt x="922" y="358"/>
                  </a:lnTo>
                  <a:lnTo>
                    <a:pt x="920" y="356"/>
                  </a:lnTo>
                  <a:lnTo>
                    <a:pt x="924" y="354"/>
                  </a:lnTo>
                  <a:lnTo>
                    <a:pt x="920" y="350"/>
                  </a:lnTo>
                  <a:lnTo>
                    <a:pt x="920" y="346"/>
                  </a:lnTo>
                  <a:lnTo>
                    <a:pt x="916" y="346"/>
                  </a:lnTo>
                  <a:lnTo>
                    <a:pt x="916" y="350"/>
                  </a:lnTo>
                  <a:lnTo>
                    <a:pt x="914" y="350"/>
                  </a:lnTo>
                  <a:lnTo>
                    <a:pt x="916" y="344"/>
                  </a:lnTo>
                  <a:lnTo>
                    <a:pt x="916" y="340"/>
                  </a:lnTo>
                  <a:lnTo>
                    <a:pt x="900" y="332"/>
                  </a:lnTo>
                  <a:lnTo>
                    <a:pt x="888" y="336"/>
                  </a:lnTo>
                  <a:lnTo>
                    <a:pt x="888" y="340"/>
                  </a:lnTo>
                  <a:lnTo>
                    <a:pt x="882" y="340"/>
                  </a:lnTo>
                  <a:lnTo>
                    <a:pt x="884" y="338"/>
                  </a:lnTo>
                  <a:lnTo>
                    <a:pt x="882" y="336"/>
                  </a:lnTo>
                  <a:lnTo>
                    <a:pt x="876" y="338"/>
                  </a:lnTo>
                  <a:lnTo>
                    <a:pt x="876" y="336"/>
                  </a:lnTo>
                  <a:lnTo>
                    <a:pt x="866" y="332"/>
                  </a:lnTo>
                  <a:lnTo>
                    <a:pt x="850" y="330"/>
                  </a:lnTo>
                  <a:lnTo>
                    <a:pt x="850" y="328"/>
                  </a:lnTo>
                  <a:lnTo>
                    <a:pt x="840" y="338"/>
                  </a:lnTo>
                  <a:lnTo>
                    <a:pt x="840" y="346"/>
                  </a:lnTo>
                  <a:lnTo>
                    <a:pt x="842" y="350"/>
                  </a:lnTo>
                  <a:lnTo>
                    <a:pt x="848" y="354"/>
                  </a:lnTo>
                  <a:lnTo>
                    <a:pt x="852" y="352"/>
                  </a:lnTo>
                  <a:lnTo>
                    <a:pt x="850" y="356"/>
                  </a:lnTo>
                  <a:lnTo>
                    <a:pt x="846" y="362"/>
                  </a:lnTo>
                  <a:lnTo>
                    <a:pt x="846" y="364"/>
                  </a:lnTo>
                  <a:lnTo>
                    <a:pt x="842" y="374"/>
                  </a:lnTo>
                  <a:lnTo>
                    <a:pt x="842" y="378"/>
                  </a:lnTo>
                  <a:lnTo>
                    <a:pt x="844" y="380"/>
                  </a:lnTo>
                  <a:lnTo>
                    <a:pt x="850" y="380"/>
                  </a:lnTo>
                  <a:lnTo>
                    <a:pt x="846" y="382"/>
                  </a:lnTo>
                  <a:lnTo>
                    <a:pt x="848" y="384"/>
                  </a:lnTo>
                  <a:lnTo>
                    <a:pt x="846" y="388"/>
                  </a:lnTo>
                  <a:lnTo>
                    <a:pt x="850" y="396"/>
                  </a:lnTo>
                  <a:lnTo>
                    <a:pt x="850" y="398"/>
                  </a:lnTo>
                  <a:lnTo>
                    <a:pt x="848" y="398"/>
                  </a:lnTo>
                  <a:lnTo>
                    <a:pt x="848" y="400"/>
                  </a:lnTo>
                  <a:lnTo>
                    <a:pt x="854" y="400"/>
                  </a:lnTo>
                  <a:lnTo>
                    <a:pt x="852" y="404"/>
                  </a:lnTo>
                  <a:lnTo>
                    <a:pt x="852" y="408"/>
                  </a:lnTo>
                  <a:lnTo>
                    <a:pt x="856" y="410"/>
                  </a:lnTo>
                  <a:lnTo>
                    <a:pt x="852" y="412"/>
                  </a:lnTo>
                  <a:lnTo>
                    <a:pt x="848" y="410"/>
                  </a:lnTo>
                  <a:lnTo>
                    <a:pt x="846" y="412"/>
                  </a:lnTo>
                  <a:lnTo>
                    <a:pt x="848" y="420"/>
                  </a:lnTo>
                  <a:lnTo>
                    <a:pt x="834" y="424"/>
                  </a:lnTo>
                  <a:lnTo>
                    <a:pt x="834" y="430"/>
                  </a:lnTo>
                  <a:lnTo>
                    <a:pt x="834" y="432"/>
                  </a:lnTo>
                  <a:lnTo>
                    <a:pt x="844" y="442"/>
                  </a:lnTo>
                  <a:lnTo>
                    <a:pt x="850" y="444"/>
                  </a:lnTo>
                  <a:lnTo>
                    <a:pt x="860" y="478"/>
                  </a:lnTo>
                  <a:lnTo>
                    <a:pt x="860" y="494"/>
                  </a:lnTo>
                  <a:lnTo>
                    <a:pt x="864" y="488"/>
                  </a:lnTo>
                  <a:lnTo>
                    <a:pt x="866" y="494"/>
                  </a:lnTo>
                  <a:lnTo>
                    <a:pt x="868" y="496"/>
                  </a:lnTo>
                  <a:lnTo>
                    <a:pt x="864" y="498"/>
                  </a:lnTo>
                  <a:lnTo>
                    <a:pt x="860" y="498"/>
                  </a:lnTo>
                  <a:lnTo>
                    <a:pt x="850" y="514"/>
                  </a:lnTo>
                  <a:lnTo>
                    <a:pt x="846" y="520"/>
                  </a:lnTo>
                  <a:lnTo>
                    <a:pt x="822" y="534"/>
                  </a:lnTo>
                  <a:lnTo>
                    <a:pt x="826" y="538"/>
                  </a:lnTo>
                  <a:lnTo>
                    <a:pt x="832" y="548"/>
                  </a:lnTo>
                  <a:lnTo>
                    <a:pt x="834" y="574"/>
                  </a:lnTo>
                  <a:lnTo>
                    <a:pt x="834" y="574"/>
                  </a:lnTo>
                  <a:lnTo>
                    <a:pt x="834" y="576"/>
                  </a:lnTo>
                  <a:lnTo>
                    <a:pt x="834" y="580"/>
                  </a:lnTo>
                  <a:lnTo>
                    <a:pt x="840" y="586"/>
                  </a:lnTo>
                  <a:lnTo>
                    <a:pt x="846" y="586"/>
                  </a:lnTo>
                  <a:lnTo>
                    <a:pt x="844" y="588"/>
                  </a:lnTo>
                  <a:lnTo>
                    <a:pt x="840" y="588"/>
                  </a:lnTo>
                  <a:lnTo>
                    <a:pt x="834" y="596"/>
                  </a:lnTo>
                  <a:lnTo>
                    <a:pt x="830" y="596"/>
                  </a:lnTo>
                  <a:lnTo>
                    <a:pt x="836" y="602"/>
                  </a:lnTo>
                  <a:lnTo>
                    <a:pt x="834" y="606"/>
                  </a:lnTo>
                  <a:lnTo>
                    <a:pt x="832" y="608"/>
                  </a:lnTo>
                  <a:lnTo>
                    <a:pt x="832" y="608"/>
                  </a:lnTo>
                  <a:lnTo>
                    <a:pt x="830" y="604"/>
                  </a:lnTo>
                  <a:lnTo>
                    <a:pt x="828" y="600"/>
                  </a:lnTo>
                  <a:lnTo>
                    <a:pt x="824" y="600"/>
                  </a:lnTo>
                  <a:lnTo>
                    <a:pt x="822" y="604"/>
                  </a:lnTo>
                  <a:lnTo>
                    <a:pt x="822" y="616"/>
                  </a:lnTo>
                  <a:lnTo>
                    <a:pt x="822" y="616"/>
                  </a:lnTo>
                  <a:lnTo>
                    <a:pt x="824" y="618"/>
                  </a:lnTo>
                  <a:lnTo>
                    <a:pt x="820" y="612"/>
                  </a:lnTo>
                  <a:lnTo>
                    <a:pt x="812" y="606"/>
                  </a:lnTo>
                  <a:lnTo>
                    <a:pt x="804" y="612"/>
                  </a:lnTo>
                  <a:lnTo>
                    <a:pt x="810" y="604"/>
                  </a:lnTo>
                  <a:lnTo>
                    <a:pt x="808" y="598"/>
                  </a:lnTo>
                  <a:lnTo>
                    <a:pt x="800" y="590"/>
                  </a:lnTo>
                  <a:lnTo>
                    <a:pt x="788" y="590"/>
                  </a:lnTo>
                  <a:lnTo>
                    <a:pt x="798" y="586"/>
                  </a:lnTo>
                  <a:lnTo>
                    <a:pt x="786" y="570"/>
                  </a:lnTo>
                  <a:lnTo>
                    <a:pt x="786" y="566"/>
                  </a:lnTo>
                  <a:lnTo>
                    <a:pt x="788" y="564"/>
                  </a:lnTo>
                  <a:lnTo>
                    <a:pt x="788" y="550"/>
                  </a:lnTo>
                  <a:lnTo>
                    <a:pt x="784" y="544"/>
                  </a:lnTo>
                  <a:lnTo>
                    <a:pt x="786" y="528"/>
                  </a:lnTo>
                  <a:lnTo>
                    <a:pt x="786" y="522"/>
                  </a:lnTo>
                  <a:lnTo>
                    <a:pt x="784" y="522"/>
                  </a:lnTo>
                  <a:lnTo>
                    <a:pt x="774" y="518"/>
                  </a:lnTo>
                  <a:lnTo>
                    <a:pt x="746" y="518"/>
                  </a:lnTo>
                  <a:lnTo>
                    <a:pt x="742" y="528"/>
                  </a:lnTo>
                  <a:lnTo>
                    <a:pt x="746" y="516"/>
                  </a:lnTo>
                  <a:lnTo>
                    <a:pt x="738" y="510"/>
                  </a:lnTo>
                  <a:lnTo>
                    <a:pt x="724" y="504"/>
                  </a:lnTo>
                  <a:lnTo>
                    <a:pt x="716" y="502"/>
                  </a:lnTo>
                  <a:lnTo>
                    <a:pt x="714" y="502"/>
                  </a:lnTo>
                  <a:lnTo>
                    <a:pt x="708" y="490"/>
                  </a:lnTo>
                  <a:lnTo>
                    <a:pt x="696" y="482"/>
                  </a:lnTo>
                  <a:lnTo>
                    <a:pt x="690" y="482"/>
                  </a:lnTo>
                  <a:lnTo>
                    <a:pt x="680" y="476"/>
                  </a:lnTo>
                  <a:lnTo>
                    <a:pt x="674" y="472"/>
                  </a:lnTo>
                  <a:lnTo>
                    <a:pt x="668" y="470"/>
                  </a:lnTo>
                  <a:lnTo>
                    <a:pt x="652" y="478"/>
                  </a:lnTo>
                  <a:lnTo>
                    <a:pt x="652" y="476"/>
                  </a:lnTo>
                  <a:lnTo>
                    <a:pt x="646" y="480"/>
                  </a:lnTo>
                  <a:lnTo>
                    <a:pt x="650" y="474"/>
                  </a:lnTo>
                  <a:lnTo>
                    <a:pt x="650" y="466"/>
                  </a:lnTo>
                  <a:lnTo>
                    <a:pt x="646" y="460"/>
                  </a:lnTo>
                  <a:lnTo>
                    <a:pt x="646" y="452"/>
                  </a:lnTo>
                  <a:lnTo>
                    <a:pt x="642" y="442"/>
                  </a:lnTo>
                  <a:lnTo>
                    <a:pt x="640" y="434"/>
                  </a:lnTo>
                  <a:lnTo>
                    <a:pt x="628" y="432"/>
                  </a:lnTo>
                  <a:lnTo>
                    <a:pt x="626" y="438"/>
                  </a:lnTo>
                  <a:lnTo>
                    <a:pt x="624" y="432"/>
                  </a:lnTo>
                  <a:lnTo>
                    <a:pt x="624" y="432"/>
                  </a:lnTo>
                  <a:lnTo>
                    <a:pt x="620" y="426"/>
                  </a:lnTo>
                  <a:lnTo>
                    <a:pt x="616" y="426"/>
                  </a:lnTo>
                  <a:lnTo>
                    <a:pt x="620" y="422"/>
                  </a:lnTo>
                  <a:lnTo>
                    <a:pt x="620" y="400"/>
                  </a:lnTo>
                  <a:lnTo>
                    <a:pt x="620" y="386"/>
                  </a:lnTo>
                  <a:lnTo>
                    <a:pt x="622" y="386"/>
                  </a:lnTo>
                  <a:lnTo>
                    <a:pt x="624" y="376"/>
                  </a:lnTo>
                  <a:lnTo>
                    <a:pt x="626" y="376"/>
                  </a:lnTo>
                  <a:lnTo>
                    <a:pt x="628" y="368"/>
                  </a:lnTo>
                  <a:lnTo>
                    <a:pt x="622" y="362"/>
                  </a:lnTo>
                  <a:lnTo>
                    <a:pt x="630" y="360"/>
                  </a:lnTo>
                  <a:lnTo>
                    <a:pt x="636" y="356"/>
                  </a:lnTo>
                  <a:lnTo>
                    <a:pt x="638" y="350"/>
                  </a:lnTo>
                  <a:lnTo>
                    <a:pt x="636" y="348"/>
                  </a:lnTo>
                  <a:lnTo>
                    <a:pt x="640" y="348"/>
                  </a:lnTo>
                  <a:lnTo>
                    <a:pt x="644" y="340"/>
                  </a:lnTo>
                  <a:lnTo>
                    <a:pt x="644" y="338"/>
                  </a:lnTo>
                  <a:lnTo>
                    <a:pt x="648" y="344"/>
                  </a:lnTo>
                  <a:lnTo>
                    <a:pt x="648" y="336"/>
                  </a:lnTo>
                  <a:lnTo>
                    <a:pt x="648" y="328"/>
                  </a:lnTo>
                  <a:lnTo>
                    <a:pt x="656" y="328"/>
                  </a:lnTo>
                  <a:lnTo>
                    <a:pt x="652" y="326"/>
                  </a:lnTo>
                  <a:lnTo>
                    <a:pt x="650" y="322"/>
                  </a:lnTo>
                  <a:lnTo>
                    <a:pt x="650" y="320"/>
                  </a:lnTo>
                  <a:lnTo>
                    <a:pt x="664" y="322"/>
                  </a:lnTo>
                  <a:lnTo>
                    <a:pt x="674" y="318"/>
                  </a:lnTo>
                  <a:lnTo>
                    <a:pt x="676" y="316"/>
                  </a:lnTo>
                  <a:lnTo>
                    <a:pt x="674" y="308"/>
                  </a:lnTo>
                  <a:lnTo>
                    <a:pt x="672" y="302"/>
                  </a:lnTo>
                  <a:lnTo>
                    <a:pt x="670" y="302"/>
                  </a:lnTo>
                  <a:lnTo>
                    <a:pt x="660" y="294"/>
                  </a:lnTo>
                  <a:lnTo>
                    <a:pt x="654" y="298"/>
                  </a:lnTo>
                  <a:lnTo>
                    <a:pt x="656" y="294"/>
                  </a:lnTo>
                  <a:lnTo>
                    <a:pt x="650" y="292"/>
                  </a:lnTo>
                  <a:lnTo>
                    <a:pt x="650" y="294"/>
                  </a:lnTo>
                  <a:lnTo>
                    <a:pt x="648" y="292"/>
                  </a:lnTo>
                  <a:lnTo>
                    <a:pt x="640" y="288"/>
                  </a:lnTo>
                  <a:lnTo>
                    <a:pt x="640" y="290"/>
                  </a:lnTo>
                  <a:lnTo>
                    <a:pt x="638" y="290"/>
                  </a:lnTo>
                  <a:lnTo>
                    <a:pt x="636" y="288"/>
                  </a:lnTo>
                  <a:lnTo>
                    <a:pt x="638" y="284"/>
                  </a:lnTo>
                  <a:lnTo>
                    <a:pt x="654" y="292"/>
                  </a:lnTo>
                  <a:lnTo>
                    <a:pt x="664" y="290"/>
                  </a:lnTo>
                  <a:lnTo>
                    <a:pt x="664" y="294"/>
                  </a:lnTo>
                  <a:lnTo>
                    <a:pt x="676" y="302"/>
                  </a:lnTo>
                  <a:lnTo>
                    <a:pt x="682" y="296"/>
                  </a:lnTo>
                  <a:lnTo>
                    <a:pt x="684" y="290"/>
                  </a:lnTo>
                  <a:lnTo>
                    <a:pt x="682" y="290"/>
                  </a:lnTo>
                  <a:lnTo>
                    <a:pt x="684" y="286"/>
                  </a:lnTo>
                  <a:lnTo>
                    <a:pt x="686" y="288"/>
                  </a:lnTo>
                  <a:lnTo>
                    <a:pt x="686" y="280"/>
                  </a:lnTo>
                  <a:lnTo>
                    <a:pt x="696" y="286"/>
                  </a:lnTo>
                  <a:lnTo>
                    <a:pt x="696" y="284"/>
                  </a:lnTo>
                  <a:lnTo>
                    <a:pt x="702" y="286"/>
                  </a:lnTo>
                  <a:lnTo>
                    <a:pt x="710" y="280"/>
                  </a:lnTo>
                  <a:lnTo>
                    <a:pt x="712" y="274"/>
                  </a:lnTo>
                  <a:lnTo>
                    <a:pt x="712" y="270"/>
                  </a:lnTo>
                  <a:lnTo>
                    <a:pt x="716" y="268"/>
                  </a:lnTo>
                  <a:lnTo>
                    <a:pt x="724" y="256"/>
                  </a:lnTo>
                  <a:lnTo>
                    <a:pt x="726" y="248"/>
                  </a:lnTo>
                  <a:lnTo>
                    <a:pt x="696" y="244"/>
                  </a:lnTo>
                  <a:lnTo>
                    <a:pt x="686" y="230"/>
                  </a:lnTo>
                  <a:lnTo>
                    <a:pt x="682" y="228"/>
                  </a:lnTo>
                  <a:lnTo>
                    <a:pt x="682" y="226"/>
                  </a:lnTo>
                  <a:lnTo>
                    <a:pt x="690" y="226"/>
                  </a:lnTo>
                  <a:lnTo>
                    <a:pt x="700" y="232"/>
                  </a:lnTo>
                  <a:lnTo>
                    <a:pt x="710" y="244"/>
                  </a:lnTo>
                  <a:lnTo>
                    <a:pt x="722" y="242"/>
                  </a:lnTo>
                  <a:lnTo>
                    <a:pt x="736" y="220"/>
                  </a:lnTo>
                  <a:lnTo>
                    <a:pt x="738" y="216"/>
                  </a:lnTo>
                  <a:lnTo>
                    <a:pt x="736" y="214"/>
                  </a:lnTo>
                  <a:lnTo>
                    <a:pt x="728" y="210"/>
                  </a:lnTo>
                  <a:lnTo>
                    <a:pt x="728" y="208"/>
                  </a:lnTo>
                  <a:lnTo>
                    <a:pt x="730" y="204"/>
                  </a:lnTo>
                  <a:lnTo>
                    <a:pt x="740" y="206"/>
                  </a:lnTo>
                  <a:lnTo>
                    <a:pt x="746" y="204"/>
                  </a:lnTo>
                  <a:lnTo>
                    <a:pt x="748" y="214"/>
                  </a:lnTo>
                  <a:lnTo>
                    <a:pt x="758" y="216"/>
                  </a:lnTo>
                  <a:lnTo>
                    <a:pt x="758" y="210"/>
                  </a:lnTo>
                  <a:lnTo>
                    <a:pt x="758" y="210"/>
                  </a:lnTo>
                  <a:lnTo>
                    <a:pt x="768" y="216"/>
                  </a:lnTo>
                  <a:lnTo>
                    <a:pt x="766" y="208"/>
                  </a:lnTo>
                  <a:lnTo>
                    <a:pt x="762" y="204"/>
                  </a:lnTo>
                  <a:lnTo>
                    <a:pt x="762" y="200"/>
                  </a:lnTo>
                  <a:lnTo>
                    <a:pt x="764" y="198"/>
                  </a:lnTo>
                  <a:lnTo>
                    <a:pt x="774" y="210"/>
                  </a:lnTo>
                  <a:lnTo>
                    <a:pt x="778" y="204"/>
                  </a:lnTo>
                  <a:lnTo>
                    <a:pt x="782" y="202"/>
                  </a:lnTo>
                  <a:lnTo>
                    <a:pt x="794" y="188"/>
                  </a:lnTo>
                  <a:lnTo>
                    <a:pt x="798" y="186"/>
                  </a:lnTo>
                  <a:lnTo>
                    <a:pt x="800" y="182"/>
                  </a:lnTo>
                  <a:lnTo>
                    <a:pt x="798" y="176"/>
                  </a:lnTo>
                  <a:lnTo>
                    <a:pt x="800" y="172"/>
                  </a:lnTo>
                  <a:lnTo>
                    <a:pt x="790" y="158"/>
                  </a:lnTo>
                  <a:lnTo>
                    <a:pt x="792" y="146"/>
                  </a:lnTo>
                  <a:lnTo>
                    <a:pt x="786" y="148"/>
                  </a:lnTo>
                  <a:lnTo>
                    <a:pt x="786" y="144"/>
                  </a:lnTo>
                  <a:lnTo>
                    <a:pt x="786" y="144"/>
                  </a:lnTo>
                  <a:lnTo>
                    <a:pt x="786" y="142"/>
                  </a:lnTo>
                  <a:lnTo>
                    <a:pt x="784" y="138"/>
                  </a:lnTo>
                  <a:lnTo>
                    <a:pt x="784" y="136"/>
                  </a:lnTo>
                  <a:lnTo>
                    <a:pt x="790" y="134"/>
                  </a:lnTo>
                  <a:lnTo>
                    <a:pt x="792" y="140"/>
                  </a:lnTo>
                  <a:lnTo>
                    <a:pt x="800" y="130"/>
                  </a:lnTo>
                  <a:lnTo>
                    <a:pt x="800" y="124"/>
                  </a:lnTo>
                  <a:lnTo>
                    <a:pt x="792" y="122"/>
                  </a:lnTo>
                  <a:lnTo>
                    <a:pt x="800" y="114"/>
                  </a:lnTo>
                  <a:lnTo>
                    <a:pt x="794" y="108"/>
                  </a:lnTo>
                  <a:lnTo>
                    <a:pt x="786" y="108"/>
                  </a:lnTo>
                  <a:lnTo>
                    <a:pt x="788" y="108"/>
                  </a:lnTo>
                  <a:lnTo>
                    <a:pt x="786" y="104"/>
                  </a:lnTo>
                  <a:lnTo>
                    <a:pt x="782" y="100"/>
                  </a:lnTo>
                  <a:lnTo>
                    <a:pt x="784" y="100"/>
                  </a:lnTo>
                  <a:lnTo>
                    <a:pt x="782" y="90"/>
                  </a:lnTo>
                  <a:lnTo>
                    <a:pt x="770" y="92"/>
                  </a:lnTo>
                  <a:lnTo>
                    <a:pt x="756" y="86"/>
                  </a:lnTo>
                  <a:lnTo>
                    <a:pt x="744" y="86"/>
                  </a:lnTo>
                  <a:lnTo>
                    <a:pt x="744" y="92"/>
                  </a:lnTo>
                  <a:lnTo>
                    <a:pt x="746" y="102"/>
                  </a:lnTo>
                  <a:lnTo>
                    <a:pt x="744" y="106"/>
                  </a:lnTo>
                  <a:lnTo>
                    <a:pt x="748" y="112"/>
                  </a:lnTo>
                  <a:lnTo>
                    <a:pt x="754" y="116"/>
                  </a:lnTo>
                  <a:lnTo>
                    <a:pt x="754" y="118"/>
                  </a:lnTo>
                  <a:lnTo>
                    <a:pt x="750" y="118"/>
                  </a:lnTo>
                  <a:lnTo>
                    <a:pt x="748" y="122"/>
                  </a:lnTo>
                  <a:lnTo>
                    <a:pt x="754" y="126"/>
                  </a:lnTo>
                  <a:lnTo>
                    <a:pt x="746" y="126"/>
                  </a:lnTo>
                  <a:lnTo>
                    <a:pt x="740" y="130"/>
                  </a:lnTo>
                  <a:lnTo>
                    <a:pt x="740" y="142"/>
                  </a:lnTo>
                  <a:lnTo>
                    <a:pt x="736" y="154"/>
                  </a:lnTo>
                  <a:lnTo>
                    <a:pt x="730" y="164"/>
                  </a:lnTo>
                  <a:lnTo>
                    <a:pt x="728" y="174"/>
                  </a:lnTo>
                  <a:lnTo>
                    <a:pt x="722" y="174"/>
                  </a:lnTo>
                  <a:lnTo>
                    <a:pt x="722" y="180"/>
                  </a:lnTo>
                  <a:lnTo>
                    <a:pt x="720" y="180"/>
                  </a:lnTo>
                  <a:lnTo>
                    <a:pt x="704" y="156"/>
                  </a:lnTo>
                  <a:lnTo>
                    <a:pt x="706" y="150"/>
                  </a:lnTo>
                  <a:lnTo>
                    <a:pt x="704" y="144"/>
                  </a:lnTo>
                  <a:lnTo>
                    <a:pt x="706" y="140"/>
                  </a:lnTo>
                  <a:lnTo>
                    <a:pt x="708" y="144"/>
                  </a:lnTo>
                  <a:lnTo>
                    <a:pt x="712" y="144"/>
                  </a:lnTo>
                  <a:lnTo>
                    <a:pt x="708" y="122"/>
                  </a:lnTo>
                  <a:lnTo>
                    <a:pt x="700" y="116"/>
                  </a:lnTo>
                  <a:lnTo>
                    <a:pt x="696" y="108"/>
                  </a:lnTo>
                  <a:lnTo>
                    <a:pt x="690" y="108"/>
                  </a:lnTo>
                  <a:lnTo>
                    <a:pt x="686" y="116"/>
                  </a:lnTo>
                  <a:lnTo>
                    <a:pt x="686" y="128"/>
                  </a:lnTo>
                  <a:lnTo>
                    <a:pt x="684" y="128"/>
                  </a:lnTo>
                  <a:lnTo>
                    <a:pt x="684" y="136"/>
                  </a:lnTo>
                  <a:lnTo>
                    <a:pt x="682" y="140"/>
                  </a:lnTo>
                  <a:lnTo>
                    <a:pt x="678" y="142"/>
                  </a:lnTo>
                  <a:lnTo>
                    <a:pt x="676" y="134"/>
                  </a:lnTo>
                  <a:lnTo>
                    <a:pt x="678" y="124"/>
                  </a:lnTo>
                  <a:lnTo>
                    <a:pt x="672" y="114"/>
                  </a:lnTo>
                  <a:lnTo>
                    <a:pt x="664" y="104"/>
                  </a:lnTo>
                  <a:lnTo>
                    <a:pt x="670" y="106"/>
                  </a:lnTo>
                  <a:lnTo>
                    <a:pt x="672" y="102"/>
                  </a:lnTo>
                  <a:lnTo>
                    <a:pt x="672" y="98"/>
                  </a:lnTo>
                  <a:lnTo>
                    <a:pt x="670" y="100"/>
                  </a:lnTo>
                  <a:lnTo>
                    <a:pt x="664" y="98"/>
                  </a:lnTo>
                  <a:lnTo>
                    <a:pt x="666" y="94"/>
                  </a:lnTo>
                  <a:lnTo>
                    <a:pt x="658" y="98"/>
                  </a:lnTo>
                  <a:lnTo>
                    <a:pt x="652" y="92"/>
                  </a:lnTo>
                  <a:lnTo>
                    <a:pt x="648" y="92"/>
                  </a:lnTo>
                  <a:lnTo>
                    <a:pt x="646" y="90"/>
                  </a:lnTo>
                  <a:lnTo>
                    <a:pt x="650" y="86"/>
                  </a:lnTo>
                  <a:lnTo>
                    <a:pt x="656" y="80"/>
                  </a:lnTo>
                  <a:lnTo>
                    <a:pt x="650" y="76"/>
                  </a:lnTo>
                  <a:lnTo>
                    <a:pt x="650" y="72"/>
                  </a:lnTo>
                  <a:lnTo>
                    <a:pt x="662" y="74"/>
                  </a:lnTo>
                  <a:lnTo>
                    <a:pt x="658" y="66"/>
                  </a:lnTo>
                  <a:lnTo>
                    <a:pt x="656" y="68"/>
                  </a:lnTo>
                  <a:lnTo>
                    <a:pt x="652" y="54"/>
                  </a:lnTo>
                  <a:lnTo>
                    <a:pt x="646" y="52"/>
                  </a:lnTo>
                  <a:lnTo>
                    <a:pt x="646" y="48"/>
                  </a:lnTo>
                  <a:lnTo>
                    <a:pt x="644" y="48"/>
                  </a:lnTo>
                  <a:lnTo>
                    <a:pt x="644" y="34"/>
                  </a:lnTo>
                  <a:lnTo>
                    <a:pt x="642" y="26"/>
                  </a:lnTo>
                  <a:lnTo>
                    <a:pt x="634" y="16"/>
                  </a:lnTo>
                  <a:lnTo>
                    <a:pt x="632" y="14"/>
                  </a:lnTo>
                  <a:lnTo>
                    <a:pt x="634" y="8"/>
                  </a:lnTo>
                  <a:lnTo>
                    <a:pt x="630" y="10"/>
                  </a:lnTo>
                  <a:lnTo>
                    <a:pt x="628" y="6"/>
                  </a:lnTo>
                  <a:lnTo>
                    <a:pt x="624" y="10"/>
                  </a:lnTo>
                  <a:lnTo>
                    <a:pt x="624" y="6"/>
                  </a:lnTo>
                  <a:lnTo>
                    <a:pt x="622" y="6"/>
                  </a:lnTo>
                  <a:lnTo>
                    <a:pt x="624" y="2"/>
                  </a:lnTo>
                  <a:lnTo>
                    <a:pt x="614" y="0"/>
                  </a:lnTo>
                  <a:lnTo>
                    <a:pt x="606" y="16"/>
                  </a:lnTo>
                  <a:lnTo>
                    <a:pt x="610" y="20"/>
                  </a:lnTo>
                  <a:lnTo>
                    <a:pt x="608" y="28"/>
                  </a:lnTo>
                  <a:lnTo>
                    <a:pt x="604" y="24"/>
                  </a:lnTo>
                  <a:lnTo>
                    <a:pt x="598" y="28"/>
                  </a:lnTo>
                  <a:lnTo>
                    <a:pt x="600" y="36"/>
                  </a:lnTo>
                  <a:lnTo>
                    <a:pt x="598" y="46"/>
                  </a:lnTo>
                  <a:lnTo>
                    <a:pt x="602" y="54"/>
                  </a:lnTo>
                  <a:lnTo>
                    <a:pt x="602" y="52"/>
                  </a:lnTo>
                  <a:lnTo>
                    <a:pt x="602" y="58"/>
                  </a:lnTo>
                  <a:lnTo>
                    <a:pt x="600" y="56"/>
                  </a:lnTo>
                  <a:lnTo>
                    <a:pt x="596" y="64"/>
                  </a:lnTo>
                  <a:lnTo>
                    <a:pt x="596" y="76"/>
                  </a:lnTo>
                  <a:lnTo>
                    <a:pt x="602" y="82"/>
                  </a:lnTo>
                  <a:lnTo>
                    <a:pt x="602" y="84"/>
                  </a:lnTo>
                  <a:lnTo>
                    <a:pt x="602" y="86"/>
                  </a:lnTo>
                  <a:lnTo>
                    <a:pt x="612" y="88"/>
                  </a:lnTo>
                  <a:lnTo>
                    <a:pt x="612" y="92"/>
                  </a:lnTo>
                  <a:lnTo>
                    <a:pt x="618" y="96"/>
                  </a:lnTo>
                  <a:lnTo>
                    <a:pt x="620" y="92"/>
                  </a:lnTo>
                  <a:lnTo>
                    <a:pt x="624" y="100"/>
                  </a:lnTo>
                  <a:lnTo>
                    <a:pt x="634" y="98"/>
                  </a:lnTo>
                  <a:lnTo>
                    <a:pt x="634" y="104"/>
                  </a:lnTo>
                  <a:lnTo>
                    <a:pt x="634" y="108"/>
                  </a:lnTo>
                  <a:lnTo>
                    <a:pt x="630" y="108"/>
                  </a:lnTo>
                  <a:lnTo>
                    <a:pt x="632" y="102"/>
                  </a:lnTo>
                  <a:lnTo>
                    <a:pt x="628" y="104"/>
                  </a:lnTo>
                  <a:lnTo>
                    <a:pt x="624" y="112"/>
                  </a:lnTo>
                  <a:lnTo>
                    <a:pt x="626" y="114"/>
                  </a:lnTo>
                  <a:lnTo>
                    <a:pt x="624" y="120"/>
                  </a:lnTo>
                  <a:lnTo>
                    <a:pt x="622" y="120"/>
                  </a:lnTo>
                  <a:lnTo>
                    <a:pt x="620" y="126"/>
                  </a:lnTo>
                  <a:lnTo>
                    <a:pt x="628" y="126"/>
                  </a:lnTo>
                  <a:lnTo>
                    <a:pt x="632" y="120"/>
                  </a:lnTo>
                  <a:lnTo>
                    <a:pt x="628" y="122"/>
                  </a:lnTo>
                  <a:lnTo>
                    <a:pt x="630" y="116"/>
                  </a:lnTo>
                  <a:lnTo>
                    <a:pt x="632" y="118"/>
                  </a:lnTo>
                  <a:lnTo>
                    <a:pt x="634" y="130"/>
                  </a:lnTo>
                  <a:lnTo>
                    <a:pt x="636" y="132"/>
                  </a:lnTo>
                  <a:lnTo>
                    <a:pt x="628" y="138"/>
                  </a:lnTo>
                  <a:lnTo>
                    <a:pt x="626" y="144"/>
                  </a:lnTo>
                  <a:lnTo>
                    <a:pt x="620" y="152"/>
                  </a:lnTo>
                  <a:lnTo>
                    <a:pt x="608" y="150"/>
                  </a:lnTo>
                  <a:lnTo>
                    <a:pt x="610" y="154"/>
                  </a:lnTo>
                  <a:lnTo>
                    <a:pt x="608" y="162"/>
                  </a:lnTo>
                  <a:lnTo>
                    <a:pt x="612" y="168"/>
                  </a:lnTo>
                  <a:lnTo>
                    <a:pt x="614" y="176"/>
                  </a:lnTo>
                  <a:lnTo>
                    <a:pt x="612" y="180"/>
                  </a:lnTo>
                  <a:lnTo>
                    <a:pt x="608" y="178"/>
                  </a:lnTo>
                  <a:lnTo>
                    <a:pt x="610" y="174"/>
                  </a:lnTo>
                  <a:lnTo>
                    <a:pt x="602" y="178"/>
                  </a:lnTo>
                  <a:lnTo>
                    <a:pt x="602" y="172"/>
                  </a:lnTo>
                  <a:lnTo>
                    <a:pt x="598" y="172"/>
                  </a:lnTo>
                  <a:lnTo>
                    <a:pt x="598" y="168"/>
                  </a:lnTo>
                  <a:lnTo>
                    <a:pt x="602" y="166"/>
                  </a:lnTo>
                  <a:lnTo>
                    <a:pt x="600" y="162"/>
                  </a:lnTo>
                  <a:lnTo>
                    <a:pt x="602" y="154"/>
                  </a:lnTo>
                  <a:lnTo>
                    <a:pt x="602" y="144"/>
                  </a:lnTo>
                  <a:lnTo>
                    <a:pt x="596" y="148"/>
                  </a:lnTo>
                  <a:lnTo>
                    <a:pt x="596" y="152"/>
                  </a:lnTo>
                  <a:lnTo>
                    <a:pt x="594" y="152"/>
                  </a:lnTo>
                  <a:lnTo>
                    <a:pt x="592" y="150"/>
                  </a:lnTo>
                  <a:lnTo>
                    <a:pt x="596" y="142"/>
                  </a:lnTo>
                  <a:lnTo>
                    <a:pt x="590" y="142"/>
                  </a:lnTo>
                  <a:lnTo>
                    <a:pt x="592" y="140"/>
                  </a:lnTo>
                  <a:lnTo>
                    <a:pt x="586" y="136"/>
                  </a:lnTo>
                  <a:lnTo>
                    <a:pt x="582" y="136"/>
                  </a:lnTo>
                  <a:lnTo>
                    <a:pt x="584" y="138"/>
                  </a:lnTo>
                  <a:lnTo>
                    <a:pt x="578" y="134"/>
                  </a:lnTo>
                  <a:lnTo>
                    <a:pt x="576" y="134"/>
                  </a:lnTo>
                  <a:lnTo>
                    <a:pt x="580" y="140"/>
                  </a:lnTo>
                  <a:lnTo>
                    <a:pt x="572" y="138"/>
                  </a:lnTo>
                  <a:lnTo>
                    <a:pt x="570" y="142"/>
                  </a:lnTo>
                  <a:lnTo>
                    <a:pt x="566" y="138"/>
                  </a:lnTo>
                  <a:lnTo>
                    <a:pt x="572" y="146"/>
                  </a:lnTo>
                  <a:lnTo>
                    <a:pt x="572" y="150"/>
                  </a:lnTo>
                  <a:lnTo>
                    <a:pt x="570" y="148"/>
                  </a:lnTo>
                  <a:lnTo>
                    <a:pt x="576" y="158"/>
                  </a:lnTo>
                  <a:lnTo>
                    <a:pt x="578" y="160"/>
                  </a:lnTo>
                  <a:lnTo>
                    <a:pt x="576" y="156"/>
                  </a:lnTo>
                  <a:lnTo>
                    <a:pt x="578" y="154"/>
                  </a:lnTo>
                  <a:lnTo>
                    <a:pt x="582" y="154"/>
                  </a:lnTo>
                  <a:lnTo>
                    <a:pt x="584" y="158"/>
                  </a:lnTo>
                  <a:lnTo>
                    <a:pt x="588" y="156"/>
                  </a:lnTo>
                  <a:lnTo>
                    <a:pt x="588" y="164"/>
                  </a:lnTo>
                  <a:lnTo>
                    <a:pt x="586" y="166"/>
                  </a:lnTo>
                  <a:lnTo>
                    <a:pt x="574" y="162"/>
                  </a:lnTo>
                  <a:lnTo>
                    <a:pt x="568" y="150"/>
                  </a:lnTo>
                  <a:lnTo>
                    <a:pt x="566" y="152"/>
                  </a:lnTo>
                  <a:lnTo>
                    <a:pt x="572" y="162"/>
                  </a:lnTo>
                  <a:lnTo>
                    <a:pt x="562" y="162"/>
                  </a:lnTo>
                  <a:lnTo>
                    <a:pt x="556" y="160"/>
                  </a:lnTo>
                  <a:lnTo>
                    <a:pt x="544" y="158"/>
                  </a:lnTo>
                  <a:lnTo>
                    <a:pt x="538" y="162"/>
                  </a:lnTo>
                  <a:lnTo>
                    <a:pt x="534" y="162"/>
                  </a:lnTo>
                  <a:lnTo>
                    <a:pt x="528" y="164"/>
                  </a:lnTo>
                  <a:lnTo>
                    <a:pt x="522" y="162"/>
                  </a:lnTo>
                  <a:lnTo>
                    <a:pt x="518" y="164"/>
                  </a:lnTo>
                  <a:lnTo>
                    <a:pt x="512" y="162"/>
                  </a:lnTo>
                  <a:lnTo>
                    <a:pt x="506" y="152"/>
                  </a:lnTo>
                  <a:lnTo>
                    <a:pt x="506" y="148"/>
                  </a:lnTo>
                  <a:lnTo>
                    <a:pt x="502" y="146"/>
                  </a:lnTo>
                  <a:lnTo>
                    <a:pt x="502" y="150"/>
                  </a:lnTo>
                  <a:lnTo>
                    <a:pt x="498" y="150"/>
                  </a:lnTo>
                  <a:lnTo>
                    <a:pt x="498" y="152"/>
                  </a:lnTo>
                  <a:lnTo>
                    <a:pt x="496" y="152"/>
                  </a:lnTo>
                  <a:lnTo>
                    <a:pt x="486" y="150"/>
                  </a:lnTo>
                  <a:lnTo>
                    <a:pt x="486" y="144"/>
                  </a:lnTo>
                  <a:lnTo>
                    <a:pt x="474" y="136"/>
                  </a:lnTo>
                  <a:lnTo>
                    <a:pt x="478" y="134"/>
                  </a:lnTo>
                  <a:lnTo>
                    <a:pt x="474" y="128"/>
                  </a:lnTo>
                  <a:lnTo>
                    <a:pt x="474" y="126"/>
                  </a:lnTo>
                  <a:lnTo>
                    <a:pt x="466" y="118"/>
                  </a:lnTo>
                  <a:lnTo>
                    <a:pt x="446" y="128"/>
                  </a:lnTo>
                  <a:lnTo>
                    <a:pt x="438" y="130"/>
                  </a:lnTo>
                  <a:lnTo>
                    <a:pt x="432" y="140"/>
                  </a:lnTo>
                  <a:lnTo>
                    <a:pt x="432" y="144"/>
                  </a:lnTo>
                  <a:lnTo>
                    <a:pt x="434" y="144"/>
                  </a:lnTo>
                  <a:lnTo>
                    <a:pt x="436" y="146"/>
                  </a:lnTo>
                  <a:lnTo>
                    <a:pt x="442" y="148"/>
                  </a:lnTo>
                  <a:lnTo>
                    <a:pt x="446" y="146"/>
                  </a:lnTo>
                  <a:lnTo>
                    <a:pt x="442" y="142"/>
                  </a:lnTo>
                  <a:lnTo>
                    <a:pt x="448" y="140"/>
                  </a:lnTo>
                  <a:lnTo>
                    <a:pt x="452" y="142"/>
                  </a:lnTo>
                  <a:lnTo>
                    <a:pt x="458" y="138"/>
                  </a:lnTo>
                  <a:lnTo>
                    <a:pt x="460" y="142"/>
                  </a:lnTo>
                  <a:lnTo>
                    <a:pt x="460" y="138"/>
                  </a:lnTo>
                  <a:lnTo>
                    <a:pt x="458" y="134"/>
                  </a:lnTo>
                  <a:lnTo>
                    <a:pt x="462" y="134"/>
                  </a:lnTo>
                  <a:lnTo>
                    <a:pt x="460" y="132"/>
                  </a:lnTo>
                  <a:lnTo>
                    <a:pt x="470" y="128"/>
                  </a:lnTo>
                  <a:lnTo>
                    <a:pt x="468" y="134"/>
                  </a:lnTo>
                  <a:lnTo>
                    <a:pt x="470" y="134"/>
                  </a:lnTo>
                  <a:lnTo>
                    <a:pt x="466" y="136"/>
                  </a:lnTo>
                  <a:lnTo>
                    <a:pt x="468" y="138"/>
                  </a:lnTo>
                  <a:lnTo>
                    <a:pt x="464" y="144"/>
                  </a:lnTo>
                  <a:lnTo>
                    <a:pt x="462" y="140"/>
                  </a:lnTo>
                  <a:lnTo>
                    <a:pt x="462" y="144"/>
                  </a:lnTo>
                  <a:lnTo>
                    <a:pt x="446" y="150"/>
                  </a:lnTo>
                  <a:lnTo>
                    <a:pt x="444" y="154"/>
                  </a:lnTo>
                  <a:lnTo>
                    <a:pt x="446" y="156"/>
                  </a:lnTo>
                  <a:lnTo>
                    <a:pt x="440" y="162"/>
                  </a:lnTo>
                  <a:lnTo>
                    <a:pt x="446" y="166"/>
                  </a:lnTo>
                  <a:lnTo>
                    <a:pt x="446" y="168"/>
                  </a:lnTo>
                  <a:lnTo>
                    <a:pt x="446" y="174"/>
                  </a:lnTo>
                  <a:lnTo>
                    <a:pt x="450" y="184"/>
                  </a:lnTo>
                  <a:lnTo>
                    <a:pt x="452" y="184"/>
                  </a:lnTo>
                  <a:lnTo>
                    <a:pt x="450" y="186"/>
                  </a:lnTo>
                  <a:lnTo>
                    <a:pt x="452" y="190"/>
                  </a:lnTo>
                  <a:lnTo>
                    <a:pt x="446" y="192"/>
                  </a:lnTo>
                  <a:lnTo>
                    <a:pt x="444" y="196"/>
                  </a:lnTo>
                  <a:lnTo>
                    <a:pt x="440" y="192"/>
                  </a:lnTo>
                  <a:lnTo>
                    <a:pt x="436" y="186"/>
                  </a:lnTo>
                  <a:lnTo>
                    <a:pt x="444" y="184"/>
                  </a:lnTo>
                  <a:lnTo>
                    <a:pt x="442" y="176"/>
                  </a:lnTo>
                  <a:lnTo>
                    <a:pt x="440" y="176"/>
                  </a:lnTo>
                  <a:lnTo>
                    <a:pt x="438" y="172"/>
                  </a:lnTo>
                  <a:lnTo>
                    <a:pt x="434" y="174"/>
                  </a:lnTo>
                  <a:lnTo>
                    <a:pt x="434" y="168"/>
                  </a:lnTo>
                  <a:lnTo>
                    <a:pt x="432" y="166"/>
                  </a:lnTo>
                  <a:lnTo>
                    <a:pt x="430" y="174"/>
                  </a:lnTo>
                  <a:lnTo>
                    <a:pt x="430" y="172"/>
                  </a:lnTo>
                  <a:lnTo>
                    <a:pt x="430" y="168"/>
                  </a:lnTo>
                  <a:lnTo>
                    <a:pt x="428" y="166"/>
                  </a:lnTo>
                  <a:lnTo>
                    <a:pt x="430" y="162"/>
                  </a:lnTo>
                  <a:lnTo>
                    <a:pt x="418" y="162"/>
                  </a:lnTo>
                  <a:lnTo>
                    <a:pt x="420" y="160"/>
                  </a:lnTo>
                  <a:lnTo>
                    <a:pt x="418" y="156"/>
                  </a:lnTo>
                  <a:lnTo>
                    <a:pt x="416" y="156"/>
                  </a:lnTo>
                  <a:lnTo>
                    <a:pt x="416" y="154"/>
                  </a:lnTo>
                  <a:lnTo>
                    <a:pt x="414" y="152"/>
                  </a:lnTo>
                  <a:lnTo>
                    <a:pt x="402" y="162"/>
                  </a:lnTo>
                  <a:lnTo>
                    <a:pt x="400" y="162"/>
                  </a:lnTo>
                  <a:lnTo>
                    <a:pt x="400" y="156"/>
                  </a:lnTo>
                  <a:lnTo>
                    <a:pt x="398" y="158"/>
                  </a:lnTo>
                  <a:lnTo>
                    <a:pt x="396" y="162"/>
                  </a:lnTo>
                  <a:lnTo>
                    <a:pt x="392" y="160"/>
                  </a:lnTo>
                  <a:lnTo>
                    <a:pt x="390" y="164"/>
                  </a:lnTo>
                  <a:lnTo>
                    <a:pt x="352" y="162"/>
                  </a:lnTo>
                  <a:lnTo>
                    <a:pt x="348" y="158"/>
                  </a:lnTo>
                  <a:lnTo>
                    <a:pt x="340" y="154"/>
                  </a:lnTo>
                  <a:lnTo>
                    <a:pt x="344" y="152"/>
                  </a:lnTo>
                  <a:lnTo>
                    <a:pt x="344" y="146"/>
                  </a:lnTo>
                  <a:lnTo>
                    <a:pt x="348" y="144"/>
                  </a:lnTo>
                  <a:lnTo>
                    <a:pt x="362" y="144"/>
                  </a:lnTo>
                  <a:lnTo>
                    <a:pt x="362" y="136"/>
                  </a:lnTo>
                  <a:lnTo>
                    <a:pt x="360" y="138"/>
                  </a:lnTo>
                  <a:lnTo>
                    <a:pt x="360" y="134"/>
                  </a:lnTo>
                  <a:lnTo>
                    <a:pt x="350" y="122"/>
                  </a:lnTo>
                  <a:lnTo>
                    <a:pt x="348" y="124"/>
                  </a:lnTo>
                  <a:lnTo>
                    <a:pt x="346" y="118"/>
                  </a:lnTo>
                  <a:lnTo>
                    <a:pt x="332" y="118"/>
                  </a:lnTo>
                  <a:lnTo>
                    <a:pt x="336" y="122"/>
                  </a:lnTo>
                  <a:lnTo>
                    <a:pt x="336" y="124"/>
                  </a:lnTo>
                  <a:lnTo>
                    <a:pt x="332" y="120"/>
                  </a:lnTo>
                  <a:lnTo>
                    <a:pt x="314" y="118"/>
                  </a:lnTo>
                  <a:lnTo>
                    <a:pt x="300" y="108"/>
                  </a:lnTo>
                  <a:lnTo>
                    <a:pt x="276" y="100"/>
                  </a:lnTo>
                  <a:lnTo>
                    <a:pt x="270" y="94"/>
                  </a:lnTo>
                  <a:lnTo>
                    <a:pt x="258" y="86"/>
                  </a:lnTo>
                  <a:lnTo>
                    <a:pt x="240" y="86"/>
                  </a:lnTo>
                  <a:lnTo>
                    <a:pt x="238" y="98"/>
                  </a:lnTo>
                  <a:lnTo>
                    <a:pt x="236" y="102"/>
                  </a:lnTo>
                  <a:lnTo>
                    <a:pt x="230" y="104"/>
                  </a:lnTo>
                  <a:lnTo>
                    <a:pt x="222" y="104"/>
                  </a:lnTo>
                  <a:lnTo>
                    <a:pt x="222" y="100"/>
                  </a:lnTo>
                  <a:lnTo>
                    <a:pt x="228" y="90"/>
                  </a:lnTo>
                  <a:lnTo>
                    <a:pt x="222" y="90"/>
                  </a:lnTo>
                  <a:lnTo>
                    <a:pt x="224" y="76"/>
                  </a:lnTo>
                  <a:lnTo>
                    <a:pt x="222" y="74"/>
                  </a:lnTo>
                  <a:lnTo>
                    <a:pt x="218" y="74"/>
                  </a:lnTo>
                  <a:lnTo>
                    <a:pt x="222" y="78"/>
                  </a:lnTo>
                  <a:lnTo>
                    <a:pt x="220" y="80"/>
                  </a:lnTo>
                  <a:lnTo>
                    <a:pt x="218" y="78"/>
                  </a:lnTo>
                  <a:lnTo>
                    <a:pt x="212" y="78"/>
                  </a:lnTo>
                  <a:lnTo>
                    <a:pt x="214" y="82"/>
                  </a:lnTo>
                  <a:lnTo>
                    <a:pt x="212" y="88"/>
                  </a:lnTo>
                  <a:lnTo>
                    <a:pt x="214" y="90"/>
                  </a:lnTo>
                  <a:lnTo>
                    <a:pt x="208" y="94"/>
                  </a:lnTo>
                  <a:lnTo>
                    <a:pt x="212" y="98"/>
                  </a:lnTo>
                  <a:lnTo>
                    <a:pt x="206" y="102"/>
                  </a:lnTo>
                  <a:lnTo>
                    <a:pt x="204" y="104"/>
                  </a:lnTo>
                  <a:lnTo>
                    <a:pt x="192" y="94"/>
                  </a:lnTo>
                  <a:lnTo>
                    <a:pt x="184" y="68"/>
                  </a:lnTo>
                  <a:lnTo>
                    <a:pt x="174" y="58"/>
                  </a:lnTo>
                  <a:lnTo>
                    <a:pt x="172" y="64"/>
                  </a:lnTo>
                  <a:lnTo>
                    <a:pt x="174" y="68"/>
                  </a:lnTo>
                  <a:lnTo>
                    <a:pt x="178" y="70"/>
                  </a:lnTo>
                  <a:lnTo>
                    <a:pt x="170" y="74"/>
                  </a:lnTo>
                  <a:lnTo>
                    <a:pt x="170" y="82"/>
                  </a:lnTo>
                  <a:lnTo>
                    <a:pt x="158" y="90"/>
                  </a:lnTo>
                  <a:lnTo>
                    <a:pt x="162" y="84"/>
                  </a:lnTo>
                  <a:lnTo>
                    <a:pt x="162" y="80"/>
                  </a:lnTo>
                  <a:lnTo>
                    <a:pt x="142" y="92"/>
                  </a:lnTo>
                  <a:lnTo>
                    <a:pt x="134" y="110"/>
                  </a:lnTo>
                  <a:lnTo>
                    <a:pt x="134" y="100"/>
                  </a:lnTo>
                  <a:lnTo>
                    <a:pt x="134" y="100"/>
                  </a:lnTo>
                  <a:lnTo>
                    <a:pt x="128" y="104"/>
                  </a:lnTo>
                  <a:lnTo>
                    <a:pt x="128" y="102"/>
                  </a:lnTo>
                  <a:lnTo>
                    <a:pt x="126" y="104"/>
                  </a:lnTo>
                  <a:lnTo>
                    <a:pt x="126" y="102"/>
                  </a:lnTo>
                  <a:lnTo>
                    <a:pt x="124" y="102"/>
                  </a:lnTo>
                  <a:lnTo>
                    <a:pt x="124" y="104"/>
                  </a:lnTo>
                  <a:lnTo>
                    <a:pt x="118" y="110"/>
                  </a:lnTo>
                  <a:lnTo>
                    <a:pt x="110" y="114"/>
                  </a:lnTo>
                  <a:lnTo>
                    <a:pt x="108" y="116"/>
                  </a:lnTo>
                  <a:lnTo>
                    <a:pt x="108" y="114"/>
                  </a:lnTo>
                  <a:lnTo>
                    <a:pt x="112" y="108"/>
                  </a:lnTo>
                  <a:lnTo>
                    <a:pt x="112" y="112"/>
                  </a:lnTo>
                  <a:lnTo>
                    <a:pt x="122" y="98"/>
                  </a:lnTo>
                  <a:lnTo>
                    <a:pt x="134" y="96"/>
                  </a:lnTo>
                  <a:lnTo>
                    <a:pt x="152" y="80"/>
                  </a:lnTo>
                  <a:lnTo>
                    <a:pt x="154" y="76"/>
                  </a:lnTo>
                  <a:lnTo>
                    <a:pt x="152" y="70"/>
                  </a:lnTo>
                  <a:lnTo>
                    <a:pt x="146" y="76"/>
                  </a:lnTo>
                  <a:lnTo>
                    <a:pt x="140" y="72"/>
                  </a:lnTo>
                  <a:lnTo>
                    <a:pt x="136" y="76"/>
                  </a:lnTo>
                  <a:lnTo>
                    <a:pt x="132" y="82"/>
                  </a:lnTo>
                  <a:lnTo>
                    <a:pt x="128" y="82"/>
                  </a:lnTo>
                  <a:lnTo>
                    <a:pt x="118" y="90"/>
                  </a:lnTo>
                  <a:lnTo>
                    <a:pt x="114" y="90"/>
                  </a:lnTo>
                  <a:lnTo>
                    <a:pt x="108" y="94"/>
                  </a:lnTo>
                  <a:lnTo>
                    <a:pt x="108" y="100"/>
                  </a:lnTo>
                  <a:lnTo>
                    <a:pt x="106" y="102"/>
                  </a:lnTo>
                  <a:lnTo>
                    <a:pt x="96" y="104"/>
                  </a:lnTo>
                  <a:lnTo>
                    <a:pt x="86" y="114"/>
                  </a:lnTo>
                  <a:lnTo>
                    <a:pt x="92" y="128"/>
                  </a:lnTo>
                  <a:lnTo>
                    <a:pt x="92" y="132"/>
                  </a:lnTo>
                  <a:lnTo>
                    <a:pt x="92" y="134"/>
                  </a:lnTo>
                  <a:lnTo>
                    <a:pt x="84" y="122"/>
                  </a:lnTo>
                  <a:lnTo>
                    <a:pt x="74" y="122"/>
                  </a:lnTo>
                  <a:lnTo>
                    <a:pt x="78" y="130"/>
                  </a:lnTo>
                  <a:lnTo>
                    <a:pt x="76" y="130"/>
                  </a:lnTo>
                  <a:lnTo>
                    <a:pt x="68" y="122"/>
                  </a:lnTo>
                  <a:lnTo>
                    <a:pt x="62" y="122"/>
                  </a:lnTo>
                  <a:lnTo>
                    <a:pt x="62" y="120"/>
                  </a:lnTo>
                  <a:lnTo>
                    <a:pt x="48" y="120"/>
                  </a:lnTo>
                  <a:lnTo>
                    <a:pt x="36" y="108"/>
                  </a:lnTo>
                  <a:lnTo>
                    <a:pt x="32" y="108"/>
                  </a:lnTo>
                  <a:lnTo>
                    <a:pt x="22" y="94"/>
                  </a:lnTo>
                  <a:lnTo>
                    <a:pt x="0" y="90"/>
                  </a:lnTo>
                  <a:lnTo>
                    <a:pt x="0" y="392"/>
                  </a:lnTo>
                  <a:lnTo>
                    <a:pt x="6" y="394"/>
                  </a:lnTo>
                  <a:lnTo>
                    <a:pt x="8" y="392"/>
                  </a:lnTo>
                  <a:lnTo>
                    <a:pt x="14" y="396"/>
                  </a:lnTo>
                  <a:lnTo>
                    <a:pt x="16" y="392"/>
                  </a:lnTo>
                  <a:lnTo>
                    <a:pt x="26" y="392"/>
                  </a:lnTo>
                  <a:lnTo>
                    <a:pt x="24" y="398"/>
                  </a:lnTo>
                  <a:lnTo>
                    <a:pt x="38" y="414"/>
                  </a:lnTo>
                  <a:lnTo>
                    <a:pt x="42" y="412"/>
                  </a:lnTo>
                  <a:lnTo>
                    <a:pt x="38" y="410"/>
                  </a:lnTo>
                  <a:lnTo>
                    <a:pt x="42" y="412"/>
                  </a:lnTo>
                  <a:lnTo>
                    <a:pt x="40" y="416"/>
                  </a:lnTo>
                  <a:lnTo>
                    <a:pt x="44" y="420"/>
                  </a:lnTo>
                  <a:lnTo>
                    <a:pt x="46" y="428"/>
                  </a:lnTo>
                  <a:lnTo>
                    <a:pt x="58" y="422"/>
                  </a:lnTo>
                  <a:lnTo>
                    <a:pt x="64" y="412"/>
                  </a:lnTo>
                  <a:lnTo>
                    <a:pt x="74" y="406"/>
                  </a:lnTo>
                  <a:lnTo>
                    <a:pt x="88" y="424"/>
                  </a:lnTo>
                  <a:lnTo>
                    <a:pt x="88" y="430"/>
                  </a:lnTo>
                  <a:lnTo>
                    <a:pt x="96" y="436"/>
                  </a:lnTo>
                  <a:lnTo>
                    <a:pt x="116" y="472"/>
                  </a:lnTo>
                  <a:lnTo>
                    <a:pt x="116" y="474"/>
                  </a:lnTo>
                  <a:lnTo>
                    <a:pt x="118" y="478"/>
                  </a:lnTo>
                  <a:lnTo>
                    <a:pt x="122" y="486"/>
                  </a:lnTo>
                  <a:lnTo>
                    <a:pt x="126" y="490"/>
                  </a:lnTo>
                  <a:lnTo>
                    <a:pt x="134" y="492"/>
                  </a:lnTo>
                  <a:lnTo>
                    <a:pt x="148" y="500"/>
                  </a:lnTo>
                  <a:lnTo>
                    <a:pt x="148" y="502"/>
                  </a:lnTo>
                  <a:lnTo>
                    <a:pt x="146" y="508"/>
                  </a:lnTo>
                  <a:lnTo>
                    <a:pt x="148" y="520"/>
                  </a:lnTo>
                  <a:lnTo>
                    <a:pt x="148" y="520"/>
                  </a:lnTo>
                  <a:lnTo>
                    <a:pt x="146" y="524"/>
                  </a:lnTo>
                  <a:lnTo>
                    <a:pt x="148" y="526"/>
                  </a:lnTo>
                  <a:lnTo>
                    <a:pt x="146" y="528"/>
                  </a:lnTo>
                  <a:lnTo>
                    <a:pt x="146" y="532"/>
                  </a:lnTo>
                  <a:lnTo>
                    <a:pt x="144" y="532"/>
                  </a:lnTo>
                  <a:lnTo>
                    <a:pt x="142" y="534"/>
                  </a:lnTo>
                  <a:lnTo>
                    <a:pt x="142" y="538"/>
                  </a:lnTo>
                  <a:lnTo>
                    <a:pt x="144" y="542"/>
                  </a:lnTo>
                  <a:lnTo>
                    <a:pt x="148" y="542"/>
                  </a:lnTo>
                  <a:lnTo>
                    <a:pt x="150" y="544"/>
                  </a:lnTo>
                  <a:lnTo>
                    <a:pt x="146" y="546"/>
                  </a:lnTo>
                  <a:lnTo>
                    <a:pt x="146" y="548"/>
                  </a:lnTo>
                  <a:lnTo>
                    <a:pt x="158" y="560"/>
                  </a:lnTo>
                  <a:lnTo>
                    <a:pt x="160" y="560"/>
                  </a:lnTo>
                  <a:lnTo>
                    <a:pt x="160" y="566"/>
                  </a:lnTo>
                  <a:lnTo>
                    <a:pt x="160" y="570"/>
                  </a:lnTo>
                  <a:lnTo>
                    <a:pt x="164" y="576"/>
                  </a:lnTo>
                  <a:lnTo>
                    <a:pt x="164" y="580"/>
                  </a:lnTo>
                  <a:lnTo>
                    <a:pt x="172" y="580"/>
                  </a:lnTo>
                  <a:lnTo>
                    <a:pt x="170" y="584"/>
                  </a:lnTo>
                  <a:lnTo>
                    <a:pt x="176" y="582"/>
                  </a:lnTo>
                  <a:lnTo>
                    <a:pt x="178" y="588"/>
                  </a:lnTo>
                  <a:lnTo>
                    <a:pt x="176" y="592"/>
                  </a:lnTo>
                  <a:lnTo>
                    <a:pt x="178" y="592"/>
                  </a:lnTo>
                  <a:lnTo>
                    <a:pt x="178" y="600"/>
                  </a:lnTo>
                  <a:lnTo>
                    <a:pt x="180" y="600"/>
                  </a:lnTo>
                  <a:lnTo>
                    <a:pt x="182" y="596"/>
                  </a:lnTo>
                  <a:lnTo>
                    <a:pt x="184" y="598"/>
                  </a:lnTo>
                  <a:lnTo>
                    <a:pt x="182" y="602"/>
                  </a:lnTo>
                  <a:lnTo>
                    <a:pt x="184" y="602"/>
                  </a:lnTo>
                  <a:lnTo>
                    <a:pt x="178" y="604"/>
                  </a:lnTo>
                  <a:lnTo>
                    <a:pt x="178" y="606"/>
                  </a:lnTo>
                  <a:lnTo>
                    <a:pt x="182" y="606"/>
                  </a:lnTo>
                  <a:lnTo>
                    <a:pt x="178" y="608"/>
                  </a:lnTo>
                  <a:lnTo>
                    <a:pt x="180" y="610"/>
                  </a:lnTo>
                  <a:lnTo>
                    <a:pt x="186" y="616"/>
                  </a:lnTo>
                  <a:lnTo>
                    <a:pt x="188" y="616"/>
                  </a:lnTo>
                  <a:lnTo>
                    <a:pt x="188" y="614"/>
                  </a:lnTo>
                  <a:lnTo>
                    <a:pt x="192" y="614"/>
                  </a:lnTo>
                  <a:lnTo>
                    <a:pt x="194" y="612"/>
                  </a:lnTo>
                  <a:lnTo>
                    <a:pt x="198" y="614"/>
                  </a:lnTo>
                  <a:lnTo>
                    <a:pt x="200" y="614"/>
                  </a:lnTo>
                  <a:lnTo>
                    <a:pt x="196" y="616"/>
                  </a:lnTo>
                  <a:lnTo>
                    <a:pt x="200" y="618"/>
                  </a:lnTo>
                  <a:lnTo>
                    <a:pt x="200" y="620"/>
                  </a:lnTo>
                  <a:lnTo>
                    <a:pt x="202" y="620"/>
                  </a:lnTo>
                  <a:lnTo>
                    <a:pt x="196" y="622"/>
                  </a:lnTo>
                  <a:lnTo>
                    <a:pt x="196" y="622"/>
                  </a:lnTo>
                  <a:lnTo>
                    <a:pt x="204" y="624"/>
                  </a:lnTo>
                  <a:lnTo>
                    <a:pt x="206" y="622"/>
                  </a:lnTo>
                  <a:lnTo>
                    <a:pt x="212" y="624"/>
                  </a:lnTo>
                  <a:lnTo>
                    <a:pt x="214" y="622"/>
                  </a:lnTo>
                  <a:lnTo>
                    <a:pt x="216" y="626"/>
                  </a:lnTo>
                  <a:lnTo>
                    <a:pt x="220" y="626"/>
                  </a:lnTo>
                  <a:lnTo>
                    <a:pt x="220" y="630"/>
                  </a:lnTo>
                  <a:lnTo>
                    <a:pt x="218" y="632"/>
                  </a:lnTo>
                  <a:lnTo>
                    <a:pt x="218" y="634"/>
                  </a:lnTo>
                  <a:lnTo>
                    <a:pt x="222" y="638"/>
                  </a:lnTo>
                  <a:lnTo>
                    <a:pt x="226" y="638"/>
                  </a:lnTo>
                  <a:lnTo>
                    <a:pt x="228" y="636"/>
                  </a:lnTo>
                  <a:lnTo>
                    <a:pt x="230" y="638"/>
                  </a:lnTo>
                  <a:lnTo>
                    <a:pt x="230" y="634"/>
                  </a:lnTo>
                  <a:lnTo>
                    <a:pt x="232" y="640"/>
                  </a:lnTo>
                  <a:lnTo>
                    <a:pt x="234" y="640"/>
                  </a:lnTo>
                  <a:lnTo>
                    <a:pt x="234" y="646"/>
                  </a:lnTo>
                  <a:lnTo>
                    <a:pt x="234" y="646"/>
                  </a:lnTo>
                  <a:lnTo>
                    <a:pt x="238" y="640"/>
                  </a:lnTo>
                  <a:lnTo>
                    <a:pt x="240" y="640"/>
                  </a:lnTo>
                  <a:lnTo>
                    <a:pt x="240" y="650"/>
                  </a:lnTo>
                  <a:lnTo>
                    <a:pt x="248" y="650"/>
                  </a:lnTo>
                  <a:lnTo>
                    <a:pt x="248" y="652"/>
                  </a:lnTo>
                  <a:lnTo>
                    <a:pt x="242" y="652"/>
                  </a:lnTo>
                  <a:lnTo>
                    <a:pt x="242" y="654"/>
                  </a:lnTo>
                  <a:lnTo>
                    <a:pt x="244" y="656"/>
                  </a:lnTo>
                  <a:lnTo>
                    <a:pt x="244" y="656"/>
                  </a:lnTo>
                  <a:lnTo>
                    <a:pt x="614" y="656"/>
                  </a:lnTo>
                  <a:lnTo>
                    <a:pt x="614" y="654"/>
                  </a:lnTo>
                  <a:lnTo>
                    <a:pt x="614" y="652"/>
                  </a:lnTo>
                  <a:lnTo>
                    <a:pt x="614" y="652"/>
                  </a:lnTo>
                  <a:lnTo>
                    <a:pt x="618" y="648"/>
                  </a:lnTo>
                  <a:lnTo>
                    <a:pt x="618" y="650"/>
                  </a:lnTo>
                  <a:lnTo>
                    <a:pt x="618" y="648"/>
                  </a:lnTo>
                  <a:lnTo>
                    <a:pt x="622" y="644"/>
                  </a:lnTo>
                  <a:lnTo>
                    <a:pt x="620" y="642"/>
                  </a:lnTo>
                  <a:lnTo>
                    <a:pt x="616" y="646"/>
                  </a:lnTo>
                  <a:lnTo>
                    <a:pt x="616" y="644"/>
                  </a:lnTo>
                  <a:lnTo>
                    <a:pt x="614" y="644"/>
                  </a:lnTo>
                  <a:lnTo>
                    <a:pt x="624" y="642"/>
                  </a:lnTo>
                  <a:lnTo>
                    <a:pt x="622" y="636"/>
                  </a:lnTo>
                  <a:lnTo>
                    <a:pt x="622" y="636"/>
                  </a:lnTo>
                  <a:lnTo>
                    <a:pt x="624" y="640"/>
                  </a:lnTo>
                  <a:lnTo>
                    <a:pt x="626" y="642"/>
                  </a:lnTo>
                  <a:lnTo>
                    <a:pt x="630" y="650"/>
                  </a:lnTo>
                  <a:lnTo>
                    <a:pt x="626" y="646"/>
                  </a:lnTo>
                  <a:lnTo>
                    <a:pt x="622" y="646"/>
                  </a:lnTo>
                  <a:lnTo>
                    <a:pt x="622" y="648"/>
                  </a:lnTo>
                  <a:lnTo>
                    <a:pt x="624" y="652"/>
                  </a:lnTo>
                  <a:lnTo>
                    <a:pt x="626" y="650"/>
                  </a:lnTo>
                  <a:lnTo>
                    <a:pt x="630" y="652"/>
                  </a:lnTo>
                  <a:lnTo>
                    <a:pt x="626" y="654"/>
                  </a:lnTo>
                  <a:lnTo>
                    <a:pt x="622" y="658"/>
                  </a:lnTo>
                  <a:lnTo>
                    <a:pt x="622" y="660"/>
                  </a:lnTo>
                  <a:lnTo>
                    <a:pt x="628" y="660"/>
                  </a:lnTo>
                  <a:lnTo>
                    <a:pt x="636" y="664"/>
                  </a:lnTo>
                  <a:lnTo>
                    <a:pt x="646" y="662"/>
                  </a:lnTo>
                  <a:lnTo>
                    <a:pt x="664" y="674"/>
                  </a:lnTo>
                  <a:lnTo>
                    <a:pt x="672" y="672"/>
                  </a:lnTo>
                  <a:lnTo>
                    <a:pt x="686" y="676"/>
                  </a:lnTo>
                  <a:lnTo>
                    <a:pt x="692" y="674"/>
                  </a:lnTo>
                  <a:lnTo>
                    <a:pt x="698" y="664"/>
                  </a:lnTo>
                  <a:lnTo>
                    <a:pt x="698" y="668"/>
                  </a:lnTo>
                  <a:lnTo>
                    <a:pt x="700" y="668"/>
                  </a:lnTo>
                  <a:lnTo>
                    <a:pt x="704" y="658"/>
                  </a:lnTo>
                  <a:lnTo>
                    <a:pt x="702" y="664"/>
                  </a:lnTo>
                  <a:lnTo>
                    <a:pt x="704" y="666"/>
                  </a:lnTo>
                  <a:lnTo>
                    <a:pt x="708" y="662"/>
                  </a:lnTo>
                  <a:lnTo>
                    <a:pt x="708" y="656"/>
                  </a:lnTo>
                  <a:lnTo>
                    <a:pt x="710" y="656"/>
                  </a:lnTo>
                  <a:lnTo>
                    <a:pt x="718" y="658"/>
                  </a:lnTo>
                  <a:lnTo>
                    <a:pt x="722" y="668"/>
                  </a:lnTo>
                  <a:lnTo>
                    <a:pt x="722" y="660"/>
                  </a:lnTo>
                  <a:lnTo>
                    <a:pt x="732" y="660"/>
                  </a:lnTo>
                  <a:lnTo>
                    <a:pt x="738" y="674"/>
                  </a:lnTo>
                  <a:lnTo>
                    <a:pt x="740" y="676"/>
                  </a:lnTo>
                  <a:lnTo>
                    <a:pt x="752" y="676"/>
                  </a:lnTo>
                  <a:lnTo>
                    <a:pt x="750" y="682"/>
                  </a:lnTo>
                  <a:lnTo>
                    <a:pt x="754" y="688"/>
                  </a:lnTo>
                  <a:lnTo>
                    <a:pt x="754" y="692"/>
                  </a:lnTo>
                  <a:lnTo>
                    <a:pt x="754" y="696"/>
                  </a:lnTo>
                  <a:lnTo>
                    <a:pt x="758" y="698"/>
                  </a:lnTo>
                  <a:lnTo>
                    <a:pt x="756" y="700"/>
                  </a:lnTo>
                  <a:lnTo>
                    <a:pt x="758" y="700"/>
                  </a:lnTo>
                  <a:lnTo>
                    <a:pt x="756" y="704"/>
                  </a:lnTo>
                  <a:lnTo>
                    <a:pt x="758" y="704"/>
                  </a:lnTo>
                  <a:lnTo>
                    <a:pt x="760" y="702"/>
                  </a:lnTo>
                  <a:lnTo>
                    <a:pt x="762" y="708"/>
                  </a:lnTo>
                  <a:lnTo>
                    <a:pt x="766" y="708"/>
                  </a:lnTo>
                  <a:lnTo>
                    <a:pt x="776" y="712"/>
                  </a:lnTo>
                  <a:lnTo>
                    <a:pt x="780" y="710"/>
                  </a:lnTo>
                  <a:lnTo>
                    <a:pt x="796" y="712"/>
                  </a:lnTo>
                  <a:lnTo>
                    <a:pt x="796" y="716"/>
                  </a:lnTo>
                  <a:lnTo>
                    <a:pt x="806" y="716"/>
                  </a:lnTo>
                  <a:lnTo>
                    <a:pt x="808" y="718"/>
                  </a:lnTo>
                  <a:lnTo>
                    <a:pt x="810" y="722"/>
                  </a:lnTo>
                  <a:lnTo>
                    <a:pt x="814" y="726"/>
                  </a:lnTo>
                  <a:lnTo>
                    <a:pt x="816" y="726"/>
                  </a:lnTo>
                  <a:lnTo>
                    <a:pt x="816" y="730"/>
                  </a:lnTo>
                  <a:lnTo>
                    <a:pt x="822" y="736"/>
                  </a:lnTo>
                  <a:lnTo>
                    <a:pt x="822" y="736"/>
                  </a:lnTo>
                  <a:lnTo>
                    <a:pt x="816" y="736"/>
                  </a:lnTo>
                  <a:lnTo>
                    <a:pt x="818" y="740"/>
                  </a:lnTo>
                  <a:lnTo>
                    <a:pt x="816" y="742"/>
                  </a:lnTo>
                  <a:lnTo>
                    <a:pt x="810" y="742"/>
                  </a:lnTo>
                  <a:lnTo>
                    <a:pt x="808" y="738"/>
                  </a:lnTo>
                  <a:lnTo>
                    <a:pt x="804" y="740"/>
                  </a:lnTo>
                  <a:lnTo>
                    <a:pt x="804" y="738"/>
                  </a:lnTo>
                  <a:lnTo>
                    <a:pt x="804" y="738"/>
                  </a:lnTo>
                  <a:lnTo>
                    <a:pt x="804" y="734"/>
                  </a:lnTo>
                  <a:lnTo>
                    <a:pt x="802" y="736"/>
                  </a:lnTo>
                  <a:lnTo>
                    <a:pt x="800" y="728"/>
                  </a:lnTo>
                  <a:lnTo>
                    <a:pt x="796" y="728"/>
                  </a:lnTo>
                  <a:lnTo>
                    <a:pt x="798" y="734"/>
                  </a:lnTo>
                  <a:lnTo>
                    <a:pt x="798" y="738"/>
                  </a:lnTo>
                  <a:lnTo>
                    <a:pt x="794" y="750"/>
                  </a:lnTo>
                  <a:lnTo>
                    <a:pt x="794" y="760"/>
                  </a:lnTo>
                  <a:lnTo>
                    <a:pt x="794" y="764"/>
                  </a:lnTo>
                  <a:lnTo>
                    <a:pt x="788" y="768"/>
                  </a:lnTo>
                  <a:lnTo>
                    <a:pt x="784" y="768"/>
                  </a:lnTo>
                  <a:lnTo>
                    <a:pt x="784" y="778"/>
                  </a:lnTo>
                  <a:lnTo>
                    <a:pt x="784" y="780"/>
                  </a:lnTo>
                  <a:lnTo>
                    <a:pt x="784" y="782"/>
                  </a:lnTo>
                  <a:lnTo>
                    <a:pt x="782" y="784"/>
                  </a:lnTo>
                  <a:lnTo>
                    <a:pt x="778" y="782"/>
                  </a:lnTo>
                  <a:lnTo>
                    <a:pt x="776" y="786"/>
                  </a:lnTo>
                  <a:lnTo>
                    <a:pt x="776" y="788"/>
                  </a:lnTo>
                  <a:lnTo>
                    <a:pt x="784" y="790"/>
                  </a:lnTo>
                  <a:lnTo>
                    <a:pt x="790" y="784"/>
                  </a:lnTo>
                  <a:lnTo>
                    <a:pt x="794" y="784"/>
                  </a:lnTo>
                  <a:lnTo>
                    <a:pt x="796" y="778"/>
                  </a:lnTo>
                  <a:lnTo>
                    <a:pt x="802" y="776"/>
                  </a:lnTo>
                  <a:lnTo>
                    <a:pt x="810" y="778"/>
                  </a:lnTo>
                  <a:lnTo>
                    <a:pt x="814" y="774"/>
                  </a:lnTo>
                  <a:lnTo>
                    <a:pt x="822" y="772"/>
                  </a:lnTo>
                  <a:lnTo>
                    <a:pt x="828" y="772"/>
                  </a:lnTo>
                  <a:lnTo>
                    <a:pt x="832" y="774"/>
                  </a:lnTo>
                  <a:lnTo>
                    <a:pt x="830" y="766"/>
                  </a:lnTo>
                  <a:lnTo>
                    <a:pt x="828" y="766"/>
                  </a:lnTo>
                  <a:lnTo>
                    <a:pt x="826" y="766"/>
                  </a:lnTo>
                  <a:lnTo>
                    <a:pt x="820" y="766"/>
                  </a:lnTo>
                  <a:lnTo>
                    <a:pt x="828" y="756"/>
                  </a:lnTo>
                  <a:lnTo>
                    <a:pt x="842" y="752"/>
                  </a:lnTo>
                  <a:lnTo>
                    <a:pt x="850" y="752"/>
                  </a:lnTo>
                  <a:lnTo>
                    <a:pt x="858" y="754"/>
                  </a:lnTo>
                  <a:lnTo>
                    <a:pt x="854" y="750"/>
                  </a:lnTo>
                  <a:lnTo>
                    <a:pt x="858" y="748"/>
                  </a:lnTo>
                  <a:lnTo>
                    <a:pt x="858" y="750"/>
                  </a:lnTo>
                  <a:lnTo>
                    <a:pt x="872" y="746"/>
                  </a:lnTo>
                  <a:lnTo>
                    <a:pt x="876" y="740"/>
                  </a:lnTo>
                  <a:lnTo>
                    <a:pt x="884" y="734"/>
                  </a:lnTo>
                  <a:lnTo>
                    <a:pt x="884" y="734"/>
                  </a:lnTo>
                  <a:lnTo>
                    <a:pt x="918" y="734"/>
                  </a:lnTo>
                  <a:lnTo>
                    <a:pt x="930" y="734"/>
                  </a:lnTo>
                  <a:lnTo>
                    <a:pt x="932" y="728"/>
                  </a:lnTo>
                  <a:lnTo>
                    <a:pt x="936" y="728"/>
                  </a:lnTo>
                  <a:lnTo>
                    <a:pt x="944" y="728"/>
                  </a:lnTo>
                  <a:lnTo>
                    <a:pt x="944" y="724"/>
                  </a:lnTo>
                  <a:lnTo>
                    <a:pt x="946" y="722"/>
                  </a:lnTo>
                  <a:lnTo>
                    <a:pt x="946" y="712"/>
                  </a:lnTo>
                  <a:lnTo>
                    <a:pt x="950" y="704"/>
                  </a:lnTo>
                  <a:lnTo>
                    <a:pt x="952" y="698"/>
                  </a:lnTo>
                  <a:lnTo>
                    <a:pt x="958" y="688"/>
                  </a:lnTo>
                  <a:lnTo>
                    <a:pt x="960" y="686"/>
                  </a:lnTo>
                  <a:lnTo>
                    <a:pt x="964" y="690"/>
                  </a:lnTo>
                  <a:lnTo>
                    <a:pt x="970" y="686"/>
                  </a:lnTo>
                  <a:lnTo>
                    <a:pt x="972" y="684"/>
                  </a:lnTo>
                  <a:lnTo>
                    <a:pt x="972" y="676"/>
                  </a:lnTo>
                  <a:lnTo>
                    <a:pt x="976" y="676"/>
                  </a:lnTo>
                  <a:lnTo>
                    <a:pt x="976" y="676"/>
                  </a:lnTo>
                  <a:lnTo>
                    <a:pt x="982" y="676"/>
                  </a:lnTo>
                  <a:lnTo>
                    <a:pt x="986" y="678"/>
                  </a:lnTo>
                  <a:lnTo>
                    <a:pt x="992" y="678"/>
                  </a:lnTo>
                  <a:lnTo>
                    <a:pt x="994" y="676"/>
                  </a:lnTo>
                  <a:lnTo>
                    <a:pt x="1002" y="674"/>
                  </a:lnTo>
                  <a:lnTo>
                    <a:pt x="1008" y="676"/>
                  </a:lnTo>
                  <a:lnTo>
                    <a:pt x="1008" y="672"/>
                  </a:lnTo>
                  <a:lnTo>
                    <a:pt x="1016" y="674"/>
                  </a:lnTo>
                  <a:lnTo>
                    <a:pt x="1028" y="664"/>
                  </a:lnTo>
                  <a:lnTo>
                    <a:pt x="1028" y="660"/>
                  </a:lnTo>
                  <a:lnTo>
                    <a:pt x="1028" y="658"/>
                  </a:lnTo>
                  <a:lnTo>
                    <a:pt x="1030" y="658"/>
                  </a:lnTo>
                  <a:lnTo>
                    <a:pt x="1028" y="654"/>
                  </a:lnTo>
                  <a:lnTo>
                    <a:pt x="1018" y="650"/>
                  </a:lnTo>
                  <a:lnTo>
                    <a:pt x="1010" y="648"/>
                  </a:lnTo>
                  <a:lnTo>
                    <a:pt x="998" y="652"/>
                  </a:lnTo>
                  <a:lnTo>
                    <a:pt x="966" y="666"/>
                  </a:lnTo>
                  <a:lnTo>
                    <a:pt x="958" y="676"/>
                  </a:lnTo>
                  <a:lnTo>
                    <a:pt x="954" y="682"/>
                  </a:lnTo>
                  <a:lnTo>
                    <a:pt x="942" y="696"/>
                  </a:lnTo>
                  <a:lnTo>
                    <a:pt x="936" y="698"/>
                  </a:lnTo>
                  <a:lnTo>
                    <a:pt x="950" y="686"/>
                  </a:lnTo>
                  <a:lnTo>
                    <a:pt x="954" y="676"/>
                  </a:lnTo>
                  <a:lnTo>
                    <a:pt x="954" y="672"/>
                  </a:lnTo>
                  <a:lnTo>
                    <a:pt x="960" y="668"/>
                  </a:lnTo>
                  <a:lnTo>
                    <a:pt x="966" y="658"/>
                  </a:lnTo>
                  <a:lnTo>
                    <a:pt x="974" y="652"/>
                  </a:lnTo>
                  <a:lnTo>
                    <a:pt x="978" y="648"/>
                  </a:lnTo>
                  <a:lnTo>
                    <a:pt x="988" y="648"/>
                  </a:lnTo>
                  <a:lnTo>
                    <a:pt x="992" y="638"/>
                  </a:lnTo>
                  <a:lnTo>
                    <a:pt x="996" y="632"/>
                  </a:lnTo>
                  <a:lnTo>
                    <a:pt x="998" y="632"/>
                  </a:lnTo>
                  <a:lnTo>
                    <a:pt x="1000" y="632"/>
                  </a:lnTo>
                  <a:lnTo>
                    <a:pt x="1002" y="630"/>
                  </a:lnTo>
                  <a:lnTo>
                    <a:pt x="1026" y="628"/>
                  </a:lnTo>
                  <a:lnTo>
                    <a:pt x="1060" y="628"/>
                  </a:lnTo>
                  <a:lnTo>
                    <a:pt x="1064" y="632"/>
                  </a:lnTo>
                  <a:lnTo>
                    <a:pt x="1080" y="628"/>
                  </a:lnTo>
                  <a:lnTo>
                    <a:pt x="1084" y="624"/>
                  </a:lnTo>
                  <a:lnTo>
                    <a:pt x="1082" y="628"/>
                  </a:lnTo>
                  <a:lnTo>
                    <a:pt x="1086" y="628"/>
                  </a:lnTo>
                  <a:lnTo>
                    <a:pt x="1092" y="624"/>
                  </a:lnTo>
                  <a:lnTo>
                    <a:pt x="1094" y="622"/>
                  </a:lnTo>
                  <a:lnTo>
                    <a:pt x="1100" y="612"/>
                  </a:lnTo>
                  <a:lnTo>
                    <a:pt x="1102" y="612"/>
                  </a:lnTo>
                  <a:lnTo>
                    <a:pt x="1108" y="606"/>
                  </a:lnTo>
                  <a:lnTo>
                    <a:pt x="1124" y="604"/>
                  </a:lnTo>
                  <a:lnTo>
                    <a:pt x="1128" y="604"/>
                  </a:lnTo>
                  <a:lnTo>
                    <a:pt x="1132" y="602"/>
                  </a:lnTo>
                  <a:lnTo>
                    <a:pt x="1144" y="588"/>
                  </a:lnTo>
                  <a:lnTo>
                    <a:pt x="1140" y="582"/>
                  </a:lnTo>
                  <a:lnTo>
                    <a:pt x="1144" y="584"/>
                  </a:lnTo>
                  <a:close/>
                  <a:moveTo>
                    <a:pt x="288" y="242"/>
                  </a:moveTo>
                  <a:lnTo>
                    <a:pt x="288" y="246"/>
                  </a:lnTo>
                  <a:lnTo>
                    <a:pt x="284" y="246"/>
                  </a:lnTo>
                  <a:lnTo>
                    <a:pt x="282" y="248"/>
                  </a:lnTo>
                  <a:lnTo>
                    <a:pt x="282" y="250"/>
                  </a:lnTo>
                  <a:lnTo>
                    <a:pt x="264" y="264"/>
                  </a:lnTo>
                  <a:lnTo>
                    <a:pt x="262" y="258"/>
                  </a:lnTo>
                  <a:lnTo>
                    <a:pt x="268" y="254"/>
                  </a:lnTo>
                  <a:lnTo>
                    <a:pt x="270" y="252"/>
                  </a:lnTo>
                  <a:lnTo>
                    <a:pt x="274" y="248"/>
                  </a:lnTo>
                  <a:lnTo>
                    <a:pt x="276" y="244"/>
                  </a:lnTo>
                  <a:lnTo>
                    <a:pt x="274" y="238"/>
                  </a:lnTo>
                  <a:lnTo>
                    <a:pt x="268" y="238"/>
                  </a:lnTo>
                  <a:lnTo>
                    <a:pt x="262" y="244"/>
                  </a:lnTo>
                  <a:lnTo>
                    <a:pt x="260" y="252"/>
                  </a:lnTo>
                  <a:lnTo>
                    <a:pt x="254" y="258"/>
                  </a:lnTo>
                  <a:lnTo>
                    <a:pt x="242" y="256"/>
                  </a:lnTo>
                  <a:lnTo>
                    <a:pt x="236" y="250"/>
                  </a:lnTo>
                  <a:lnTo>
                    <a:pt x="242" y="248"/>
                  </a:lnTo>
                  <a:lnTo>
                    <a:pt x="244" y="244"/>
                  </a:lnTo>
                  <a:lnTo>
                    <a:pt x="244" y="240"/>
                  </a:lnTo>
                  <a:lnTo>
                    <a:pt x="252" y="236"/>
                  </a:lnTo>
                  <a:lnTo>
                    <a:pt x="252" y="230"/>
                  </a:lnTo>
                  <a:lnTo>
                    <a:pt x="248" y="226"/>
                  </a:lnTo>
                  <a:lnTo>
                    <a:pt x="248" y="224"/>
                  </a:lnTo>
                  <a:lnTo>
                    <a:pt x="262" y="226"/>
                  </a:lnTo>
                  <a:lnTo>
                    <a:pt x="264" y="224"/>
                  </a:lnTo>
                  <a:lnTo>
                    <a:pt x="264" y="222"/>
                  </a:lnTo>
                  <a:lnTo>
                    <a:pt x="260" y="222"/>
                  </a:lnTo>
                  <a:lnTo>
                    <a:pt x="256" y="216"/>
                  </a:lnTo>
                  <a:lnTo>
                    <a:pt x="240" y="216"/>
                  </a:lnTo>
                  <a:lnTo>
                    <a:pt x="240" y="220"/>
                  </a:lnTo>
                  <a:lnTo>
                    <a:pt x="238" y="222"/>
                  </a:lnTo>
                  <a:lnTo>
                    <a:pt x="236" y="218"/>
                  </a:lnTo>
                  <a:lnTo>
                    <a:pt x="230" y="220"/>
                  </a:lnTo>
                  <a:lnTo>
                    <a:pt x="226" y="220"/>
                  </a:lnTo>
                  <a:lnTo>
                    <a:pt x="224" y="216"/>
                  </a:lnTo>
                  <a:lnTo>
                    <a:pt x="220" y="218"/>
                  </a:lnTo>
                  <a:lnTo>
                    <a:pt x="218" y="224"/>
                  </a:lnTo>
                  <a:lnTo>
                    <a:pt x="216" y="222"/>
                  </a:lnTo>
                  <a:lnTo>
                    <a:pt x="216" y="226"/>
                  </a:lnTo>
                  <a:lnTo>
                    <a:pt x="212" y="220"/>
                  </a:lnTo>
                  <a:lnTo>
                    <a:pt x="214" y="212"/>
                  </a:lnTo>
                  <a:lnTo>
                    <a:pt x="220" y="214"/>
                  </a:lnTo>
                  <a:lnTo>
                    <a:pt x="224" y="210"/>
                  </a:lnTo>
                  <a:lnTo>
                    <a:pt x="228" y="214"/>
                  </a:lnTo>
                  <a:lnTo>
                    <a:pt x="240" y="206"/>
                  </a:lnTo>
                  <a:lnTo>
                    <a:pt x="242" y="208"/>
                  </a:lnTo>
                  <a:lnTo>
                    <a:pt x="256" y="204"/>
                  </a:lnTo>
                  <a:lnTo>
                    <a:pt x="264" y="202"/>
                  </a:lnTo>
                  <a:lnTo>
                    <a:pt x="268" y="196"/>
                  </a:lnTo>
                  <a:lnTo>
                    <a:pt x="276" y="196"/>
                  </a:lnTo>
                  <a:lnTo>
                    <a:pt x="282" y="188"/>
                  </a:lnTo>
                  <a:lnTo>
                    <a:pt x="294" y="194"/>
                  </a:lnTo>
                  <a:lnTo>
                    <a:pt x="278" y="204"/>
                  </a:lnTo>
                  <a:lnTo>
                    <a:pt x="278" y="208"/>
                  </a:lnTo>
                  <a:lnTo>
                    <a:pt x="276" y="208"/>
                  </a:lnTo>
                  <a:lnTo>
                    <a:pt x="278" y="212"/>
                  </a:lnTo>
                  <a:lnTo>
                    <a:pt x="302" y="212"/>
                  </a:lnTo>
                  <a:lnTo>
                    <a:pt x="310" y="202"/>
                  </a:lnTo>
                  <a:lnTo>
                    <a:pt x="314" y="202"/>
                  </a:lnTo>
                  <a:lnTo>
                    <a:pt x="312" y="208"/>
                  </a:lnTo>
                  <a:lnTo>
                    <a:pt x="316" y="206"/>
                  </a:lnTo>
                  <a:lnTo>
                    <a:pt x="312" y="214"/>
                  </a:lnTo>
                  <a:lnTo>
                    <a:pt x="314" y="216"/>
                  </a:lnTo>
                  <a:lnTo>
                    <a:pt x="302" y="234"/>
                  </a:lnTo>
                  <a:lnTo>
                    <a:pt x="308" y="232"/>
                  </a:lnTo>
                  <a:lnTo>
                    <a:pt x="310" y="234"/>
                  </a:lnTo>
                  <a:lnTo>
                    <a:pt x="300" y="236"/>
                  </a:lnTo>
                  <a:lnTo>
                    <a:pt x="294" y="230"/>
                  </a:lnTo>
                  <a:lnTo>
                    <a:pt x="288" y="230"/>
                  </a:lnTo>
                  <a:lnTo>
                    <a:pt x="282" y="238"/>
                  </a:lnTo>
                  <a:lnTo>
                    <a:pt x="288" y="242"/>
                  </a:lnTo>
                  <a:close/>
                  <a:moveTo>
                    <a:pt x="392" y="348"/>
                  </a:moveTo>
                  <a:lnTo>
                    <a:pt x="384" y="356"/>
                  </a:lnTo>
                  <a:lnTo>
                    <a:pt x="378" y="360"/>
                  </a:lnTo>
                  <a:lnTo>
                    <a:pt x="372" y="360"/>
                  </a:lnTo>
                  <a:lnTo>
                    <a:pt x="370" y="364"/>
                  </a:lnTo>
                  <a:lnTo>
                    <a:pt x="366" y="364"/>
                  </a:lnTo>
                  <a:lnTo>
                    <a:pt x="364" y="372"/>
                  </a:lnTo>
                  <a:lnTo>
                    <a:pt x="358" y="372"/>
                  </a:lnTo>
                  <a:lnTo>
                    <a:pt x="342" y="378"/>
                  </a:lnTo>
                  <a:lnTo>
                    <a:pt x="338" y="376"/>
                  </a:lnTo>
                  <a:lnTo>
                    <a:pt x="332" y="378"/>
                  </a:lnTo>
                  <a:lnTo>
                    <a:pt x="328" y="372"/>
                  </a:lnTo>
                  <a:lnTo>
                    <a:pt x="316" y="368"/>
                  </a:lnTo>
                  <a:lnTo>
                    <a:pt x="312" y="362"/>
                  </a:lnTo>
                  <a:lnTo>
                    <a:pt x="306" y="362"/>
                  </a:lnTo>
                  <a:lnTo>
                    <a:pt x="308" y="366"/>
                  </a:lnTo>
                  <a:lnTo>
                    <a:pt x="300" y="362"/>
                  </a:lnTo>
                  <a:lnTo>
                    <a:pt x="304" y="358"/>
                  </a:lnTo>
                  <a:lnTo>
                    <a:pt x="308" y="356"/>
                  </a:lnTo>
                  <a:lnTo>
                    <a:pt x="320" y="364"/>
                  </a:lnTo>
                  <a:lnTo>
                    <a:pt x="326" y="364"/>
                  </a:lnTo>
                  <a:lnTo>
                    <a:pt x="328" y="362"/>
                  </a:lnTo>
                  <a:lnTo>
                    <a:pt x="330" y="362"/>
                  </a:lnTo>
                  <a:lnTo>
                    <a:pt x="338" y="366"/>
                  </a:lnTo>
                  <a:lnTo>
                    <a:pt x="340" y="364"/>
                  </a:lnTo>
                  <a:lnTo>
                    <a:pt x="338" y="362"/>
                  </a:lnTo>
                  <a:lnTo>
                    <a:pt x="338" y="360"/>
                  </a:lnTo>
                  <a:lnTo>
                    <a:pt x="346" y="360"/>
                  </a:lnTo>
                  <a:lnTo>
                    <a:pt x="344" y="356"/>
                  </a:lnTo>
                  <a:lnTo>
                    <a:pt x="346" y="352"/>
                  </a:lnTo>
                  <a:lnTo>
                    <a:pt x="346" y="350"/>
                  </a:lnTo>
                  <a:lnTo>
                    <a:pt x="346" y="350"/>
                  </a:lnTo>
                  <a:lnTo>
                    <a:pt x="354" y="350"/>
                  </a:lnTo>
                  <a:lnTo>
                    <a:pt x="352" y="346"/>
                  </a:lnTo>
                  <a:lnTo>
                    <a:pt x="356" y="346"/>
                  </a:lnTo>
                  <a:lnTo>
                    <a:pt x="356" y="342"/>
                  </a:lnTo>
                  <a:lnTo>
                    <a:pt x="348" y="342"/>
                  </a:lnTo>
                  <a:lnTo>
                    <a:pt x="350" y="338"/>
                  </a:lnTo>
                  <a:lnTo>
                    <a:pt x="348" y="338"/>
                  </a:lnTo>
                  <a:lnTo>
                    <a:pt x="344" y="330"/>
                  </a:lnTo>
                  <a:lnTo>
                    <a:pt x="338" y="330"/>
                  </a:lnTo>
                  <a:lnTo>
                    <a:pt x="338" y="326"/>
                  </a:lnTo>
                  <a:lnTo>
                    <a:pt x="334" y="322"/>
                  </a:lnTo>
                  <a:lnTo>
                    <a:pt x="334" y="320"/>
                  </a:lnTo>
                  <a:lnTo>
                    <a:pt x="330" y="316"/>
                  </a:lnTo>
                  <a:lnTo>
                    <a:pt x="338" y="316"/>
                  </a:lnTo>
                  <a:lnTo>
                    <a:pt x="340" y="314"/>
                  </a:lnTo>
                  <a:lnTo>
                    <a:pt x="338" y="320"/>
                  </a:lnTo>
                  <a:lnTo>
                    <a:pt x="340" y="324"/>
                  </a:lnTo>
                  <a:lnTo>
                    <a:pt x="354" y="334"/>
                  </a:lnTo>
                  <a:lnTo>
                    <a:pt x="358" y="330"/>
                  </a:lnTo>
                  <a:lnTo>
                    <a:pt x="356" y="320"/>
                  </a:lnTo>
                  <a:lnTo>
                    <a:pt x="360" y="326"/>
                  </a:lnTo>
                  <a:lnTo>
                    <a:pt x="360" y="332"/>
                  </a:lnTo>
                  <a:lnTo>
                    <a:pt x="364" y="338"/>
                  </a:lnTo>
                  <a:lnTo>
                    <a:pt x="368" y="340"/>
                  </a:lnTo>
                  <a:lnTo>
                    <a:pt x="370" y="334"/>
                  </a:lnTo>
                  <a:lnTo>
                    <a:pt x="370" y="336"/>
                  </a:lnTo>
                  <a:lnTo>
                    <a:pt x="370" y="342"/>
                  </a:lnTo>
                  <a:lnTo>
                    <a:pt x="374" y="344"/>
                  </a:lnTo>
                  <a:lnTo>
                    <a:pt x="382" y="342"/>
                  </a:lnTo>
                  <a:lnTo>
                    <a:pt x="390" y="334"/>
                  </a:lnTo>
                  <a:lnTo>
                    <a:pt x="394" y="326"/>
                  </a:lnTo>
                  <a:lnTo>
                    <a:pt x="404" y="320"/>
                  </a:lnTo>
                  <a:lnTo>
                    <a:pt x="416" y="318"/>
                  </a:lnTo>
                  <a:lnTo>
                    <a:pt x="426" y="320"/>
                  </a:lnTo>
                  <a:lnTo>
                    <a:pt x="428" y="324"/>
                  </a:lnTo>
                  <a:lnTo>
                    <a:pt x="424" y="328"/>
                  </a:lnTo>
                  <a:lnTo>
                    <a:pt x="418" y="324"/>
                  </a:lnTo>
                  <a:lnTo>
                    <a:pt x="416" y="326"/>
                  </a:lnTo>
                  <a:lnTo>
                    <a:pt x="412" y="328"/>
                  </a:lnTo>
                  <a:lnTo>
                    <a:pt x="418" y="330"/>
                  </a:lnTo>
                  <a:lnTo>
                    <a:pt x="418" y="332"/>
                  </a:lnTo>
                  <a:lnTo>
                    <a:pt x="408" y="332"/>
                  </a:lnTo>
                  <a:lnTo>
                    <a:pt x="402" y="330"/>
                  </a:lnTo>
                  <a:lnTo>
                    <a:pt x="404" y="336"/>
                  </a:lnTo>
                  <a:lnTo>
                    <a:pt x="392" y="342"/>
                  </a:lnTo>
                  <a:lnTo>
                    <a:pt x="392" y="348"/>
                  </a:lnTo>
                  <a:close/>
                  <a:moveTo>
                    <a:pt x="450" y="422"/>
                  </a:moveTo>
                  <a:lnTo>
                    <a:pt x="440" y="424"/>
                  </a:lnTo>
                  <a:lnTo>
                    <a:pt x="428" y="422"/>
                  </a:lnTo>
                  <a:lnTo>
                    <a:pt x="414" y="428"/>
                  </a:lnTo>
                  <a:lnTo>
                    <a:pt x="414" y="434"/>
                  </a:lnTo>
                  <a:lnTo>
                    <a:pt x="412" y="434"/>
                  </a:lnTo>
                  <a:lnTo>
                    <a:pt x="404" y="436"/>
                  </a:lnTo>
                  <a:lnTo>
                    <a:pt x="400" y="434"/>
                  </a:lnTo>
                  <a:lnTo>
                    <a:pt x="402" y="430"/>
                  </a:lnTo>
                  <a:lnTo>
                    <a:pt x="404" y="430"/>
                  </a:lnTo>
                  <a:lnTo>
                    <a:pt x="410" y="422"/>
                  </a:lnTo>
                  <a:lnTo>
                    <a:pt x="412" y="422"/>
                  </a:lnTo>
                  <a:lnTo>
                    <a:pt x="418" y="414"/>
                  </a:lnTo>
                  <a:lnTo>
                    <a:pt x="420" y="410"/>
                  </a:lnTo>
                  <a:lnTo>
                    <a:pt x="426" y="408"/>
                  </a:lnTo>
                  <a:lnTo>
                    <a:pt x="424" y="404"/>
                  </a:lnTo>
                  <a:lnTo>
                    <a:pt x="426" y="402"/>
                  </a:lnTo>
                  <a:lnTo>
                    <a:pt x="436" y="402"/>
                  </a:lnTo>
                  <a:lnTo>
                    <a:pt x="428" y="408"/>
                  </a:lnTo>
                  <a:lnTo>
                    <a:pt x="428" y="412"/>
                  </a:lnTo>
                  <a:lnTo>
                    <a:pt x="434" y="412"/>
                  </a:lnTo>
                  <a:lnTo>
                    <a:pt x="432" y="416"/>
                  </a:lnTo>
                  <a:lnTo>
                    <a:pt x="446" y="414"/>
                  </a:lnTo>
                  <a:lnTo>
                    <a:pt x="450" y="418"/>
                  </a:lnTo>
                  <a:lnTo>
                    <a:pt x="464" y="418"/>
                  </a:lnTo>
                  <a:lnTo>
                    <a:pt x="450" y="422"/>
                  </a:lnTo>
                  <a:close/>
                  <a:moveTo>
                    <a:pt x="588" y="468"/>
                  </a:moveTo>
                  <a:lnTo>
                    <a:pt x="588" y="470"/>
                  </a:lnTo>
                  <a:lnTo>
                    <a:pt x="586" y="470"/>
                  </a:lnTo>
                  <a:lnTo>
                    <a:pt x="582" y="468"/>
                  </a:lnTo>
                  <a:lnTo>
                    <a:pt x="588" y="468"/>
                  </a:lnTo>
                  <a:close/>
                  <a:moveTo>
                    <a:pt x="558" y="478"/>
                  </a:moveTo>
                  <a:lnTo>
                    <a:pt x="562" y="478"/>
                  </a:lnTo>
                  <a:lnTo>
                    <a:pt x="564" y="474"/>
                  </a:lnTo>
                  <a:lnTo>
                    <a:pt x="562" y="478"/>
                  </a:lnTo>
                  <a:lnTo>
                    <a:pt x="566" y="478"/>
                  </a:lnTo>
                  <a:lnTo>
                    <a:pt x="564" y="474"/>
                  </a:lnTo>
                  <a:lnTo>
                    <a:pt x="568" y="476"/>
                  </a:lnTo>
                  <a:lnTo>
                    <a:pt x="568" y="472"/>
                  </a:lnTo>
                  <a:lnTo>
                    <a:pt x="568" y="470"/>
                  </a:lnTo>
                  <a:lnTo>
                    <a:pt x="570" y="470"/>
                  </a:lnTo>
                  <a:lnTo>
                    <a:pt x="568" y="464"/>
                  </a:lnTo>
                  <a:lnTo>
                    <a:pt x="572" y="460"/>
                  </a:lnTo>
                  <a:lnTo>
                    <a:pt x="576" y="460"/>
                  </a:lnTo>
                  <a:lnTo>
                    <a:pt x="572" y="466"/>
                  </a:lnTo>
                  <a:lnTo>
                    <a:pt x="574" y="468"/>
                  </a:lnTo>
                  <a:lnTo>
                    <a:pt x="578" y="466"/>
                  </a:lnTo>
                  <a:lnTo>
                    <a:pt x="572" y="474"/>
                  </a:lnTo>
                  <a:lnTo>
                    <a:pt x="568" y="476"/>
                  </a:lnTo>
                  <a:lnTo>
                    <a:pt x="564" y="482"/>
                  </a:lnTo>
                  <a:lnTo>
                    <a:pt x="562" y="480"/>
                  </a:lnTo>
                  <a:lnTo>
                    <a:pt x="560" y="484"/>
                  </a:lnTo>
                  <a:lnTo>
                    <a:pt x="556" y="484"/>
                  </a:lnTo>
                  <a:lnTo>
                    <a:pt x="556" y="486"/>
                  </a:lnTo>
                  <a:lnTo>
                    <a:pt x="554" y="486"/>
                  </a:lnTo>
                  <a:lnTo>
                    <a:pt x="554" y="484"/>
                  </a:lnTo>
                  <a:lnTo>
                    <a:pt x="558" y="478"/>
                  </a:lnTo>
                  <a:close/>
                  <a:moveTo>
                    <a:pt x="550" y="600"/>
                  </a:moveTo>
                  <a:lnTo>
                    <a:pt x="548" y="586"/>
                  </a:lnTo>
                  <a:lnTo>
                    <a:pt x="550" y="582"/>
                  </a:lnTo>
                  <a:lnTo>
                    <a:pt x="550" y="574"/>
                  </a:lnTo>
                  <a:lnTo>
                    <a:pt x="546" y="572"/>
                  </a:lnTo>
                  <a:lnTo>
                    <a:pt x="548" y="578"/>
                  </a:lnTo>
                  <a:lnTo>
                    <a:pt x="546" y="578"/>
                  </a:lnTo>
                  <a:lnTo>
                    <a:pt x="544" y="570"/>
                  </a:lnTo>
                  <a:lnTo>
                    <a:pt x="542" y="570"/>
                  </a:lnTo>
                  <a:lnTo>
                    <a:pt x="542" y="572"/>
                  </a:lnTo>
                  <a:lnTo>
                    <a:pt x="542" y="574"/>
                  </a:lnTo>
                  <a:lnTo>
                    <a:pt x="540" y="576"/>
                  </a:lnTo>
                  <a:lnTo>
                    <a:pt x="538" y="576"/>
                  </a:lnTo>
                  <a:lnTo>
                    <a:pt x="538" y="574"/>
                  </a:lnTo>
                  <a:lnTo>
                    <a:pt x="538" y="570"/>
                  </a:lnTo>
                  <a:lnTo>
                    <a:pt x="534" y="568"/>
                  </a:lnTo>
                  <a:lnTo>
                    <a:pt x="544" y="566"/>
                  </a:lnTo>
                  <a:lnTo>
                    <a:pt x="554" y="572"/>
                  </a:lnTo>
                  <a:lnTo>
                    <a:pt x="554" y="580"/>
                  </a:lnTo>
                  <a:lnTo>
                    <a:pt x="552" y="586"/>
                  </a:lnTo>
                  <a:lnTo>
                    <a:pt x="554" y="596"/>
                  </a:lnTo>
                  <a:lnTo>
                    <a:pt x="556" y="596"/>
                  </a:lnTo>
                  <a:lnTo>
                    <a:pt x="556" y="600"/>
                  </a:lnTo>
                  <a:lnTo>
                    <a:pt x="552" y="602"/>
                  </a:lnTo>
                  <a:lnTo>
                    <a:pt x="550" y="598"/>
                  </a:lnTo>
                  <a:lnTo>
                    <a:pt x="550" y="600"/>
                  </a:lnTo>
                  <a:close/>
                  <a:moveTo>
                    <a:pt x="552" y="610"/>
                  </a:moveTo>
                  <a:lnTo>
                    <a:pt x="550" y="604"/>
                  </a:lnTo>
                  <a:lnTo>
                    <a:pt x="552" y="604"/>
                  </a:lnTo>
                  <a:lnTo>
                    <a:pt x="556" y="610"/>
                  </a:lnTo>
                  <a:lnTo>
                    <a:pt x="552" y="610"/>
                  </a:lnTo>
                  <a:close/>
                  <a:moveTo>
                    <a:pt x="556" y="566"/>
                  </a:moveTo>
                  <a:lnTo>
                    <a:pt x="550" y="568"/>
                  </a:lnTo>
                  <a:lnTo>
                    <a:pt x="546" y="566"/>
                  </a:lnTo>
                  <a:lnTo>
                    <a:pt x="544" y="564"/>
                  </a:lnTo>
                  <a:lnTo>
                    <a:pt x="544" y="564"/>
                  </a:lnTo>
                  <a:lnTo>
                    <a:pt x="538" y="560"/>
                  </a:lnTo>
                  <a:lnTo>
                    <a:pt x="544" y="558"/>
                  </a:lnTo>
                  <a:lnTo>
                    <a:pt x="550" y="558"/>
                  </a:lnTo>
                  <a:lnTo>
                    <a:pt x="552" y="562"/>
                  </a:lnTo>
                  <a:lnTo>
                    <a:pt x="550" y="564"/>
                  </a:lnTo>
                  <a:lnTo>
                    <a:pt x="558" y="562"/>
                  </a:lnTo>
                  <a:lnTo>
                    <a:pt x="560" y="568"/>
                  </a:lnTo>
                  <a:lnTo>
                    <a:pt x="558" y="570"/>
                  </a:lnTo>
                  <a:lnTo>
                    <a:pt x="556" y="568"/>
                  </a:lnTo>
                  <a:lnTo>
                    <a:pt x="556" y="566"/>
                  </a:lnTo>
                  <a:close/>
                  <a:moveTo>
                    <a:pt x="570" y="630"/>
                  </a:moveTo>
                  <a:lnTo>
                    <a:pt x="568" y="620"/>
                  </a:lnTo>
                  <a:lnTo>
                    <a:pt x="564" y="612"/>
                  </a:lnTo>
                  <a:lnTo>
                    <a:pt x="564" y="610"/>
                  </a:lnTo>
                  <a:lnTo>
                    <a:pt x="562" y="606"/>
                  </a:lnTo>
                  <a:lnTo>
                    <a:pt x="562" y="602"/>
                  </a:lnTo>
                  <a:lnTo>
                    <a:pt x="560" y="602"/>
                  </a:lnTo>
                  <a:lnTo>
                    <a:pt x="560" y="600"/>
                  </a:lnTo>
                  <a:lnTo>
                    <a:pt x="558" y="600"/>
                  </a:lnTo>
                  <a:lnTo>
                    <a:pt x="556" y="604"/>
                  </a:lnTo>
                  <a:lnTo>
                    <a:pt x="556" y="600"/>
                  </a:lnTo>
                  <a:lnTo>
                    <a:pt x="558" y="596"/>
                  </a:lnTo>
                  <a:lnTo>
                    <a:pt x="560" y="600"/>
                  </a:lnTo>
                  <a:lnTo>
                    <a:pt x="562" y="600"/>
                  </a:lnTo>
                  <a:lnTo>
                    <a:pt x="562" y="598"/>
                  </a:lnTo>
                  <a:lnTo>
                    <a:pt x="564" y="606"/>
                  </a:lnTo>
                  <a:lnTo>
                    <a:pt x="564" y="600"/>
                  </a:lnTo>
                  <a:lnTo>
                    <a:pt x="566" y="600"/>
                  </a:lnTo>
                  <a:lnTo>
                    <a:pt x="568" y="602"/>
                  </a:lnTo>
                  <a:lnTo>
                    <a:pt x="566" y="606"/>
                  </a:lnTo>
                  <a:lnTo>
                    <a:pt x="570" y="610"/>
                  </a:lnTo>
                  <a:lnTo>
                    <a:pt x="566" y="614"/>
                  </a:lnTo>
                  <a:lnTo>
                    <a:pt x="568" y="616"/>
                  </a:lnTo>
                  <a:lnTo>
                    <a:pt x="572" y="618"/>
                  </a:lnTo>
                  <a:lnTo>
                    <a:pt x="576" y="624"/>
                  </a:lnTo>
                  <a:lnTo>
                    <a:pt x="578" y="628"/>
                  </a:lnTo>
                  <a:lnTo>
                    <a:pt x="570" y="630"/>
                  </a:lnTo>
                  <a:close/>
                  <a:moveTo>
                    <a:pt x="600" y="612"/>
                  </a:moveTo>
                  <a:lnTo>
                    <a:pt x="600" y="624"/>
                  </a:lnTo>
                  <a:lnTo>
                    <a:pt x="598" y="622"/>
                  </a:lnTo>
                  <a:lnTo>
                    <a:pt x="596" y="626"/>
                  </a:lnTo>
                  <a:lnTo>
                    <a:pt x="594" y="628"/>
                  </a:lnTo>
                  <a:lnTo>
                    <a:pt x="592" y="620"/>
                  </a:lnTo>
                  <a:lnTo>
                    <a:pt x="594" y="614"/>
                  </a:lnTo>
                  <a:lnTo>
                    <a:pt x="596" y="608"/>
                  </a:lnTo>
                  <a:lnTo>
                    <a:pt x="594" y="610"/>
                  </a:lnTo>
                  <a:lnTo>
                    <a:pt x="596" y="600"/>
                  </a:lnTo>
                  <a:lnTo>
                    <a:pt x="592" y="598"/>
                  </a:lnTo>
                  <a:lnTo>
                    <a:pt x="592" y="598"/>
                  </a:lnTo>
                  <a:lnTo>
                    <a:pt x="590" y="604"/>
                  </a:lnTo>
                  <a:lnTo>
                    <a:pt x="588" y="604"/>
                  </a:lnTo>
                  <a:lnTo>
                    <a:pt x="586" y="600"/>
                  </a:lnTo>
                  <a:lnTo>
                    <a:pt x="588" y="596"/>
                  </a:lnTo>
                  <a:lnTo>
                    <a:pt x="582" y="592"/>
                  </a:lnTo>
                  <a:lnTo>
                    <a:pt x="584" y="590"/>
                  </a:lnTo>
                  <a:lnTo>
                    <a:pt x="582" y="590"/>
                  </a:lnTo>
                  <a:lnTo>
                    <a:pt x="582" y="594"/>
                  </a:lnTo>
                  <a:lnTo>
                    <a:pt x="576" y="594"/>
                  </a:lnTo>
                  <a:lnTo>
                    <a:pt x="576" y="586"/>
                  </a:lnTo>
                  <a:lnTo>
                    <a:pt x="572" y="584"/>
                  </a:lnTo>
                  <a:lnTo>
                    <a:pt x="568" y="578"/>
                  </a:lnTo>
                  <a:lnTo>
                    <a:pt x="566" y="572"/>
                  </a:lnTo>
                  <a:lnTo>
                    <a:pt x="572" y="570"/>
                  </a:lnTo>
                  <a:lnTo>
                    <a:pt x="564" y="570"/>
                  </a:lnTo>
                  <a:lnTo>
                    <a:pt x="562" y="566"/>
                  </a:lnTo>
                  <a:lnTo>
                    <a:pt x="562" y="566"/>
                  </a:lnTo>
                  <a:lnTo>
                    <a:pt x="562" y="562"/>
                  </a:lnTo>
                  <a:lnTo>
                    <a:pt x="566" y="552"/>
                  </a:lnTo>
                  <a:lnTo>
                    <a:pt x="578" y="554"/>
                  </a:lnTo>
                  <a:lnTo>
                    <a:pt x="574" y="548"/>
                  </a:lnTo>
                  <a:lnTo>
                    <a:pt x="576" y="544"/>
                  </a:lnTo>
                  <a:lnTo>
                    <a:pt x="574" y="544"/>
                  </a:lnTo>
                  <a:lnTo>
                    <a:pt x="574" y="542"/>
                  </a:lnTo>
                  <a:lnTo>
                    <a:pt x="570" y="542"/>
                  </a:lnTo>
                  <a:lnTo>
                    <a:pt x="570" y="540"/>
                  </a:lnTo>
                  <a:lnTo>
                    <a:pt x="576" y="538"/>
                  </a:lnTo>
                  <a:lnTo>
                    <a:pt x="578" y="540"/>
                  </a:lnTo>
                  <a:lnTo>
                    <a:pt x="578" y="540"/>
                  </a:lnTo>
                  <a:lnTo>
                    <a:pt x="580" y="544"/>
                  </a:lnTo>
                  <a:lnTo>
                    <a:pt x="576" y="548"/>
                  </a:lnTo>
                  <a:lnTo>
                    <a:pt x="582" y="546"/>
                  </a:lnTo>
                  <a:lnTo>
                    <a:pt x="584" y="548"/>
                  </a:lnTo>
                  <a:lnTo>
                    <a:pt x="580" y="550"/>
                  </a:lnTo>
                  <a:lnTo>
                    <a:pt x="580" y="554"/>
                  </a:lnTo>
                  <a:lnTo>
                    <a:pt x="584" y="566"/>
                  </a:lnTo>
                  <a:lnTo>
                    <a:pt x="588" y="570"/>
                  </a:lnTo>
                  <a:lnTo>
                    <a:pt x="586" y="572"/>
                  </a:lnTo>
                  <a:lnTo>
                    <a:pt x="590" y="582"/>
                  </a:lnTo>
                  <a:lnTo>
                    <a:pt x="590" y="588"/>
                  </a:lnTo>
                  <a:lnTo>
                    <a:pt x="602" y="608"/>
                  </a:lnTo>
                  <a:lnTo>
                    <a:pt x="600" y="612"/>
                  </a:lnTo>
                  <a:close/>
                  <a:moveTo>
                    <a:pt x="710" y="642"/>
                  </a:moveTo>
                  <a:lnTo>
                    <a:pt x="708" y="646"/>
                  </a:lnTo>
                  <a:lnTo>
                    <a:pt x="706" y="646"/>
                  </a:lnTo>
                  <a:lnTo>
                    <a:pt x="706" y="648"/>
                  </a:lnTo>
                  <a:lnTo>
                    <a:pt x="704" y="646"/>
                  </a:lnTo>
                  <a:lnTo>
                    <a:pt x="700" y="646"/>
                  </a:lnTo>
                  <a:lnTo>
                    <a:pt x="700" y="644"/>
                  </a:lnTo>
                  <a:lnTo>
                    <a:pt x="698" y="646"/>
                  </a:lnTo>
                  <a:lnTo>
                    <a:pt x="698" y="644"/>
                  </a:lnTo>
                  <a:lnTo>
                    <a:pt x="700" y="644"/>
                  </a:lnTo>
                  <a:lnTo>
                    <a:pt x="700" y="642"/>
                  </a:lnTo>
                  <a:lnTo>
                    <a:pt x="696" y="640"/>
                  </a:lnTo>
                  <a:lnTo>
                    <a:pt x="696" y="638"/>
                  </a:lnTo>
                  <a:lnTo>
                    <a:pt x="700" y="636"/>
                  </a:lnTo>
                  <a:lnTo>
                    <a:pt x="698" y="634"/>
                  </a:lnTo>
                  <a:lnTo>
                    <a:pt x="700" y="630"/>
                  </a:lnTo>
                  <a:lnTo>
                    <a:pt x="706" y="628"/>
                  </a:lnTo>
                  <a:lnTo>
                    <a:pt x="712" y="636"/>
                  </a:lnTo>
                  <a:lnTo>
                    <a:pt x="710" y="642"/>
                  </a:lnTo>
                  <a:close/>
                  <a:moveTo>
                    <a:pt x="972" y="614"/>
                  </a:moveTo>
                  <a:lnTo>
                    <a:pt x="970" y="620"/>
                  </a:lnTo>
                  <a:lnTo>
                    <a:pt x="970" y="616"/>
                  </a:lnTo>
                  <a:lnTo>
                    <a:pt x="966" y="608"/>
                  </a:lnTo>
                  <a:lnTo>
                    <a:pt x="964" y="606"/>
                  </a:lnTo>
                  <a:lnTo>
                    <a:pt x="964" y="602"/>
                  </a:lnTo>
                  <a:lnTo>
                    <a:pt x="962" y="596"/>
                  </a:lnTo>
                  <a:lnTo>
                    <a:pt x="964" y="596"/>
                  </a:lnTo>
                  <a:lnTo>
                    <a:pt x="962" y="598"/>
                  </a:lnTo>
                  <a:lnTo>
                    <a:pt x="966" y="600"/>
                  </a:lnTo>
                  <a:lnTo>
                    <a:pt x="966" y="594"/>
                  </a:lnTo>
                  <a:lnTo>
                    <a:pt x="966" y="602"/>
                  </a:lnTo>
                  <a:lnTo>
                    <a:pt x="972" y="598"/>
                  </a:lnTo>
                  <a:lnTo>
                    <a:pt x="974" y="592"/>
                  </a:lnTo>
                  <a:lnTo>
                    <a:pt x="974" y="594"/>
                  </a:lnTo>
                  <a:lnTo>
                    <a:pt x="974" y="598"/>
                  </a:lnTo>
                  <a:lnTo>
                    <a:pt x="976" y="600"/>
                  </a:lnTo>
                  <a:lnTo>
                    <a:pt x="978" y="608"/>
                  </a:lnTo>
                  <a:lnTo>
                    <a:pt x="972" y="614"/>
                  </a:lnTo>
                  <a:close/>
                  <a:moveTo>
                    <a:pt x="1046" y="548"/>
                  </a:moveTo>
                  <a:lnTo>
                    <a:pt x="1040" y="548"/>
                  </a:lnTo>
                  <a:lnTo>
                    <a:pt x="1038" y="552"/>
                  </a:lnTo>
                  <a:lnTo>
                    <a:pt x="1032" y="552"/>
                  </a:lnTo>
                  <a:lnTo>
                    <a:pt x="1032" y="548"/>
                  </a:lnTo>
                  <a:lnTo>
                    <a:pt x="1024" y="546"/>
                  </a:lnTo>
                  <a:lnTo>
                    <a:pt x="1024" y="550"/>
                  </a:lnTo>
                  <a:lnTo>
                    <a:pt x="1018" y="552"/>
                  </a:lnTo>
                  <a:lnTo>
                    <a:pt x="1016" y="554"/>
                  </a:lnTo>
                  <a:lnTo>
                    <a:pt x="1018" y="558"/>
                  </a:lnTo>
                  <a:lnTo>
                    <a:pt x="1026" y="560"/>
                  </a:lnTo>
                  <a:lnTo>
                    <a:pt x="1026" y="570"/>
                  </a:lnTo>
                  <a:lnTo>
                    <a:pt x="1024" y="564"/>
                  </a:lnTo>
                  <a:lnTo>
                    <a:pt x="1022" y="562"/>
                  </a:lnTo>
                  <a:lnTo>
                    <a:pt x="1012" y="558"/>
                  </a:lnTo>
                  <a:lnTo>
                    <a:pt x="1016" y="558"/>
                  </a:lnTo>
                  <a:lnTo>
                    <a:pt x="1014" y="554"/>
                  </a:lnTo>
                  <a:lnTo>
                    <a:pt x="1016" y="546"/>
                  </a:lnTo>
                  <a:lnTo>
                    <a:pt x="1018" y="548"/>
                  </a:lnTo>
                  <a:lnTo>
                    <a:pt x="1022" y="546"/>
                  </a:lnTo>
                  <a:lnTo>
                    <a:pt x="1020" y="544"/>
                  </a:lnTo>
                  <a:lnTo>
                    <a:pt x="1018" y="536"/>
                  </a:lnTo>
                  <a:lnTo>
                    <a:pt x="1018" y="536"/>
                  </a:lnTo>
                  <a:lnTo>
                    <a:pt x="1022" y="544"/>
                  </a:lnTo>
                  <a:lnTo>
                    <a:pt x="1028" y="542"/>
                  </a:lnTo>
                  <a:lnTo>
                    <a:pt x="1028" y="532"/>
                  </a:lnTo>
                  <a:lnTo>
                    <a:pt x="1030" y="534"/>
                  </a:lnTo>
                  <a:lnTo>
                    <a:pt x="1030" y="536"/>
                  </a:lnTo>
                  <a:lnTo>
                    <a:pt x="1036" y="546"/>
                  </a:lnTo>
                  <a:lnTo>
                    <a:pt x="1038" y="546"/>
                  </a:lnTo>
                  <a:lnTo>
                    <a:pt x="1042" y="546"/>
                  </a:lnTo>
                  <a:lnTo>
                    <a:pt x="1042" y="544"/>
                  </a:lnTo>
                  <a:lnTo>
                    <a:pt x="1046" y="546"/>
                  </a:lnTo>
                  <a:lnTo>
                    <a:pt x="1044" y="546"/>
                  </a:lnTo>
                  <a:lnTo>
                    <a:pt x="1046" y="548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57" name="Freeform 827"/>
            <p:cNvSpPr>
              <a:spLocks/>
            </p:cNvSpPr>
            <p:nvPr/>
          </p:nvSpPr>
          <p:spPr bwMode="auto">
            <a:xfrm>
              <a:off x="3403069" y="2771215"/>
              <a:ext cx="24675" cy="31405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2"/>
                </a:cxn>
                <a:cxn ang="0">
                  <a:pos x="4" y="6"/>
                </a:cxn>
                <a:cxn ang="0">
                  <a:pos x="4" y="8"/>
                </a:cxn>
                <a:cxn ang="0">
                  <a:pos x="6" y="8"/>
                </a:cxn>
                <a:cxn ang="0">
                  <a:pos x="6" y="12"/>
                </a:cxn>
                <a:cxn ang="0">
                  <a:pos x="4" y="14"/>
                </a:cxn>
                <a:cxn ang="0">
                  <a:pos x="8" y="18"/>
                </a:cxn>
                <a:cxn ang="0">
                  <a:pos x="4" y="20"/>
                </a:cxn>
                <a:cxn ang="0">
                  <a:pos x="0" y="16"/>
                </a:cxn>
                <a:cxn ang="0">
                  <a:pos x="0" y="18"/>
                </a:cxn>
                <a:cxn ang="0">
                  <a:pos x="2" y="22"/>
                </a:cxn>
                <a:cxn ang="0">
                  <a:pos x="6" y="26"/>
                </a:cxn>
                <a:cxn ang="0">
                  <a:pos x="12" y="26"/>
                </a:cxn>
                <a:cxn ang="0">
                  <a:pos x="12" y="22"/>
                </a:cxn>
                <a:cxn ang="0">
                  <a:pos x="16" y="20"/>
                </a:cxn>
                <a:cxn ang="0">
                  <a:pos x="18" y="22"/>
                </a:cxn>
                <a:cxn ang="0">
                  <a:pos x="18" y="26"/>
                </a:cxn>
                <a:cxn ang="0">
                  <a:pos x="22" y="28"/>
                </a:cxn>
                <a:cxn ang="0">
                  <a:pos x="20" y="26"/>
                </a:cxn>
                <a:cxn ang="0">
                  <a:pos x="22" y="24"/>
                </a:cxn>
                <a:cxn ang="0">
                  <a:pos x="18" y="12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22" h="28">
                  <a:moveTo>
                    <a:pt x="4" y="0"/>
                  </a:moveTo>
                  <a:lnTo>
                    <a:pt x="4" y="2"/>
                  </a:lnTo>
                  <a:lnTo>
                    <a:pt x="4" y="6"/>
                  </a:lnTo>
                  <a:lnTo>
                    <a:pt x="4" y="8"/>
                  </a:lnTo>
                  <a:lnTo>
                    <a:pt x="6" y="8"/>
                  </a:lnTo>
                  <a:lnTo>
                    <a:pt x="6" y="12"/>
                  </a:lnTo>
                  <a:lnTo>
                    <a:pt x="4" y="14"/>
                  </a:lnTo>
                  <a:lnTo>
                    <a:pt x="8" y="18"/>
                  </a:lnTo>
                  <a:lnTo>
                    <a:pt x="4" y="20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2" y="22"/>
                  </a:lnTo>
                  <a:lnTo>
                    <a:pt x="6" y="26"/>
                  </a:lnTo>
                  <a:lnTo>
                    <a:pt x="12" y="26"/>
                  </a:lnTo>
                  <a:lnTo>
                    <a:pt x="12" y="22"/>
                  </a:lnTo>
                  <a:lnTo>
                    <a:pt x="16" y="20"/>
                  </a:lnTo>
                  <a:lnTo>
                    <a:pt x="18" y="22"/>
                  </a:lnTo>
                  <a:lnTo>
                    <a:pt x="18" y="26"/>
                  </a:lnTo>
                  <a:lnTo>
                    <a:pt x="22" y="28"/>
                  </a:lnTo>
                  <a:lnTo>
                    <a:pt x="20" y="26"/>
                  </a:lnTo>
                  <a:lnTo>
                    <a:pt x="22" y="24"/>
                  </a:lnTo>
                  <a:lnTo>
                    <a:pt x="18" y="1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58" name="Freeform 828"/>
            <p:cNvSpPr>
              <a:spLocks/>
            </p:cNvSpPr>
            <p:nvPr/>
          </p:nvSpPr>
          <p:spPr bwMode="auto">
            <a:xfrm>
              <a:off x="5816744" y="3639332"/>
              <a:ext cx="51593" cy="26918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0" y="4"/>
                </a:cxn>
                <a:cxn ang="0">
                  <a:pos x="2" y="14"/>
                </a:cxn>
                <a:cxn ang="0">
                  <a:pos x="0" y="16"/>
                </a:cxn>
                <a:cxn ang="0">
                  <a:pos x="2" y="22"/>
                </a:cxn>
                <a:cxn ang="0">
                  <a:pos x="12" y="24"/>
                </a:cxn>
                <a:cxn ang="0">
                  <a:pos x="16" y="22"/>
                </a:cxn>
                <a:cxn ang="0">
                  <a:pos x="42" y="20"/>
                </a:cxn>
                <a:cxn ang="0">
                  <a:pos x="44" y="18"/>
                </a:cxn>
                <a:cxn ang="0">
                  <a:pos x="46" y="14"/>
                </a:cxn>
                <a:cxn ang="0">
                  <a:pos x="40" y="10"/>
                </a:cxn>
                <a:cxn ang="0">
                  <a:pos x="40" y="8"/>
                </a:cxn>
                <a:cxn ang="0">
                  <a:pos x="34" y="4"/>
                </a:cxn>
                <a:cxn ang="0">
                  <a:pos x="30" y="4"/>
                </a:cxn>
                <a:cxn ang="0">
                  <a:pos x="24" y="2"/>
                </a:cxn>
                <a:cxn ang="0">
                  <a:pos x="20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6" y="0"/>
                </a:cxn>
              </a:cxnLst>
              <a:rect l="0" t="0" r="r" b="b"/>
              <a:pathLst>
                <a:path w="46" h="24">
                  <a:moveTo>
                    <a:pt x="16" y="0"/>
                  </a:moveTo>
                  <a:lnTo>
                    <a:pt x="10" y="4"/>
                  </a:lnTo>
                  <a:lnTo>
                    <a:pt x="2" y="14"/>
                  </a:lnTo>
                  <a:lnTo>
                    <a:pt x="0" y="16"/>
                  </a:lnTo>
                  <a:lnTo>
                    <a:pt x="2" y="22"/>
                  </a:lnTo>
                  <a:lnTo>
                    <a:pt x="12" y="24"/>
                  </a:lnTo>
                  <a:lnTo>
                    <a:pt x="16" y="22"/>
                  </a:lnTo>
                  <a:lnTo>
                    <a:pt x="42" y="20"/>
                  </a:lnTo>
                  <a:lnTo>
                    <a:pt x="44" y="18"/>
                  </a:lnTo>
                  <a:lnTo>
                    <a:pt x="46" y="14"/>
                  </a:lnTo>
                  <a:lnTo>
                    <a:pt x="40" y="10"/>
                  </a:lnTo>
                  <a:lnTo>
                    <a:pt x="40" y="8"/>
                  </a:lnTo>
                  <a:lnTo>
                    <a:pt x="34" y="4"/>
                  </a:lnTo>
                  <a:lnTo>
                    <a:pt x="30" y="4"/>
                  </a:lnTo>
                  <a:lnTo>
                    <a:pt x="24" y="2"/>
                  </a:lnTo>
                  <a:lnTo>
                    <a:pt x="20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59" name="Freeform 829"/>
            <p:cNvSpPr>
              <a:spLocks/>
            </p:cNvSpPr>
            <p:nvPr/>
          </p:nvSpPr>
          <p:spPr bwMode="auto">
            <a:xfrm>
              <a:off x="5803285" y="3668493"/>
              <a:ext cx="71783" cy="91971"/>
            </a:xfrm>
            <a:custGeom>
              <a:avLst/>
              <a:gdLst/>
              <a:ahLst/>
              <a:cxnLst>
                <a:cxn ang="0">
                  <a:pos x="28" y="64"/>
                </a:cxn>
                <a:cxn ang="0">
                  <a:pos x="24" y="70"/>
                </a:cxn>
                <a:cxn ang="0">
                  <a:pos x="22" y="68"/>
                </a:cxn>
                <a:cxn ang="0">
                  <a:pos x="14" y="72"/>
                </a:cxn>
                <a:cxn ang="0">
                  <a:pos x="10" y="58"/>
                </a:cxn>
                <a:cxn ang="0">
                  <a:pos x="8" y="56"/>
                </a:cxn>
                <a:cxn ang="0">
                  <a:pos x="10" y="48"/>
                </a:cxn>
                <a:cxn ang="0">
                  <a:pos x="6" y="42"/>
                </a:cxn>
                <a:cxn ang="0">
                  <a:pos x="8" y="32"/>
                </a:cxn>
                <a:cxn ang="0">
                  <a:pos x="0" y="24"/>
                </a:cxn>
                <a:cxn ang="0">
                  <a:pos x="0" y="22"/>
                </a:cxn>
                <a:cxn ang="0">
                  <a:pos x="4" y="20"/>
                </a:cxn>
                <a:cxn ang="0">
                  <a:pos x="4" y="18"/>
                </a:cxn>
                <a:cxn ang="0">
                  <a:pos x="10" y="18"/>
                </a:cxn>
                <a:cxn ang="0">
                  <a:pos x="8" y="14"/>
                </a:cxn>
                <a:cxn ang="0">
                  <a:pos x="4" y="14"/>
                </a:cxn>
                <a:cxn ang="0">
                  <a:pos x="2" y="10"/>
                </a:cxn>
                <a:cxn ang="0">
                  <a:pos x="6" y="0"/>
                </a:cxn>
                <a:cxn ang="0">
                  <a:pos x="10" y="6"/>
                </a:cxn>
                <a:cxn ang="0">
                  <a:pos x="12" y="0"/>
                </a:cxn>
                <a:cxn ang="0">
                  <a:pos x="14" y="2"/>
                </a:cxn>
                <a:cxn ang="0">
                  <a:pos x="16" y="8"/>
                </a:cxn>
                <a:cxn ang="0">
                  <a:pos x="18" y="6"/>
                </a:cxn>
                <a:cxn ang="0">
                  <a:pos x="20" y="8"/>
                </a:cxn>
                <a:cxn ang="0">
                  <a:pos x="22" y="4"/>
                </a:cxn>
                <a:cxn ang="0">
                  <a:pos x="24" y="14"/>
                </a:cxn>
                <a:cxn ang="0">
                  <a:pos x="28" y="18"/>
                </a:cxn>
                <a:cxn ang="0">
                  <a:pos x="28" y="18"/>
                </a:cxn>
                <a:cxn ang="0">
                  <a:pos x="48" y="18"/>
                </a:cxn>
                <a:cxn ang="0">
                  <a:pos x="58" y="20"/>
                </a:cxn>
                <a:cxn ang="0">
                  <a:pos x="52" y="30"/>
                </a:cxn>
                <a:cxn ang="0">
                  <a:pos x="42" y="36"/>
                </a:cxn>
                <a:cxn ang="0">
                  <a:pos x="42" y="38"/>
                </a:cxn>
                <a:cxn ang="0">
                  <a:pos x="44" y="46"/>
                </a:cxn>
                <a:cxn ang="0">
                  <a:pos x="46" y="48"/>
                </a:cxn>
                <a:cxn ang="0">
                  <a:pos x="50" y="50"/>
                </a:cxn>
                <a:cxn ang="0">
                  <a:pos x="52" y="44"/>
                </a:cxn>
                <a:cxn ang="0">
                  <a:pos x="56" y="40"/>
                </a:cxn>
                <a:cxn ang="0">
                  <a:pos x="56" y="40"/>
                </a:cxn>
                <a:cxn ang="0">
                  <a:pos x="60" y="52"/>
                </a:cxn>
                <a:cxn ang="0">
                  <a:pos x="64" y="68"/>
                </a:cxn>
                <a:cxn ang="0">
                  <a:pos x="64" y="76"/>
                </a:cxn>
                <a:cxn ang="0">
                  <a:pos x="60" y="74"/>
                </a:cxn>
                <a:cxn ang="0">
                  <a:pos x="60" y="76"/>
                </a:cxn>
                <a:cxn ang="0">
                  <a:pos x="58" y="82"/>
                </a:cxn>
                <a:cxn ang="0">
                  <a:pos x="56" y="78"/>
                </a:cxn>
                <a:cxn ang="0">
                  <a:pos x="54" y="62"/>
                </a:cxn>
                <a:cxn ang="0">
                  <a:pos x="50" y="56"/>
                </a:cxn>
                <a:cxn ang="0">
                  <a:pos x="48" y="54"/>
                </a:cxn>
                <a:cxn ang="0">
                  <a:pos x="42" y="56"/>
                </a:cxn>
                <a:cxn ang="0">
                  <a:pos x="38" y="52"/>
                </a:cxn>
                <a:cxn ang="0">
                  <a:pos x="34" y="56"/>
                </a:cxn>
                <a:cxn ang="0">
                  <a:pos x="36" y="62"/>
                </a:cxn>
                <a:cxn ang="0">
                  <a:pos x="30" y="68"/>
                </a:cxn>
                <a:cxn ang="0">
                  <a:pos x="28" y="66"/>
                </a:cxn>
                <a:cxn ang="0">
                  <a:pos x="28" y="64"/>
                </a:cxn>
                <a:cxn ang="0">
                  <a:pos x="28" y="64"/>
                </a:cxn>
              </a:cxnLst>
              <a:rect l="0" t="0" r="r" b="b"/>
              <a:pathLst>
                <a:path w="64" h="82">
                  <a:moveTo>
                    <a:pt x="28" y="64"/>
                  </a:moveTo>
                  <a:lnTo>
                    <a:pt x="24" y="70"/>
                  </a:lnTo>
                  <a:lnTo>
                    <a:pt x="22" y="68"/>
                  </a:lnTo>
                  <a:lnTo>
                    <a:pt x="14" y="72"/>
                  </a:lnTo>
                  <a:lnTo>
                    <a:pt x="10" y="58"/>
                  </a:lnTo>
                  <a:lnTo>
                    <a:pt x="8" y="56"/>
                  </a:lnTo>
                  <a:lnTo>
                    <a:pt x="10" y="48"/>
                  </a:lnTo>
                  <a:lnTo>
                    <a:pt x="6" y="42"/>
                  </a:lnTo>
                  <a:lnTo>
                    <a:pt x="8" y="32"/>
                  </a:lnTo>
                  <a:lnTo>
                    <a:pt x="0" y="24"/>
                  </a:lnTo>
                  <a:lnTo>
                    <a:pt x="0" y="22"/>
                  </a:lnTo>
                  <a:lnTo>
                    <a:pt x="4" y="20"/>
                  </a:lnTo>
                  <a:lnTo>
                    <a:pt x="4" y="18"/>
                  </a:lnTo>
                  <a:lnTo>
                    <a:pt x="10" y="18"/>
                  </a:lnTo>
                  <a:lnTo>
                    <a:pt x="8" y="14"/>
                  </a:lnTo>
                  <a:lnTo>
                    <a:pt x="4" y="14"/>
                  </a:lnTo>
                  <a:lnTo>
                    <a:pt x="2" y="10"/>
                  </a:lnTo>
                  <a:lnTo>
                    <a:pt x="6" y="0"/>
                  </a:lnTo>
                  <a:lnTo>
                    <a:pt x="10" y="6"/>
                  </a:lnTo>
                  <a:lnTo>
                    <a:pt x="12" y="0"/>
                  </a:lnTo>
                  <a:lnTo>
                    <a:pt x="14" y="2"/>
                  </a:lnTo>
                  <a:lnTo>
                    <a:pt x="16" y="8"/>
                  </a:lnTo>
                  <a:lnTo>
                    <a:pt x="18" y="6"/>
                  </a:lnTo>
                  <a:lnTo>
                    <a:pt x="20" y="8"/>
                  </a:lnTo>
                  <a:lnTo>
                    <a:pt x="22" y="4"/>
                  </a:lnTo>
                  <a:lnTo>
                    <a:pt x="24" y="14"/>
                  </a:lnTo>
                  <a:lnTo>
                    <a:pt x="28" y="18"/>
                  </a:lnTo>
                  <a:lnTo>
                    <a:pt x="28" y="18"/>
                  </a:lnTo>
                  <a:lnTo>
                    <a:pt x="48" y="18"/>
                  </a:lnTo>
                  <a:lnTo>
                    <a:pt x="58" y="20"/>
                  </a:lnTo>
                  <a:lnTo>
                    <a:pt x="52" y="30"/>
                  </a:lnTo>
                  <a:lnTo>
                    <a:pt x="42" y="36"/>
                  </a:lnTo>
                  <a:lnTo>
                    <a:pt x="42" y="38"/>
                  </a:lnTo>
                  <a:lnTo>
                    <a:pt x="44" y="46"/>
                  </a:lnTo>
                  <a:lnTo>
                    <a:pt x="46" y="48"/>
                  </a:lnTo>
                  <a:lnTo>
                    <a:pt x="50" y="50"/>
                  </a:lnTo>
                  <a:lnTo>
                    <a:pt x="52" y="44"/>
                  </a:lnTo>
                  <a:lnTo>
                    <a:pt x="56" y="40"/>
                  </a:lnTo>
                  <a:lnTo>
                    <a:pt x="56" y="40"/>
                  </a:lnTo>
                  <a:lnTo>
                    <a:pt x="60" y="52"/>
                  </a:lnTo>
                  <a:lnTo>
                    <a:pt x="64" y="68"/>
                  </a:lnTo>
                  <a:lnTo>
                    <a:pt x="64" y="76"/>
                  </a:lnTo>
                  <a:lnTo>
                    <a:pt x="60" y="74"/>
                  </a:lnTo>
                  <a:lnTo>
                    <a:pt x="60" y="76"/>
                  </a:lnTo>
                  <a:lnTo>
                    <a:pt x="58" y="82"/>
                  </a:lnTo>
                  <a:lnTo>
                    <a:pt x="56" y="78"/>
                  </a:lnTo>
                  <a:lnTo>
                    <a:pt x="54" y="62"/>
                  </a:lnTo>
                  <a:lnTo>
                    <a:pt x="50" y="56"/>
                  </a:lnTo>
                  <a:lnTo>
                    <a:pt x="48" y="54"/>
                  </a:lnTo>
                  <a:lnTo>
                    <a:pt x="42" y="56"/>
                  </a:lnTo>
                  <a:lnTo>
                    <a:pt x="38" y="52"/>
                  </a:lnTo>
                  <a:lnTo>
                    <a:pt x="34" y="56"/>
                  </a:lnTo>
                  <a:lnTo>
                    <a:pt x="36" y="62"/>
                  </a:lnTo>
                  <a:lnTo>
                    <a:pt x="30" y="68"/>
                  </a:lnTo>
                  <a:lnTo>
                    <a:pt x="28" y="66"/>
                  </a:lnTo>
                  <a:lnTo>
                    <a:pt x="28" y="64"/>
                  </a:lnTo>
                  <a:lnTo>
                    <a:pt x="28" y="64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60" name="Freeform 830"/>
            <p:cNvSpPr>
              <a:spLocks/>
            </p:cNvSpPr>
            <p:nvPr/>
          </p:nvSpPr>
          <p:spPr bwMode="auto">
            <a:xfrm>
              <a:off x="5504941" y="3502496"/>
              <a:ext cx="441909" cy="455368"/>
            </a:xfrm>
            <a:custGeom>
              <a:avLst/>
              <a:gdLst/>
              <a:ahLst/>
              <a:cxnLst>
                <a:cxn ang="0">
                  <a:pos x="308" y="184"/>
                </a:cxn>
                <a:cxn ang="0">
                  <a:pos x="318" y="192"/>
                </a:cxn>
                <a:cxn ang="0">
                  <a:pos x="336" y="212"/>
                </a:cxn>
                <a:cxn ang="0">
                  <a:pos x="340" y="186"/>
                </a:cxn>
                <a:cxn ang="0">
                  <a:pos x="364" y="160"/>
                </a:cxn>
                <a:cxn ang="0">
                  <a:pos x="384" y="136"/>
                </a:cxn>
                <a:cxn ang="0">
                  <a:pos x="392" y="120"/>
                </a:cxn>
                <a:cxn ang="0">
                  <a:pos x="378" y="106"/>
                </a:cxn>
                <a:cxn ang="0">
                  <a:pos x="318" y="130"/>
                </a:cxn>
                <a:cxn ang="0">
                  <a:pos x="294" y="144"/>
                </a:cxn>
                <a:cxn ang="0">
                  <a:pos x="278" y="134"/>
                </a:cxn>
                <a:cxn ang="0">
                  <a:pos x="266" y="138"/>
                </a:cxn>
                <a:cxn ang="0">
                  <a:pos x="226" y="144"/>
                </a:cxn>
                <a:cxn ang="0">
                  <a:pos x="172" y="118"/>
                </a:cxn>
                <a:cxn ang="0">
                  <a:pos x="162" y="112"/>
                </a:cxn>
                <a:cxn ang="0">
                  <a:pos x="160" y="84"/>
                </a:cxn>
                <a:cxn ang="0">
                  <a:pos x="146" y="78"/>
                </a:cxn>
                <a:cxn ang="0">
                  <a:pos x="142" y="54"/>
                </a:cxn>
                <a:cxn ang="0">
                  <a:pos x="154" y="54"/>
                </a:cxn>
                <a:cxn ang="0">
                  <a:pos x="148" y="36"/>
                </a:cxn>
                <a:cxn ang="0">
                  <a:pos x="158" y="26"/>
                </a:cxn>
                <a:cxn ang="0">
                  <a:pos x="160" y="10"/>
                </a:cxn>
                <a:cxn ang="0">
                  <a:pos x="150" y="0"/>
                </a:cxn>
                <a:cxn ang="0">
                  <a:pos x="118" y="20"/>
                </a:cxn>
                <a:cxn ang="0">
                  <a:pos x="84" y="18"/>
                </a:cxn>
                <a:cxn ang="0">
                  <a:pos x="82" y="32"/>
                </a:cxn>
                <a:cxn ang="0">
                  <a:pos x="84" y="50"/>
                </a:cxn>
                <a:cxn ang="0">
                  <a:pos x="96" y="64"/>
                </a:cxn>
                <a:cxn ang="0">
                  <a:pos x="90" y="80"/>
                </a:cxn>
                <a:cxn ang="0">
                  <a:pos x="72" y="98"/>
                </a:cxn>
                <a:cxn ang="0">
                  <a:pos x="38" y="130"/>
                </a:cxn>
                <a:cxn ang="0">
                  <a:pos x="28" y="158"/>
                </a:cxn>
                <a:cxn ang="0">
                  <a:pos x="40" y="178"/>
                </a:cxn>
                <a:cxn ang="0">
                  <a:pos x="22" y="182"/>
                </a:cxn>
                <a:cxn ang="0">
                  <a:pos x="2" y="184"/>
                </a:cxn>
                <a:cxn ang="0">
                  <a:pos x="12" y="202"/>
                </a:cxn>
                <a:cxn ang="0">
                  <a:pos x="28" y="204"/>
                </a:cxn>
                <a:cxn ang="0">
                  <a:pos x="12" y="212"/>
                </a:cxn>
                <a:cxn ang="0">
                  <a:pos x="54" y="208"/>
                </a:cxn>
                <a:cxn ang="0">
                  <a:pos x="58" y="214"/>
                </a:cxn>
                <a:cxn ang="0">
                  <a:pos x="62" y="236"/>
                </a:cxn>
                <a:cxn ang="0">
                  <a:pos x="64" y="264"/>
                </a:cxn>
                <a:cxn ang="0">
                  <a:pos x="78" y="306"/>
                </a:cxn>
                <a:cxn ang="0">
                  <a:pos x="90" y="332"/>
                </a:cxn>
                <a:cxn ang="0">
                  <a:pos x="128" y="406"/>
                </a:cxn>
                <a:cxn ang="0">
                  <a:pos x="150" y="376"/>
                </a:cxn>
                <a:cxn ang="0">
                  <a:pos x="160" y="332"/>
                </a:cxn>
                <a:cxn ang="0">
                  <a:pos x="164" y="302"/>
                </a:cxn>
                <a:cxn ang="0">
                  <a:pos x="176" y="294"/>
                </a:cxn>
                <a:cxn ang="0">
                  <a:pos x="226" y="252"/>
                </a:cxn>
                <a:cxn ang="0">
                  <a:pos x="254" y="222"/>
                </a:cxn>
                <a:cxn ang="0">
                  <a:pos x="274" y="220"/>
                </a:cxn>
                <a:cxn ang="0">
                  <a:pos x="274" y="204"/>
                </a:cxn>
                <a:cxn ang="0">
                  <a:pos x="266" y="170"/>
                </a:cxn>
                <a:cxn ang="0">
                  <a:pos x="270" y="162"/>
                </a:cxn>
                <a:cxn ang="0">
                  <a:pos x="280" y="150"/>
                </a:cxn>
                <a:cxn ang="0">
                  <a:pos x="290" y="162"/>
                </a:cxn>
              </a:cxnLst>
              <a:rect l="0" t="0" r="r" b="b"/>
              <a:pathLst>
                <a:path w="394" h="406">
                  <a:moveTo>
                    <a:pt x="294" y="166"/>
                  </a:moveTo>
                  <a:lnTo>
                    <a:pt x="314" y="166"/>
                  </a:lnTo>
                  <a:lnTo>
                    <a:pt x="324" y="168"/>
                  </a:lnTo>
                  <a:lnTo>
                    <a:pt x="318" y="178"/>
                  </a:lnTo>
                  <a:lnTo>
                    <a:pt x="308" y="184"/>
                  </a:lnTo>
                  <a:lnTo>
                    <a:pt x="308" y="186"/>
                  </a:lnTo>
                  <a:lnTo>
                    <a:pt x="310" y="194"/>
                  </a:lnTo>
                  <a:lnTo>
                    <a:pt x="312" y="196"/>
                  </a:lnTo>
                  <a:lnTo>
                    <a:pt x="316" y="198"/>
                  </a:lnTo>
                  <a:lnTo>
                    <a:pt x="318" y="192"/>
                  </a:lnTo>
                  <a:lnTo>
                    <a:pt x="322" y="188"/>
                  </a:lnTo>
                  <a:lnTo>
                    <a:pt x="322" y="188"/>
                  </a:lnTo>
                  <a:lnTo>
                    <a:pt x="326" y="200"/>
                  </a:lnTo>
                  <a:lnTo>
                    <a:pt x="330" y="216"/>
                  </a:lnTo>
                  <a:lnTo>
                    <a:pt x="336" y="212"/>
                  </a:lnTo>
                  <a:lnTo>
                    <a:pt x="334" y="204"/>
                  </a:lnTo>
                  <a:lnTo>
                    <a:pt x="336" y="200"/>
                  </a:lnTo>
                  <a:lnTo>
                    <a:pt x="338" y="200"/>
                  </a:lnTo>
                  <a:lnTo>
                    <a:pt x="338" y="188"/>
                  </a:lnTo>
                  <a:lnTo>
                    <a:pt x="340" y="186"/>
                  </a:lnTo>
                  <a:lnTo>
                    <a:pt x="350" y="186"/>
                  </a:lnTo>
                  <a:lnTo>
                    <a:pt x="350" y="186"/>
                  </a:lnTo>
                  <a:lnTo>
                    <a:pt x="356" y="172"/>
                  </a:lnTo>
                  <a:lnTo>
                    <a:pt x="356" y="168"/>
                  </a:lnTo>
                  <a:lnTo>
                    <a:pt x="364" y="160"/>
                  </a:lnTo>
                  <a:lnTo>
                    <a:pt x="364" y="152"/>
                  </a:lnTo>
                  <a:lnTo>
                    <a:pt x="366" y="148"/>
                  </a:lnTo>
                  <a:lnTo>
                    <a:pt x="372" y="144"/>
                  </a:lnTo>
                  <a:lnTo>
                    <a:pt x="376" y="138"/>
                  </a:lnTo>
                  <a:lnTo>
                    <a:pt x="384" y="136"/>
                  </a:lnTo>
                  <a:lnTo>
                    <a:pt x="388" y="138"/>
                  </a:lnTo>
                  <a:lnTo>
                    <a:pt x="390" y="130"/>
                  </a:lnTo>
                  <a:lnTo>
                    <a:pt x="394" y="126"/>
                  </a:lnTo>
                  <a:lnTo>
                    <a:pt x="394" y="124"/>
                  </a:lnTo>
                  <a:lnTo>
                    <a:pt x="392" y="120"/>
                  </a:lnTo>
                  <a:lnTo>
                    <a:pt x="390" y="120"/>
                  </a:lnTo>
                  <a:lnTo>
                    <a:pt x="380" y="118"/>
                  </a:lnTo>
                  <a:lnTo>
                    <a:pt x="380" y="112"/>
                  </a:lnTo>
                  <a:lnTo>
                    <a:pt x="378" y="110"/>
                  </a:lnTo>
                  <a:lnTo>
                    <a:pt x="378" y="106"/>
                  </a:lnTo>
                  <a:lnTo>
                    <a:pt x="374" y="104"/>
                  </a:lnTo>
                  <a:lnTo>
                    <a:pt x="364" y="108"/>
                  </a:lnTo>
                  <a:lnTo>
                    <a:pt x="356" y="106"/>
                  </a:lnTo>
                  <a:lnTo>
                    <a:pt x="336" y="122"/>
                  </a:lnTo>
                  <a:lnTo>
                    <a:pt x="318" y="130"/>
                  </a:lnTo>
                  <a:lnTo>
                    <a:pt x="318" y="132"/>
                  </a:lnTo>
                  <a:lnTo>
                    <a:pt x="324" y="136"/>
                  </a:lnTo>
                  <a:lnTo>
                    <a:pt x="322" y="140"/>
                  </a:lnTo>
                  <a:lnTo>
                    <a:pt x="320" y="142"/>
                  </a:lnTo>
                  <a:lnTo>
                    <a:pt x="294" y="144"/>
                  </a:lnTo>
                  <a:lnTo>
                    <a:pt x="290" y="146"/>
                  </a:lnTo>
                  <a:lnTo>
                    <a:pt x="280" y="144"/>
                  </a:lnTo>
                  <a:lnTo>
                    <a:pt x="278" y="138"/>
                  </a:lnTo>
                  <a:lnTo>
                    <a:pt x="280" y="136"/>
                  </a:lnTo>
                  <a:lnTo>
                    <a:pt x="278" y="134"/>
                  </a:lnTo>
                  <a:lnTo>
                    <a:pt x="278" y="128"/>
                  </a:lnTo>
                  <a:lnTo>
                    <a:pt x="276" y="126"/>
                  </a:lnTo>
                  <a:lnTo>
                    <a:pt x="268" y="128"/>
                  </a:lnTo>
                  <a:lnTo>
                    <a:pt x="266" y="132"/>
                  </a:lnTo>
                  <a:lnTo>
                    <a:pt x="266" y="138"/>
                  </a:lnTo>
                  <a:lnTo>
                    <a:pt x="266" y="142"/>
                  </a:lnTo>
                  <a:lnTo>
                    <a:pt x="268" y="144"/>
                  </a:lnTo>
                  <a:lnTo>
                    <a:pt x="268" y="150"/>
                  </a:lnTo>
                  <a:lnTo>
                    <a:pt x="256" y="150"/>
                  </a:lnTo>
                  <a:lnTo>
                    <a:pt x="226" y="144"/>
                  </a:lnTo>
                  <a:lnTo>
                    <a:pt x="218" y="136"/>
                  </a:lnTo>
                  <a:lnTo>
                    <a:pt x="198" y="136"/>
                  </a:lnTo>
                  <a:lnTo>
                    <a:pt x="194" y="132"/>
                  </a:lnTo>
                  <a:lnTo>
                    <a:pt x="182" y="126"/>
                  </a:lnTo>
                  <a:lnTo>
                    <a:pt x="172" y="118"/>
                  </a:lnTo>
                  <a:lnTo>
                    <a:pt x="168" y="118"/>
                  </a:lnTo>
                  <a:lnTo>
                    <a:pt x="166" y="118"/>
                  </a:lnTo>
                  <a:lnTo>
                    <a:pt x="164" y="114"/>
                  </a:lnTo>
                  <a:lnTo>
                    <a:pt x="162" y="114"/>
                  </a:lnTo>
                  <a:lnTo>
                    <a:pt x="162" y="112"/>
                  </a:lnTo>
                  <a:lnTo>
                    <a:pt x="164" y="106"/>
                  </a:lnTo>
                  <a:lnTo>
                    <a:pt x="166" y="98"/>
                  </a:lnTo>
                  <a:lnTo>
                    <a:pt x="172" y="92"/>
                  </a:lnTo>
                  <a:lnTo>
                    <a:pt x="174" y="92"/>
                  </a:lnTo>
                  <a:lnTo>
                    <a:pt x="160" y="84"/>
                  </a:lnTo>
                  <a:lnTo>
                    <a:pt x="160" y="82"/>
                  </a:lnTo>
                  <a:lnTo>
                    <a:pt x="154" y="82"/>
                  </a:lnTo>
                  <a:lnTo>
                    <a:pt x="154" y="80"/>
                  </a:lnTo>
                  <a:lnTo>
                    <a:pt x="146" y="80"/>
                  </a:lnTo>
                  <a:lnTo>
                    <a:pt x="146" y="78"/>
                  </a:lnTo>
                  <a:lnTo>
                    <a:pt x="142" y="74"/>
                  </a:lnTo>
                  <a:lnTo>
                    <a:pt x="144" y="64"/>
                  </a:lnTo>
                  <a:lnTo>
                    <a:pt x="140" y="60"/>
                  </a:lnTo>
                  <a:lnTo>
                    <a:pt x="140" y="56"/>
                  </a:lnTo>
                  <a:lnTo>
                    <a:pt x="142" y="54"/>
                  </a:lnTo>
                  <a:lnTo>
                    <a:pt x="146" y="58"/>
                  </a:lnTo>
                  <a:lnTo>
                    <a:pt x="148" y="58"/>
                  </a:lnTo>
                  <a:lnTo>
                    <a:pt x="150" y="54"/>
                  </a:lnTo>
                  <a:lnTo>
                    <a:pt x="152" y="56"/>
                  </a:lnTo>
                  <a:lnTo>
                    <a:pt x="154" y="54"/>
                  </a:lnTo>
                  <a:lnTo>
                    <a:pt x="152" y="48"/>
                  </a:lnTo>
                  <a:lnTo>
                    <a:pt x="152" y="46"/>
                  </a:lnTo>
                  <a:lnTo>
                    <a:pt x="148" y="46"/>
                  </a:lnTo>
                  <a:lnTo>
                    <a:pt x="146" y="42"/>
                  </a:lnTo>
                  <a:lnTo>
                    <a:pt x="148" y="36"/>
                  </a:lnTo>
                  <a:lnTo>
                    <a:pt x="146" y="32"/>
                  </a:lnTo>
                  <a:lnTo>
                    <a:pt x="152" y="32"/>
                  </a:lnTo>
                  <a:lnTo>
                    <a:pt x="154" y="30"/>
                  </a:lnTo>
                  <a:lnTo>
                    <a:pt x="154" y="26"/>
                  </a:lnTo>
                  <a:lnTo>
                    <a:pt x="158" y="26"/>
                  </a:lnTo>
                  <a:lnTo>
                    <a:pt x="158" y="24"/>
                  </a:lnTo>
                  <a:lnTo>
                    <a:pt x="160" y="20"/>
                  </a:lnTo>
                  <a:lnTo>
                    <a:pt x="164" y="8"/>
                  </a:lnTo>
                  <a:lnTo>
                    <a:pt x="164" y="8"/>
                  </a:lnTo>
                  <a:lnTo>
                    <a:pt x="160" y="10"/>
                  </a:lnTo>
                  <a:lnTo>
                    <a:pt x="160" y="6"/>
                  </a:lnTo>
                  <a:lnTo>
                    <a:pt x="158" y="6"/>
                  </a:lnTo>
                  <a:lnTo>
                    <a:pt x="156" y="4"/>
                  </a:lnTo>
                  <a:lnTo>
                    <a:pt x="156" y="2"/>
                  </a:lnTo>
                  <a:lnTo>
                    <a:pt x="150" y="0"/>
                  </a:lnTo>
                  <a:lnTo>
                    <a:pt x="144" y="2"/>
                  </a:lnTo>
                  <a:lnTo>
                    <a:pt x="132" y="8"/>
                  </a:lnTo>
                  <a:lnTo>
                    <a:pt x="128" y="8"/>
                  </a:lnTo>
                  <a:lnTo>
                    <a:pt x="120" y="14"/>
                  </a:lnTo>
                  <a:lnTo>
                    <a:pt x="118" y="20"/>
                  </a:lnTo>
                  <a:lnTo>
                    <a:pt x="112" y="20"/>
                  </a:lnTo>
                  <a:lnTo>
                    <a:pt x="110" y="22"/>
                  </a:lnTo>
                  <a:lnTo>
                    <a:pt x="106" y="20"/>
                  </a:lnTo>
                  <a:lnTo>
                    <a:pt x="100" y="24"/>
                  </a:lnTo>
                  <a:lnTo>
                    <a:pt x="84" y="18"/>
                  </a:lnTo>
                  <a:lnTo>
                    <a:pt x="78" y="20"/>
                  </a:lnTo>
                  <a:lnTo>
                    <a:pt x="76" y="26"/>
                  </a:lnTo>
                  <a:lnTo>
                    <a:pt x="80" y="28"/>
                  </a:lnTo>
                  <a:lnTo>
                    <a:pt x="78" y="30"/>
                  </a:lnTo>
                  <a:lnTo>
                    <a:pt x="82" y="32"/>
                  </a:lnTo>
                  <a:lnTo>
                    <a:pt x="80" y="36"/>
                  </a:lnTo>
                  <a:lnTo>
                    <a:pt x="82" y="40"/>
                  </a:lnTo>
                  <a:lnTo>
                    <a:pt x="78" y="44"/>
                  </a:lnTo>
                  <a:lnTo>
                    <a:pt x="84" y="48"/>
                  </a:lnTo>
                  <a:lnTo>
                    <a:pt x="84" y="50"/>
                  </a:lnTo>
                  <a:lnTo>
                    <a:pt x="88" y="52"/>
                  </a:lnTo>
                  <a:lnTo>
                    <a:pt x="90" y="56"/>
                  </a:lnTo>
                  <a:lnTo>
                    <a:pt x="96" y="58"/>
                  </a:lnTo>
                  <a:lnTo>
                    <a:pt x="98" y="62"/>
                  </a:lnTo>
                  <a:lnTo>
                    <a:pt x="96" y="64"/>
                  </a:lnTo>
                  <a:lnTo>
                    <a:pt x="88" y="66"/>
                  </a:lnTo>
                  <a:lnTo>
                    <a:pt x="88" y="70"/>
                  </a:lnTo>
                  <a:lnTo>
                    <a:pt x="90" y="74"/>
                  </a:lnTo>
                  <a:lnTo>
                    <a:pt x="88" y="76"/>
                  </a:lnTo>
                  <a:lnTo>
                    <a:pt x="90" y="80"/>
                  </a:lnTo>
                  <a:lnTo>
                    <a:pt x="88" y="80"/>
                  </a:lnTo>
                  <a:lnTo>
                    <a:pt x="84" y="82"/>
                  </a:lnTo>
                  <a:lnTo>
                    <a:pt x="78" y="90"/>
                  </a:lnTo>
                  <a:lnTo>
                    <a:pt x="76" y="94"/>
                  </a:lnTo>
                  <a:lnTo>
                    <a:pt x="72" y="98"/>
                  </a:lnTo>
                  <a:lnTo>
                    <a:pt x="64" y="110"/>
                  </a:lnTo>
                  <a:lnTo>
                    <a:pt x="58" y="116"/>
                  </a:lnTo>
                  <a:lnTo>
                    <a:pt x="50" y="126"/>
                  </a:lnTo>
                  <a:lnTo>
                    <a:pt x="42" y="128"/>
                  </a:lnTo>
                  <a:lnTo>
                    <a:pt x="38" y="130"/>
                  </a:lnTo>
                  <a:lnTo>
                    <a:pt x="32" y="126"/>
                  </a:lnTo>
                  <a:lnTo>
                    <a:pt x="20" y="140"/>
                  </a:lnTo>
                  <a:lnTo>
                    <a:pt x="20" y="146"/>
                  </a:lnTo>
                  <a:lnTo>
                    <a:pt x="28" y="148"/>
                  </a:lnTo>
                  <a:lnTo>
                    <a:pt x="28" y="158"/>
                  </a:lnTo>
                  <a:lnTo>
                    <a:pt x="30" y="160"/>
                  </a:lnTo>
                  <a:lnTo>
                    <a:pt x="34" y="160"/>
                  </a:lnTo>
                  <a:lnTo>
                    <a:pt x="36" y="166"/>
                  </a:lnTo>
                  <a:lnTo>
                    <a:pt x="40" y="174"/>
                  </a:lnTo>
                  <a:lnTo>
                    <a:pt x="40" y="178"/>
                  </a:lnTo>
                  <a:lnTo>
                    <a:pt x="40" y="180"/>
                  </a:lnTo>
                  <a:lnTo>
                    <a:pt x="36" y="182"/>
                  </a:lnTo>
                  <a:lnTo>
                    <a:pt x="32" y="178"/>
                  </a:lnTo>
                  <a:lnTo>
                    <a:pt x="26" y="182"/>
                  </a:lnTo>
                  <a:lnTo>
                    <a:pt x="22" y="182"/>
                  </a:lnTo>
                  <a:lnTo>
                    <a:pt x="20" y="180"/>
                  </a:lnTo>
                  <a:lnTo>
                    <a:pt x="12" y="180"/>
                  </a:lnTo>
                  <a:lnTo>
                    <a:pt x="10" y="180"/>
                  </a:lnTo>
                  <a:lnTo>
                    <a:pt x="10" y="184"/>
                  </a:lnTo>
                  <a:lnTo>
                    <a:pt x="2" y="184"/>
                  </a:lnTo>
                  <a:lnTo>
                    <a:pt x="0" y="188"/>
                  </a:lnTo>
                  <a:lnTo>
                    <a:pt x="0" y="190"/>
                  </a:lnTo>
                  <a:lnTo>
                    <a:pt x="2" y="192"/>
                  </a:lnTo>
                  <a:lnTo>
                    <a:pt x="6" y="198"/>
                  </a:lnTo>
                  <a:lnTo>
                    <a:pt x="12" y="202"/>
                  </a:lnTo>
                  <a:lnTo>
                    <a:pt x="22" y="202"/>
                  </a:lnTo>
                  <a:lnTo>
                    <a:pt x="28" y="200"/>
                  </a:lnTo>
                  <a:lnTo>
                    <a:pt x="30" y="198"/>
                  </a:lnTo>
                  <a:lnTo>
                    <a:pt x="30" y="198"/>
                  </a:lnTo>
                  <a:lnTo>
                    <a:pt x="28" y="204"/>
                  </a:lnTo>
                  <a:lnTo>
                    <a:pt x="24" y="208"/>
                  </a:lnTo>
                  <a:lnTo>
                    <a:pt x="14" y="210"/>
                  </a:lnTo>
                  <a:lnTo>
                    <a:pt x="12" y="208"/>
                  </a:lnTo>
                  <a:lnTo>
                    <a:pt x="12" y="208"/>
                  </a:lnTo>
                  <a:lnTo>
                    <a:pt x="12" y="212"/>
                  </a:lnTo>
                  <a:lnTo>
                    <a:pt x="30" y="230"/>
                  </a:lnTo>
                  <a:lnTo>
                    <a:pt x="42" y="230"/>
                  </a:lnTo>
                  <a:lnTo>
                    <a:pt x="50" y="226"/>
                  </a:lnTo>
                  <a:lnTo>
                    <a:pt x="54" y="222"/>
                  </a:lnTo>
                  <a:lnTo>
                    <a:pt x="54" y="208"/>
                  </a:lnTo>
                  <a:lnTo>
                    <a:pt x="56" y="210"/>
                  </a:lnTo>
                  <a:lnTo>
                    <a:pt x="64" y="210"/>
                  </a:lnTo>
                  <a:lnTo>
                    <a:pt x="62" y="212"/>
                  </a:lnTo>
                  <a:lnTo>
                    <a:pt x="60" y="212"/>
                  </a:lnTo>
                  <a:lnTo>
                    <a:pt x="58" y="214"/>
                  </a:lnTo>
                  <a:lnTo>
                    <a:pt x="58" y="218"/>
                  </a:lnTo>
                  <a:lnTo>
                    <a:pt x="60" y="220"/>
                  </a:lnTo>
                  <a:lnTo>
                    <a:pt x="60" y="226"/>
                  </a:lnTo>
                  <a:lnTo>
                    <a:pt x="62" y="226"/>
                  </a:lnTo>
                  <a:lnTo>
                    <a:pt x="62" y="236"/>
                  </a:lnTo>
                  <a:lnTo>
                    <a:pt x="60" y="246"/>
                  </a:lnTo>
                  <a:lnTo>
                    <a:pt x="62" y="256"/>
                  </a:lnTo>
                  <a:lnTo>
                    <a:pt x="64" y="254"/>
                  </a:lnTo>
                  <a:lnTo>
                    <a:pt x="64" y="256"/>
                  </a:lnTo>
                  <a:lnTo>
                    <a:pt x="64" y="264"/>
                  </a:lnTo>
                  <a:lnTo>
                    <a:pt x="68" y="280"/>
                  </a:lnTo>
                  <a:lnTo>
                    <a:pt x="68" y="292"/>
                  </a:lnTo>
                  <a:lnTo>
                    <a:pt x="74" y="302"/>
                  </a:lnTo>
                  <a:lnTo>
                    <a:pt x="76" y="306"/>
                  </a:lnTo>
                  <a:lnTo>
                    <a:pt x="78" y="306"/>
                  </a:lnTo>
                  <a:lnTo>
                    <a:pt x="78" y="308"/>
                  </a:lnTo>
                  <a:lnTo>
                    <a:pt x="78" y="312"/>
                  </a:lnTo>
                  <a:lnTo>
                    <a:pt x="78" y="312"/>
                  </a:lnTo>
                  <a:lnTo>
                    <a:pt x="82" y="316"/>
                  </a:lnTo>
                  <a:lnTo>
                    <a:pt x="90" y="332"/>
                  </a:lnTo>
                  <a:lnTo>
                    <a:pt x="94" y="350"/>
                  </a:lnTo>
                  <a:lnTo>
                    <a:pt x="102" y="360"/>
                  </a:lnTo>
                  <a:lnTo>
                    <a:pt x="114" y="394"/>
                  </a:lnTo>
                  <a:lnTo>
                    <a:pt x="124" y="406"/>
                  </a:lnTo>
                  <a:lnTo>
                    <a:pt x="128" y="406"/>
                  </a:lnTo>
                  <a:lnTo>
                    <a:pt x="134" y="400"/>
                  </a:lnTo>
                  <a:lnTo>
                    <a:pt x="136" y="394"/>
                  </a:lnTo>
                  <a:lnTo>
                    <a:pt x="146" y="390"/>
                  </a:lnTo>
                  <a:lnTo>
                    <a:pt x="146" y="386"/>
                  </a:lnTo>
                  <a:lnTo>
                    <a:pt x="150" y="376"/>
                  </a:lnTo>
                  <a:lnTo>
                    <a:pt x="158" y="376"/>
                  </a:lnTo>
                  <a:lnTo>
                    <a:pt x="156" y="358"/>
                  </a:lnTo>
                  <a:lnTo>
                    <a:pt x="164" y="338"/>
                  </a:lnTo>
                  <a:lnTo>
                    <a:pt x="164" y="334"/>
                  </a:lnTo>
                  <a:lnTo>
                    <a:pt x="160" y="332"/>
                  </a:lnTo>
                  <a:lnTo>
                    <a:pt x="162" y="332"/>
                  </a:lnTo>
                  <a:lnTo>
                    <a:pt x="160" y="324"/>
                  </a:lnTo>
                  <a:lnTo>
                    <a:pt x="162" y="318"/>
                  </a:lnTo>
                  <a:lnTo>
                    <a:pt x="160" y="308"/>
                  </a:lnTo>
                  <a:lnTo>
                    <a:pt x="164" y="302"/>
                  </a:lnTo>
                  <a:lnTo>
                    <a:pt x="168" y="300"/>
                  </a:lnTo>
                  <a:lnTo>
                    <a:pt x="170" y="302"/>
                  </a:lnTo>
                  <a:lnTo>
                    <a:pt x="172" y="302"/>
                  </a:lnTo>
                  <a:lnTo>
                    <a:pt x="174" y="298"/>
                  </a:lnTo>
                  <a:lnTo>
                    <a:pt x="176" y="294"/>
                  </a:lnTo>
                  <a:lnTo>
                    <a:pt x="182" y="294"/>
                  </a:lnTo>
                  <a:lnTo>
                    <a:pt x="188" y="292"/>
                  </a:lnTo>
                  <a:lnTo>
                    <a:pt x="192" y="284"/>
                  </a:lnTo>
                  <a:lnTo>
                    <a:pt x="216" y="266"/>
                  </a:lnTo>
                  <a:lnTo>
                    <a:pt x="226" y="252"/>
                  </a:lnTo>
                  <a:lnTo>
                    <a:pt x="236" y="246"/>
                  </a:lnTo>
                  <a:lnTo>
                    <a:pt x="244" y="244"/>
                  </a:lnTo>
                  <a:lnTo>
                    <a:pt x="254" y="232"/>
                  </a:lnTo>
                  <a:lnTo>
                    <a:pt x="252" y="226"/>
                  </a:lnTo>
                  <a:lnTo>
                    <a:pt x="254" y="222"/>
                  </a:lnTo>
                  <a:lnTo>
                    <a:pt x="266" y="218"/>
                  </a:lnTo>
                  <a:lnTo>
                    <a:pt x="268" y="212"/>
                  </a:lnTo>
                  <a:lnTo>
                    <a:pt x="268" y="218"/>
                  </a:lnTo>
                  <a:lnTo>
                    <a:pt x="270" y="220"/>
                  </a:lnTo>
                  <a:lnTo>
                    <a:pt x="274" y="220"/>
                  </a:lnTo>
                  <a:lnTo>
                    <a:pt x="276" y="216"/>
                  </a:lnTo>
                  <a:lnTo>
                    <a:pt x="278" y="220"/>
                  </a:lnTo>
                  <a:lnTo>
                    <a:pt x="280" y="220"/>
                  </a:lnTo>
                  <a:lnTo>
                    <a:pt x="276" y="206"/>
                  </a:lnTo>
                  <a:lnTo>
                    <a:pt x="274" y="204"/>
                  </a:lnTo>
                  <a:lnTo>
                    <a:pt x="276" y="196"/>
                  </a:lnTo>
                  <a:lnTo>
                    <a:pt x="272" y="190"/>
                  </a:lnTo>
                  <a:lnTo>
                    <a:pt x="274" y="180"/>
                  </a:lnTo>
                  <a:lnTo>
                    <a:pt x="266" y="172"/>
                  </a:lnTo>
                  <a:lnTo>
                    <a:pt x="266" y="170"/>
                  </a:lnTo>
                  <a:lnTo>
                    <a:pt x="270" y="168"/>
                  </a:lnTo>
                  <a:lnTo>
                    <a:pt x="270" y="166"/>
                  </a:lnTo>
                  <a:lnTo>
                    <a:pt x="276" y="166"/>
                  </a:lnTo>
                  <a:lnTo>
                    <a:pt x="274" y="162"/>
                  </a:lnTo>
                  <a:lnTo>
                    <a:pt x="270" y="162"/>
                  </a:lnTo>
                  <a:lnTo>
                    <a:pt x="268" y="158"/>
                  </a:lnTo>
                  <a:lnTo>
                    <a:pt x="272" y="148"/>
                  </a:lnTo>
                  <a:lnTo>
                    <a:pt x="276" y="154"/>
                  </a:lnTo>
                  <a:lnTo>
                    <a:pt x="278" y="148"/>
                  </a:lnTo>
                  <a:lnTo>
                    <a:pt x="280" y="150"/>
                  </a:lnTo>
                  <a:lnTo>
                    <a:pt x="282" y="156"/>
                  </a:lnTo>
                  <a:lnTo>
                    <a:pt x="284" y="154"/>
                  </a:lnTo>
                  <a:lnTo>
                    <a:pt x="286" y="156"/>
                  </a:lnTo>
                  <a:lnTo>
                    <a:pt x="288" y="152"/>
                  </a:lnTo>
                  <a:lnTo>
                    <a:pt x="290" y="162"/>
                  </a:lnTo>
                  <a:lnTo>
                    <a:pt x="294" y="166"/>
                  </a:lnTo>
                  <a:lnTo>
                    <a:pt x="294" y="166"/>
                  </a:lnTo>
                  <a:lnTo>
                    <a:pt x="294" y="166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361" name="Freeform 831"/>
            <p:cNvSpPr>
              <a:spLocks/>
            </p:cNvSpPr>
            <p:nvPr/>
          </p:nvSpPr>
          <p:spPr bwMode="auto">
            <a:xfrm>
              <a:off x="5801042" y="3161532"/>
              <a:ext cx="475557" cy="233292"/>
            </a:xfrm>
            <a:custGeom>
              <a:avLst/>
              <a:gdLst/>
              <a:ahLst/>
              <a:cxnLst>
                <a:cxn ang="0">
                  <a:pos x="18" y="88"/>
                </a:cxn>
                <a:cxn ang="0">
                  <a:pos x="14" y="88"/>
                </a:cxn>
                <a:cxn ang="0">
                  <a:pos x="4" y="78"/>
                </a:cxn>
                <a:cxn ang="0">
                  <a:pos x="6" y="58"/>
                </a:cxn>
                <a:cxn ang="0">
                  <a:pos x="54" y="34"/>
                </a:cxn>
                <a:cxn ang="0">
                  <a:pos x="94" y="46"/>
                </a:cxn>
                <a:cxn ang="0">
                  <a:pos x="136" y="44"/>
                </a:cxn>
                <a:cxn ang="0">
                  <a:pos x="138" y="32"/>
                </a:cxn>
                <a:cxn ang="0">
                  <a:pos x="152" y="0"/>
                </a:cxn>
                <a:cxn ang="0">
                  <a:pos x="192" y="30"/>
                </a:cxn>
                <a:cxn ang="0">
                  <a:pos x="212" y="40"/>
                </a:cxn>
                <a:cxn ang="0">
                  <a:pos x="238" y="34"/>
                </a:cxn>
                <a:cxn ang="0">
                  <a:pos x="280" y="58"/>
                </a:cxn>
                <a:cxn ang="0">
                  <a:pos x="336" y="56"/>
                </a:cxn>
                <a:cxn ang="0">
                  <a:pos x="374" y="50"/>
                </a:cxn>
                <a:cxn ang="0">
                  <a:pos x="372" y="62"/>
                </a:cxn>
                <a:cxn ang="0">
                  <a:pos x="370" y="80"/>
                </a:cxn>
                <a:cxn ang="0">
                  <a:pos x="374" y="94"/>
                </a:cxn>
                <a:cxn ang="0">
                  <a:pos x="396" y="94"/>
                </a:cxn>
                <a:cxn ang="0">
                  <a:pos x="412" y="92"/>
                </a:cxn>
                <a:cxn ang="0">
                  <a:pos x="420" y="102"/>
                </a:cxn>
                <a:cxn ang="0">
                  <a:pos x="424" y="110"/>
                </a:cxn>
                <a:cxn ang="0">
                  <a:pos x="406" y="114"/>
                </a:cxn>
                <a:cxn ang="0">
                  <a:pos x="372" y="132"/>
                </a:cxn>
                <a:cxn ang="0">
                  <a:pos x="360" y="136"/>
                </a:cxn>
                <a:cxn ang="0">
                  <a:pos x="344" y="150"/>
                </a:cxn>
                <a:cxn ang="0">
                  <a:pos x="328" y="144"/>
                </a:cxn>
                <a:cxn ang="0">
                  <a:pos x="318" y="158"/>
                </a:cxn>
                <a:cxn ang="0">
                  <a:pos x="322" y="168"/>
                </a:cxn>
                <a:cxn ang="0">
                  <a:pos x="282" y="194"/>
                </a:cxn>
                <a:cxn ang="0">
                  <a:pos x="266" y="192"/>
                </a:cxn>
                <a:cxn ang="0">
                  <a:pos x="248" y="200"/>
                </a:cxn>
                <a:cxn ang="0">
                  <a:pos x="220" y="204"/>
                </a:cxn>
                <a:cxn ang="0">
                  <a:pos x="196" y="198"/>
                </a:cxn>
                <a:cxn ang="0">
                  <a:pos x="174" y="186"/>
                </a:cxn>
                <a:cxn ang="0">
                  <a:pos x="120" y="186"/>
                </a:cxn>
                <a:cxn ang="0">
                  <a:pos x="100" y="158"/>
                </a:cxn>
                <a:cxn ang="0">
                  <a:pos x="60" y="146"/>
                </a:cxn>
                <a:cxn ang="0">
                  <a:pos x="40" y="132"/>
                </a:cxn>
                <a:cxn ang="0">
                  <a:pos x="32" y="96"/>
                </a:cxn>
                <a:cxn ang="0">
                  <a:pos x="30" y="92"/>
                </a:cxn>
              </a:cxnLst>
              <a:rect l="0" t="0" r="r" b="b"/>
              <a:pathLst>
                <a:path w="424" h="208">
                  <a:moveTo>
                    <a:pt x="30" y="92"/>
                  </a:moveTo>
                  <a:lnTo>
                    <a:pt x="18" y="88"/>
                  </a:lnTo>
                  <a:lnTo>
                    <a:pt x="16" y="90"/>
                  </a:lnTo>
                  <a:lnTo>
                    <a:pt x="14" y="88"/>
                  </a:lnTo>
                  <a:lnTo>
                    <a:pt x="10" y="84"/>
                  </a:lnTo>
                  <a:lnTo>
                    <a:pt x="4" y="78"/>
                  </a:lnTo>
                  <a:lnTo>
                    <a:pt x="0" y="68"/>
                  </a:lnTo>
                  <a:lnTo>
                    <a:pt x="6" y="58"/>
                  </a:lnTo>
                  <a:lnTo>
                    <a:pt x="30" y="46"/>
                  </a:lnTo>
                  <a:lnTo>
                    <a:pt x="54" y="34"/>
                  </a:lnTo>
                  <a:lnTo>
                    <a:pt x="86" y="38"/>
                  </a:lnTo>
                  <a:lnTo>
                    <a:pt x="94" y="46"/>
                  </a:lnTo>
                  <a:lnTo>
                    <a:pt x="134" y="46"/>
                  </a:lnTo>
                  <a:lnTo>
                    <a:pt x="136" y="44"/>
                  </a:lnTo>
                  <a:lnTo>
                    <a:pt x="136" y="36"/>
                  </a:lnTo>
                  <a:lnTo>
                    <a:pt x="138" y="32"/>
                  </a:lnTo>
                  <a:lnTo>
                    <a:pt x="134" y="16"/>
                  </a:lnTo>
                  <a:lnTo>
                    <a:pt x="152" y="0"/>
                  </a:lnTo>
                  <a:lnTo>
                    <a:pt x="188" y="14"/>
                  </a:lnTo>
                  <a:lnTo>
                    <a:pt x="192" y="30"/>
                  </a:lnTo>
                  <a:lnTo>
                    <a:pt x="202" y="38"/>
                  </a:lnTo>
                  <a:lnTo>
                    <a:pt x="212" y="40"/>
                  </a:lnTo>
                  <a:lnTo>
                    <a:pt x="230" y="32"/>
                  </a:lnTo>
                  <a:lnTo>
                    <a:pt x="238" y="34"/>
                  </a:lnTo>
                  <a:lnTo>
                    <a:pt x="270" y="50"/>
                  </a:lnTo>
                  <a:lnTo>
                    <a:pt x="280" y="58"/>
                  </a:lnTo>
                  <a:lnTo>
                    <a:pt x="308" y="64"/>
                  </a:lnTo>
                  <a:lnTo>
                    <a:pt x="336" y="56"/>
                  </a:lnTo>
                  <a:lnTo>
                    <a:pt x="358" y="42"/>
                  </a:lnTo>
                  <a:lnTo>
                    <a:pt x="374" y="50"/>
                  </a:lnTo>
                  <a:lnTo>
                    <a:pt x="382" y="46"/>
                  </a:lnTo>
                  <a:lnTo>
                    <a:pt x="372" y="62"/>
                  </a:lnTo>
                  <a:lnTo>
                    <a:pt x="374" y="72"/>
                  </a:lnTo>
                  <a:lnTo>
                    <a:pt x="370" y="80"/>
                  </a:lnTo>
                  <a:lnTo>
                    <a:pt x="370" y="86"/>
                  </a:lnTo>
                  <a:lnTo>
                    <a:pt x="374" y="94"/>
                  </a:lnTo>
                  <a:lnTo>
                    <a:pt x="390" y="96"/>
                  </a:lnTo>
                  <a:lnTo>
                    <a:pt x="396" y="94"/>
                  </a:lnTo>
                  <a:lnTo>
                    <a:pt x="408" y="86"/>
                  </a:lnTo>
                  <a:lnTo>
                    <a:pt x="412" y="92"/>
                  </a:lnTo>
                  <a:lnTo>
                    <a:pt x="418" y="98"/>
                  </a:lnTo>
                  <a:lnTo>
                    <a:pt x="420" y="102"/>
                  </a:lnTo>
                  <a:lnTo>
                    <a:pt x="420" y="108"/>
                  </a:lnTo>
                  <a:lnTo>
                    <a:pt x="424" y="110"/>
                  </a:lnTo>
                  <a:lnTo>
                    <a:pt x="424" y="112"/>
                  </a:lnTo>
                  <a:lnTo>
                    <a:pt x="406" y="114"/>
                  </a:lnTo>
                  <a:lnTo>
                    <a:pt x="388" y="114"/>
                  </a:lnTo>
                  <a:lnTo>
                    <a:pt x="372" y="132"/>
                  </a:lnTo>
                  <a:lnTo>
                    <a:pt x="366" y="136"/>
                  </a:lnTo>
                  <a:lnTo>
                    <a:pt x="360" y="136"/>
                  </a:lnTo>
                  <a:lnTo>
                    <a:pt x="352" y="146"/>
                  </a:lnTo>
                  <a:lnTo>
                    <a:pt x="344" y="150"/>
                  </a:lnTo>
                  <a:lnTo>
                    <a:pt x="336" y="148"/>
                  </a:lnTo>
                  <a:lnTo>
                    <a:pt x="328" y="144"/>
                  </a:lnTo>
                  <a:lnTo>
                    <a:pt x="324" y="146"/>
                  </a:lnTo>
                  <a:lnTo>
                    <a:pt x="318" y="158"/>
                  </a:lnTo>
                  <a:lnTo>
                    <a:pt x="322" y="166"/>
                  </a:lnTo>
                  <a:lnTo>
                    <a:pt x="322" y="168"/>
                  </a:lnTo>
                  <a:lnTo>
                    <a:pt x="298" y="190"/>
                  </a:lnTo>
                  <a:lnTo>
                    <a:pt x="282" y="194"/>
                  </a:lnTo>
                  <a:lnTo>
                    <a:pt x="276" y="192"/>
                  </a:lnTo>
                  <a:lnTo>
                    <a:pt x="266" y="192"/>
                  </a:lnTo>
                  <a:lnTo>
                    <a:pt x="250" y="198"/>
                  </a:lnTo>
                  <a:lnTo>
                    <a:pt x="248" y="200"/>
                  </a:lnTo>
                  <a:lnTo>
                    <a:pt x="228" y="208"/>
                  </a:lnTo>
                  <a:lnTo>
                    <a:pt x="220" y="204"/>
                  </a:lnTo>
                  <a:lnTo>
                    <a:pt x="214" y="204"/>
                  </a:lnTo>
                  <a:lnTo>
                    <a:pt x="196" y="198"/>
                  </a:lnTo>
                  <a:lnTo>
                    <a:pt x="184" y="188"/>
                  </a:lnTo>
                  <a:lnTo>
                    <a:pt x="174" y="186"/>
                  </a:lnTo>
                  <a:lnTo>
                    <a:pt x="124" y="188"/>
                  </a:lnTo>
                  <a:lnTo>
                    <a:pt x="120" y="186"/>
                  </a:lnTo>
                  <a:lnTo>
                    <a:pt x="110" y="176"/>
                  </a:lnTo>
                  <a:lnTo>
                    <a:pt x="100" y="158"/>
                  </a:lnTo>
                  <a:lnTo>
                    <a:pt x="68" y="144"/>
                  </a:lnTo>
                  <a:lnTo>
                    <a:pt x="60" y="146"/>
                  </a:lnTo>
                  <a:lnTo>
                    <a:pt x="38" y="140"/>
                  </a:lnTo>
                  <a:lnTo>
                    <a:pt x="40" y="132"/>
                  </a:lnTo>
                  <a:lnTo>
                    <a:pt x="40" y="116"/>
                  </a:lnTo>
                  <a:lnTo>
                    <a:pt x="32" y="96"/>
                  </a:lnTo>
                  <a:lnTo>
                    <a:pt x="30" y="92"/>
                  </a:lnTo>
                  <a:lnTo>
                    <a:pt x="30" y="92"/>
                  </a:lnTo>
                  <a:close/>
                </a:path>
              </a:pathLst>
            </a:custGeom>
            <a:grpFill/>
            <a:ln w="3175">
              <a:solidFill>
                <a:schemeClr val="bg1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b="1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1694781"/>
            <a:ext cx="2662217" cy="2477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1" y="4069081"/>
            <a:ext cx="9144000" cy="107442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innerShdw blurRad="63500" dist="50800" dir="16200000">
              <a:schemeClr val="accent1">
                <a:lumMod val="50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87977" y="4107181"/>
            <a:ext cx="5665538" cy="471488"/>
          </a:xfrm>
        </p:spPr>
        <p:txBody>
          <a:bodyPr anchor="t"/>
          <a:lstStyle>
            <a:lvl1pPr marL="0" indent="0" algn="r">
              <a:buNone/>
              <a:defRPr spc="-15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o-RO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4069080"/>
            <a:ext cx="9144000" cy="0"/>
          </a:xfrm>
          <a:prstGeom prst="line">
            <a:avLst/>
          </a:prstGeom>
          <a:ln w="12700">
            <a:solidFill>
              <a:schemeClr val="accent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hevron 8">
            <a:hlinkClick r:id="" action="ppaction://hlinkshowjump?jump=nextslide"/>
          </p:cNvPr>
          <p:cNvSpPr/>
          <p:nvPr/>
        </p:nvSpPr>
        <p:spPr>
          <a:xfrm>
            <a:off x="8896350" y="4905971"/>
            <a:ext cx="170772" cy="181655"/>
          </a:xfrm>
          <a:prstGeom prst="chevron">
            <a:avLst/>
          </a:prstGeom>
          <a:ln w="6350">
            <a:solidFill>
              <a:schemeClr val="bg1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o-RO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" y="4981409"/>
            <a:ext cx="4572000" cy="184666"/>
          </a:xfrm>
          <a:prstGeom prst="rect">
            <a:avLst/>
          </a:prstGeom>
        </p:spPr>
        <p:txBody>
          <a:bodyPr anchor="b">
            <a:spAutoFit/>
          </a:bodyPr>
          <a:lstStyle/>
          <a:p>
            <a:r>
              <a:rPr lang="en-US" sz="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© 2013 BELL</a:t>
            </a:r>
            <a:r>
              <a:rPr lang="en-US" sz="600" baseline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PERFORMANCE INC</a:t>
            </a:r>
            <a:r>
              <a:rPr lang="en-US" sz="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 ALL RIGHTS RESERVED.</a:t>
            </a:r>
            <a:endParaRPr lang="en-US" sz="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AutoShape 4" descr="https://ws.elance.com/php/files/main/download.php?crypted=Y3R4JTNEcG1iJTI2ZmlkJTNEODU0Njk4NDQlMjZyaWQlM0QtMSUyNnBpZCUzRDQ1OTAzNzMz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2626520"/>
            <a:ext cx="6034115" cy="1431131"/>
          </a:xfrm>
        </p:spPr>
        <p:txBody>
          <a:bodyPr anchor="b">
            <a:normAutofit/>
          </a:bodyPr>
          <a:lstStyle>
            <a:lvl1pPr algn="r">
              <a:defRPr sz="3200" spc="-15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38489532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572000" y="1007459"/>
            <a:ext cx="0" cy="3465414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6"/>
          <p:cNvSpPr>
            <a:spLocks noGrp="1"/>
          </p:cNvSpPr>
          <p:nvPr>
            <p:ph sz="quarter" idx="12" hasCustomPrompt="1"/>
          </p:nvPr>
        </p:nvSpPr>
        <p:spPr>
          <a:xfrm>
            <a:off x="550866" y="1658347"/>
            <a:ext cx="3608387" cy="2118122"/>
          </a:xfrm>
          <a:solidFill>
            <a:schemeClr val="bg1">
              <a:lumMod val="95000"/>
            </a:schemeClr>
          </a:solidFill>
          <a:ln w="19050">
            <a:solidFill>
              <a:schemeClr val="accent1">
                <a:lumMod val="75000"/>
              </a:schemeClr>
            </a:solidFill>
          </a:ln>
          <a:effectLst>
            <a:outerShdw blurRad="63500" sx="102000" sy="102000" algn="ctr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buFontTx/>
              <a:buNone/>
              <a:defRPr lang="ro-RO" sz="1800" dirty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marL="0" lvl="0" algn="ctr"/>
            <a:r>
              <a:rPr lang="en-US" dirty="0" smtClean="0"/>
              <a:t>Add Map Here</a:t>
            </a:r>
            <a:endParaRPr lang="ro-RO" dirty="0"/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6360217" y="1401137"/>
            <a:ext cx="2128837" cy="212637"/>
          </a:xfr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ro-RO" dirty="0"/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4984697" y="1625176"/>
            <a:ext cx="3504357" cy="340381"/>
          </a:xfrm>
        </p:spPr>
        <p:txBody>
          <a:bodyPr>
            <a:noAutofit/>
          </a:bodyPr>
          <a:lstStyle>
            <a:lvl1pPr marL="0" indent="0" algn="r">
              <a:buNone/>
              <a:defRPr sz="1200" b="0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ro-RO" dirty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6360217" y="2130095"/>
            <a:ext cx="2128837" cy="212637"/>
          </a:xfr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ro-RO" dirty="0"/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4984697" y="2354134"/>
            <a:ext cx="3504357" cy="340381"/>
          </a:xfrm>
        </p:spPr>
        <p:txBody>
          <a:bodyPr>
            <a:noAutofit/>
          </a:bodyPr>
          <a:lstStyle>
            <a:lvl1pPr marL="0" indent="0" algn="r">
              <a:buNone/>
              <a:defRPr sz="1200" b="0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ro-RO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6360217" y="2877394"/>
            <a:ext cx="2128837" cy="212637"/>
          </a:xfr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ro-RO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22" hasCustomPrompt="1"/>
          </p:nvPr>
        </p:nvSpPr>
        <p:spPr>
          <a:xfrm>
            <a:off x="4984697" y="3101433"/>
            <a:ext cx="3504357" cy="340381"/>
          </a:xfrm>
        </p:spPr>
        <p:txBody>
          <a:bodyPr>
            <a:noAutofit/>
          </a:bodyPr>
          <a:lstStyle>
            <a:lvl1pPr marL="0" indent="0" algn="r">
              <a:buNone/>
              <a:defRPr sz="1200" b="0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ro-RO" dirty="0"/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23" hasCustomPrompt="1"/>
          </p:nvPr>
        </p:nvSpPr>
        <p:spPr>
          <a:xfrm>
            <a:off x="6360217" y="3646001"/>
            <a:ext cx="2128837" cy="212637"/>
          </a:xfr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ro-RO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24" hasCustomPrompt="1"/>
          </p:nvPr>
        </p:nvSpPr>
        <p:spPr>
          <a:xfrm>
            <a:off x="4984697" y="3870041"/>
            <a:ext cx="3504357" cy="340381"/>
          </a:xfrm>
        </p:spPr>
        <p:txBody>
          <a:bodyPr>
            <a:noAutofit/>
          </a:bodyPr>
          <a:lstStyle>
            <a:lvl1pPr marL="0" indent="0" algn="r">
              <a:buNone/>
              <a:defRPr sz="1200" b="0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ro-RO" dirty="0"/>
          </a:p>
        </p:txBody>
      </p:sp>
      <p:sp>
        <p:nvSpPr>
          <p:cNvPr id="17" name="Slide Number Placeholder 3"/>
          <p:cNvSpPr txBox="1">
            <a:spLocks/>
          </p:cNvSpPr>
          <p:nvPr/>
        </p:nvSpPr>
        <p:spPr>
          <a:xfrm>
            <a:off x="8537876" y="4845824"/>
            <a:ext cx="436562" cy="2398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o-RO"/>
            </a:defPPr>
            <a:lvl1pPr marL="0" algn="ctr" defTabSz="914400" rtl="0" eaLnBrk="1" latinLnBrk="0" hangingPunct="1">
              <a:defRPr sz="1000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EA567E-F4DB-4D7B-9CC8-746FAB423D88}" type="slidenum">
              <a:rPr lang="ro-RO" sz="800" b="0" smtClean="0"/>
              <a:pPr/>
              <a:t>‹#›</a:t>
            </a:fld>
            <a:endParaRPr lang="ro-RO" sz="800" b="0" dirty="0"/>
          </a:p>
        </p:txBody>
      </p:sp>
      <p:sp>
        <p:nvSpPr>
          <p:cNvPr id="18" name="Chevron 17">
            <a:hlinkClick r:id="" action="ppaction://hlinkshowjump?jump=nextslide"/>
          </p:cNvPr>
          <p:cNvSpPr/>
          <p:nvPr/>
        </p:nvSpPr>
        <p:spPr>
          <a:xfrm>
            <a:off x="8857373" y="4874912"/>
            <a:ext cx="195940" cy="181655"/>
          </a:xfrm>
          <a:prstGeom prst="chevron">
            <a:avLst/>
          </a:prstGeom>
          <a:ln w="635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>
              <a:solidFill>
                <a:schemeClr val="tx1"/>
              </a:solidFill>
            </a:endParaRPr>
          </a:p>
        </p:txBody>
      </p:sp>
      <p:sp>
        <p:nvSpPr>
          <p:cNvPr id="19" name="Chevron 18">
            <a:hlinkClick r:id="" action="ppaction://hlinkshowjump?jump=previousslide"/>
          </p:cNvPr>
          <p:cNvSpPr/>
          <p:nvPr/>
        </p:nvSpPr>
        <p:spPr>
          <a:xfrm flipH="1">
            <a:off x="8435892" y="4874912"/>
            <a:ext cx="195938" cy="181655"/>
          </a:xfrm>
          <a:prstGeom prst="chevron">
            <a:avLst/>
          </a:prstGeom>
          <a:ln w="635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>
              <a:solidFill>
                <a:schemeClr val="tx1"/>
              </a:solidFill>
            </a:endParaRPr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44780" y="114299"/>
            <a:ext cx="8808720" cy="462915"/>
          </a:xfrm>
        </p:spPr>
        <p:txBody>
          <a:bodyPr tIns="36000" bIns="36000">
            <a:noAutofit/>
          </a:bodyPr>
          <a:lstStyle>
            <a:lvl1pPr>
              <a:defRPr sz="2400" spc="-120" baseline="0">
                <a:solidFill>
                  <a:schemeClr val="accent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ro-RO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152401" y="586740"/>
            <a:ext cx="88029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ooter Placeholder 17"/>
          <p:cNvSpPr txBox="1">
            <a:spLocks/>
          </p:cNvSpPr>
          <p:nvPr/>
        </p:nvSpPr>
        <p:spPr>
          <a:xfrm>
            <a:off x="60962" y="4775296"/>
            <a:ext cx="3123565" cy="3269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ro-RO"/>
            </a:defPPr>
            <a:lvl1pPr marL="0" algn="l" defTabSz="914400" rtl="0" eaLnBrk="1" latinLnBrk="0" hangingPunct="1">
              <a:defRPr sz="800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CONTACT US:</a:t>
            </a:r>
          </a:p>
          <a:p>
            <a:r>
              <a:rPr lang="en-US" sz="700" b="0" dirty="0" smtClean="0">
                <a:effectLst/>
              </a:rPr>
              <a:t>BELL PERFORMANCE</a:t>
            </a:r>
          </a:p>
          <a:p>
            <a:r>
              <a:rPr lang="en-US" sz="700" b="0" dirty="0" smtClean="0">
                <a:effectLst/>
              </a:rPr>
              <a:t>1-877-231-6673</a:t>
            </a:r>
            <a:endParaRPr lang="ro-RO" sz="700" b="0" dirty="0"/>
          </a:p>
        </p:txBody>
      </p:sp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6633" y="60961"/>
            <a:ext cx="421483" cy="43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1397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197922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85850"/>
            <a:ext cx="2971800" cy="82296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085850"/>
            <a:ext cx="3419856" cy="260604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910918"/>
            <a:ext cx="2971800" cy="1803832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15000" y="4767263"/>
            <a:ext cx="1524000" cy="273844"/>
          </a:xfrm>
          <a:prstGeom prst="rect">
            <a:avLst/>
          </a:prstGeom>
        </p:spPr>
        <p:txBody>
          <a:bodyPr/>
          <a:lstStyle/>
          <a:p>
            <a:fld id="{1729E89C-5ECC-4C03-9B23-A76CA8932358}" type="datetimeFigureOut">
              <a:rPr lang="en-US" smtClean="0"/>
              <a:pPr/>
              <a:t>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4380D-417E-4C1A-A700-AAE3854F75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4780" y="114299"/>
            <a:ext cx="8808720" cy="462915"/>
          </a:xfrm>
        </p:spPr>
        <p:txBody>
          <a:bodyPr tIns="36000" bIns="36000">
            <a:noAutofit/>
          </a:bodyPr>
          <a:lstStyle>
            <a:lvl1pPr>
              <a:defRPr sz="2000" spc="-120" baseline="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293" y="632460"/>
            <a:ext cx="8749051" cy="3947160"/>
          </a:xfrm>
        </p:spPr>
        <p:txBody>
          <a:bodyPr>
            <a:normAutofit/>
          </a:bodyPr>
          <a:lstStyle>
            <a:lvl1pPr marL="342900" indent="-34290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o-RO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152401" y="586740"/>
            <a:ext cx="88029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9549" y="60961"/>
            <a:ext cx="368251" cy="377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8610600" y="4886838"/>
            <a:ext cx="442713" cy="181655"/>
            <a:chOff x="8610600" y="4920632"/>
            <a:chExt cx="442713" cy="181655"/>
          </a:xfrm>
        </p:grpSpPr>
        <p:sp>
          <p:nvSpPr>
            <p:cNvPr id="16" name="Chevron 15">
              <a:hlinkClick r:id="" action="ppaction://hlinkshowjump?jump=nextslide"/>
            </p:cNvPr>
            <p:cNvSpPr/>
            <p:nvPr/>
          </p:nvSpPr>
          <p:spPr>
            <a:xfrm>
              <a:off x="8857373" y="4920632"/>
              <a:ext cx="195940" cy="181655"/>
            </a:xfrm>
            <a:prstGeom prst="chevron">
              <a:avLst/>
            </a:prstGeom>
            <a:gradFill flip="none" rotWithShape="1">
              <a:gsLst>
                <a:gs pos="0">
                  <a:schemeClr val="bg2">
                    <a:shade val="30000"/>
                    <a:satMod val="115000"/>
                  </a:schemeClr>
                </a:gs>
                <a:gs pos="50000">
                  <a:schemeClr val="bg2">
                    <a:shade val="67500"/>
                    <a:satMod val="115000"/>
                  </a:schemeClr>
                </a:gs>
                <a:gs pos="100000">
                  <a:schemeClr val="bg2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>
                <a:solidFill>
                  <a:schemeClr val="tx1"/>
                </a:solidFill>
              </a:endParaRPr>
            </a:p>
          </p:txBody>
        </p:sp>
        <p:sp>
          <p:nvSpPr>
            <p:cNvPr id="17" name="Chevron 16">
              <a:hlinkClick r:id="" action="ppaction://hlinkshowjump?jump=previousslide"/>
            </p:cNvPr>
            <p:cNvSpPr/>
            <p:nvPr/>
          </p:nvSpPr>
          <p:spPr>
            <a:xfrm flipH="1">
              <a:off x="8610600" y="4920632"/>
              <a:ext cx="195938" cy="181655"/>
            </a:xfrm>
            <a:prstGeom prst="chevron">
              <a:avLst/>
            </a:prstGeom>
            <a:gradFill flip="none" rotWithShape="1">
              <a:gsLst>
                <a:gs pos="0">
                  <a:schemeClr val="bg2">
                    <a:shade val="30000"/>
                    <a:satMod val="115000"/>
                  </a:schemeClr>
                </a:gs>
                <a:gs pos="50000">
                  <a:schemeClr val="bg2">
                    <a:shade val="67500"/>
                    <a:satMod val="115000"/>
                  </a:schemeClr>
                </a:gs>
                <a:gs pos="100000">
                  <a:schemeClr val="bg2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>
                <a:solidFill>
                  <a:schemeClr val="tx1"/>
                </a:solidFill>
              </a:endParaRPr>
            </a:p>
          </p:txBody>
        </p:sp>
      </p:grpSp>
      <p:sp>
        <p:nvSpPr>
          <p:cNvPr id="18" name="Footer Placeholder 17"/>
          <p:cNvSpPr txBox="1">
            <a:spLocks/>
          </p:cNvSpPr>
          <p:nvPr userDrawn="1"/>
        </p:nvSpPr>
        <p:spPr>
          <a:xfrm>
            <a:off x="60962" y="4775296"/>
            <a:ext cx="3123565" cy="3269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ro-RO"/>
            </a:defPPr>
            <a:lvl1pPr marL="0" algn="l" defTabSz="914400" rtl="0" eaLnBrk="1" latinLnBrk="0" hangingPunct="1">
              <a:defRPr sz="800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CONTACT US:</a:t>
            </a:r>
          </a:p>
          <a:p>
            <a:r>
              <a:rPr lang="en-US" sz="700" b="0" dirty="0" smtClean="0">
                <a:effectLst/>
              </a:rPr>
              <a:t>BELL PERFORMANCE, INC. </a:t>
            </a:r>
            <a:r>
              <a:rPr lang="en-US" sz="700" b="0" baseline="0" dirty="0" smtClean="0">
                <a:effectLst/>
              </a:rPr>
              <a:t> </a:t>
            </a:r>
            <a:r>
              <a:rPr lang="en-US" sz="700" b="0" baseline="0" dirty="0" smtClean="0">
                <a:effectLst/>
                <a:sym typeface="Wingdings"/>
              </a:rPr>
              <a:t> </a:t>
            </a:r>
            <a:r>
              <a:rPr lang="en-US" sz="700" b="0" dirty="0" smtClean="0">
                <a:effectLst/>
              </a:rPr>
              <a:t>1-877-231-6673</a:t>
            </a:r>
            <a:endParaRPr lang="ro-RO" sz="700" b="0" dirty="0"/>
          </a:p>
        </p:txBody>
      </p:sp>
    </p:spTree>
    <p:extLst>
      <p:ext uri="{BB962C8B-B14F-4D97-AF65-F5344CB8AC3E}">
        <p14:creationId xmlns:p14="http://schemas.microsoft.com/office/powerpoint/2010/main" val="109383329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" y="114299"/>
            <a:ext cx="8501853" cy="704851"/>
          </a:xfrm>
        </p:spPr>
        <p:txBody>
          <a:bodyPr tIns="36000" bIns="36000">
            <a:noAutofit/>
          </a:bodyPr>
          <a:lstStyle>
            <a:lvl1pPr>
              <a:defRPr sz="1800" spc="-120" baseline="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293" y="819150"/>
            <a:ext cx="8749051" cy="3760470"/>
          </a:xfrm>
        </p:spPr>
        <p:txBody>
          <a:bodyPr>
            <a:normAutofit/>
          </a:bodyPr>
          <a:lstStyle>
            <a:lvl1pPr marL="342900" indent="-34290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o-RO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819150"/>
            <a:ext cx="88029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9865" y="60961"/>
            <a:ext cx="368251" cy="377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Footer Placeholder 17"/>
          <p:cNvSpPr txBox="1">
            <a:spLocks/>
          </p:cNvSpPr>
          <p:nvPr userDrawn="1"/>
        </p:nvSpPr>
        <p:spPr>
          <a:xfrm>
            <a:off x="60962" y="4775296"/>
            <a:ext cx="3123565" cy="3269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ro-RO"/>
            </a:defPPr>
            <a:lvl1pPr marL="0" algn="l" defTabSz="914400" rtl="0" eaLnBrk="1" latinLnBrk="0" hangingPunct="1">
              <a:defRPr sz="800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CONTACT US:</a:t>
            </a:r>
          </a:p>
          <a:p>
            <a:r>
              <a:rPr lang="en-US" sz="700" b="0" dirty="0" smtClean="0">
                <a:effectLst/>
              </a:rPr>
              <a:t>BELL PERFORMANCE, INC. </a:t>
            </a:r>
            <a:r>
              <a:rPr lang="en-US" sz="700" b="0" baseline="0" dirty="0" smtClean="0">
                <a:effectLst/>
              </a:rPr>
              <a:t> </a:t>
            </a:r>
            <a:r>
              <a:rPr lang="en-US" sz="700" b="0" baseline="0" dirty="0" smtClean="0">
                <a:effectLst/>
                <a:sym typeface="Wingdings"/>
              </a:rPr>
              <a:t> </a:t>
            </a:r>
            <a:r>
              <a:rPr lang="en-US" sz="700" b="0" dirty="0" smtClean="0">
                <a:effectLst/>
              </a:rPr>
              <a:t>1-877-231-6673</a:t>
            </a:r>
            <a:endParaRPr lang="ro-RO" sz="700" b="0" dirty="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8610600" y="4886838"/>
            <a:ext cx="442713" cy="181655"/>
            <a:chOff x="8610600" y="4920632"/>
            <a:chExt cx="442713" cy="181655"/>
          </a:xfrm>
        </p:grpSpPr>
        <p:sp>
          <p:nvSpPr>
            <p:cNvPr id="15" name="Chevron 14">
              <a:hlinkClick r:id="" action="ppaction://hlinkshowjump?jump=nextslide"/>
            </p:cNvPr>
            <p:cNvSpPr/>
            <p:nvPr/>
          </p:nvSpPr>
          <p:spPr>
            <a:xfrm>
              <a:off x="8857373" y="4920632"/>
              <a:ext cx="195940" cy="181655"/>
            </a:xfrm>
            <a:prstGeom prst="chevron">
              <a:avLst/>
            </a:prstGeom>
            <a:gradFill flip="none" rotWithShape="1">
              <a:gsLst>
                <a:gs pos="0">
                  <a:schemeClr val="bg2">
                    <a:shade val="30000"/>
                    <a:satMod val="115000"/>
                  </a:schemeClr>
                </a:gs>
                <a:gs pos="50000">
                  <a:schemeClr val="bg2">
                    <a:shade val="67500"/>
                    <a:satMod val="115000"/>
                  </a:schemeClr>
                </a:gs>
                <a:gs pos="100000">
                  <a:schemeClr val="bg2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>
                <a:solidFill>
                  <a:schemeClr val="tx1"/>
                </a:solidFill>
              </a:endParaRPr>
            </a:p>
          </p:txBody>
        </p:sp>
        <p:sp>
          <p:nvSpPr>
            <p:cNvPr id="18" name="Chevron 17">
              <a:hlinkClick r:id="" action="ppaction://hlinkshowjump?jump=previousslide"/>
            </p:cNvPr>
            <p:cNvSpPr/>
            <p:nvPr/>
          </p:nvSpPr>
          <p:spPr>
            <a:xfrm flipH="1">
              <a:off x="8610600" y="4920632"/>
              <a:ext cx="195938" cy="181655"/>
            </a:xfrm>
            <a:prstGeom prst="chevron">
              <a:avLst/>
            </a:prstGeom>
            <a:gradFill flip="none" rotWithShape="1">
              <a:gsLst>
                <a:gs pos="0">
                  <a:schemeClr val="bg2">
                    <a:shade val="30000"/>
                    <a:satMod val="115000"/>
                  </a:schemeClr>
                </a:gs>
                <a:gs pos="50000">
                  <a:schemeClr val="bg2">
                    <a:shade val="67500"/>
                    <a:satMod val="115000"/>
                  </a:schemeClr>
                </a:gs>
                <a:gs pos="100000">
                  <a:schemeClr val="bg2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831891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" y="114299"/>
            <a:ext cx="8808720" cy="462915"/>
          </a:xfrm>
        </p:spPr>
        <p:txBody>
          <a:bodyPr tIns="36000" bIns="36000">
            <a:noAutofit/>
          </a:bodyPr>
          <a:lstStyle>
            <a:lvl1pPr>
              <a:defRPr sz="2400" spc="-120" baseline="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293" y="632460"/>
            <a:ext cx="8749051" cy="3947160"/>
          </a:xfrm>
        </p:spPr>
        <p:txBody>
          <a:bodyPr>
            <a:normAutofit/>
          </a:bodyPr>
          <a:lstStyle>
            <a:lvl1pPr marL="342900" indent="-34290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§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o-RO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1" y="586740"/>
            <a:ext cx="88029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17"/>
          <p:cNvSpPr txBox="1">
            <a:spLocks/>
          </p:cNvSpPr>
          <p:nvPr/>
        </p:nvSpPr>
        <p:spPr>
          <a:xfrm>
            <a:off x="60962" y="4775296"/>
            <a:ext cx="3123565" cy="3269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ro-RO"/>
            </a:defPPr>
            <a:lvl1pPr marL="0" algn="l" defTabSz="914400" rtl="0" eaLnBrk="1" latinLnBrk="0" hangingPunct="1">
              <a:defRPr sz="800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CONTACT US:</a:t>
            </a:r>
          </a:p>
          <a:p>
            <a:r>
              <a:rPr lang="en-US" sz="700" b="0" dirty="0" smtClean="0">
                <a:effectLst/>
              </a:rPr>
              <a:t>BELL PERFORMANCE, INC. </a:t>
            </a:r>
            <a:r>
              <a:rPr lang="en-US" sz="700" b="0" baseline="0" dirty="0" smtClean="0">
                <a:effectLst/>
              </a:rPr>
              <a:t> </a:t>
            </a:r>
            <a:r>
              <a:rPr lang="en-US" sz="700" b="0" baseline="0" dirty="0" smtClean="0">
                <a:effectLst/>
                <a:sym typeface="Wingdings"/>
              </a:rPr>
              <a:t> </a:t>
            </a:r>
            <a:r>
              <a:rPr lang="en-US" sz="700" b="0" dirty="0" smtClean="0">
                <a:effectLst/>
              </a:rPr>
              <a:t>1-877-231-6673</a:t>
            </a:r>
            <a:endParaRPr lang="ro-RO" sz="700" b="0" dirty="0"/>
          </a:p>
        </p:txBody>
      </p: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9865" y="60961"/>
            <a:ext cx="368251" cy="377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8610600" y="4886838"/>
            <a:ext cx="442713" cy="181655"/>
            <a:chOff x="8610600" y="4920632"/>
            <a:chExt cx="442713" cy="181655"/>
          </a:xfrm>
        </p:grpSpPr>
        <p:sp>
          <p:nvSpPr>
            <p:cNvPr id="14" name="Chevron 13">
              <a:hlinkClick r:id="" action="ppaction://hlinkshowjump?jump=nextslide"/>
            </p:cNvPr>
            <p:cNvSpPr/>
            <p:nvPr/>
          </p:nvSpPr>
          <p:spPr>
            <a:xfrm>
              <a:off x="8857373" y="4920632"/>
              <a:ext cx="195940" cy="181655"/>
            </a:xfrm>
            <a:prstGeom prst="chevron">
              <a:avLst/>
            </a:prstGeom>
            <a:gradFill flip="none" rotWithShape="1">
              <a:gsLst>
                <a:gs pos="0">
                  <a:schemeClr val="bg2">
                    <a:shade val="30000"/>
                    <a:satMod val="115000"/>
                  </a:schemeClr>
                </a:gs>
                <a:gs pos="50000">
                  <a:schemeClr val="bg2">
                    <a:shade val="67500"/>
                    <a:satMod val="115000"/>
                  </a:schemeClr>
                </a:gs>
                <a:gs pos="100000">
                  <a:schemeClr val="bg2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>
                <a:solidFill>
                  <a:schemeClr val="tx1"/>
                </a:solidFill>
              </a:endParaRPr>
            </a:p>
          </p:txBody>
        </p:sp>
        <p:sp>
          <p:nvSpPr>
            <p:cNvPr id="16" name="Chevron 15">
              <a:hlinkClick r:id="" action="ppaction://hlinkshowjump?jump=previousslide"/>
            </p:cNvPr>
            <p:cNvSpPr/>
            <p:nvPr/>
          </p:nvSpPr>
          <p:spPr>
            <a:xfrm flipH="1">
              <a:off x="8610600" y="4920632"/>
              <a:ext cx="195938" cy="181655"/>
            </a:xfrm>
            <a:prstGeom prst="chevron">
              <a:avLst/>
            </a:prstGeom>
            <a:gradFill flip="none" rotWithShape="1">
              <a:gsLst>
                <a:gs pos="0">
                  <a:schemeClr val="bg2">
                    <a:shade val="30000"/>
                    <a:satMod val="115000"/>
                  </a:schemeClr>
                </a:gs>
                <a:gs pos="50000">
                  <a:schemeClr val="bg2">
                    <a:shade val="67500"/>
                    <a:satMod val="115000"/>
                  </a:schemeClr>
                </a:gs>
                <a:gs pos="100000">
                  <a:schemeClr val="bg2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7245913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hedgecocktn\AppData\Local\Microsoft\Windows\Temporary Internet Files\Low\Content.IE5\6XVO7E1P\shutterstock_137800505[1]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4801" y="9524"/>
            <a:ext cx="5679199" cy="3248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1" y="3188158"/>
            <a:ext cx="7772400" cy="609600"/>
          </a:xfrm>
        </p:spPr>
        <p:txBody>
          <a:bodyPr anchor="b">
            <a:noAutofit/>
          </a:bodyPr>
          <a:lstStyle>
            <a:lvl1pPr algn="l">
              <a:defRPr sz="3200" b="1" cap="all" spc="-300" baseline="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CHALLENGE NUMBER</a:t>
            </a:r>
            <a:endParaRPr lang="ro-R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3790950"/>
            <a:ext cx="7946569" cy="762000"/>
          </a:xfrm>
        </p:spPr>
        <p:txBody>
          <a:bodyPr anchor="t">
            <a:normAutofit/>
          </a:bodyPr>
          <a:lstStyle>
            <a:lvl1pPr marL="0" indent="0">
              <a:buNone/>
              <a:defRPr sz="1600" spc="-110" baseline="0">
                <a:solidFill>
                  <a:schemeClr val="accent4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7"/>
          <p:cNvSpPr txBox="1">
            <a:spLocks/>
          </p:cNvSpPr>
          <p:nvPr userDrawn="1"/>
        </p:nvSpPr>
        <p:spPr>
          <a:xfrm>
            <a:off x="60962" y="4775296"/>
            <a:ext cx="3123565" cy="3269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ro-RO"/>
            </a:defPPr>
            <a:lvl1pPr marL="0" algn="l" defTabSz="914400" rtl="0" eaLnBrk="1" latinLnBrk="0" hangingPunct="1">
              <a:defRPr sz="800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CONTACT US:</a:t>
            </a:r>
          </a:p>
          <a:p>
            <a:r>
              <a:rPr lang="en-US" sz="700" b="0" dirty="0" smtClean="0">
                <a:effectLst/>
              </a:rPr>
              <a:t>BELL PERFORMANCE, INC. </a:t>
            </a:r>
            <a:r>
              <a:rPr lang="en-US" sz="700" b="0" baseline="0" dirty="0" smtClean="0">
                <a:effectLst/>
              </a:rPr>
              <a:t> </a:t>
            </a:r>
            <a:r>
              <a:rPr lang="en-US" sz="700" b="0" baseline="0" dirty="0" smtClean="0">
                <a:effectLst/>
                <a:sym typeface="Wingdings"/>
              </a:rPr>
              <a:t> </a:t>
            </a:r>
            <a:r>
              <a:rPr lang="en-US" sz="700" b="0" dirty="0" smtClean="0">
                <a:effectLst/>
              </a:rPr>
              <a:t>1-877-231-6673</a:t>
            </a:r>
            <a:endParaRPr lang="ro-RO" sz="700" b="0" dirty="0"/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8610600" y="4886838"/>
            <a:ext cx="442713" cy="181655"/>
            <a:chOff x="8610600" y="4920632"/>
            <a:chExt cx="442713" cy="181655"/>
          </a:xfrm>
        </p:grpSpPr>
        <p:sp>
          <p:nvSpPr>
            <p:cNvPr id="35" name="Chevron 34">
              <a:hlinkClick r:id="" action="ppaction://hlinkshowjump?jump=nextslide"/>
            </p:cNvPr>
            <p:cNvSpPr/>
            <p:nvPr/>
          </p:nvSpPr>
          <p:spPr>
            <a:xfrm>
              <a:off x="8857373" y="4920632"/>
              <a:ext cx="195940" cy="181655"/>
            </a:xfrm>
            <a:prstGeom prst="chevron">
              <a:avLst/>
            </a:prstGeom>
            <a:gradFill flip="none" rotWithShape="1">
              <a:gsLst>
                <a:gs pos="0">
                  <a:schemeClr val="bg2">
                    <a:shade val="30000"/>
                    <a:satMod val="115000"/>
                  </a:schemeClr>
                </a:gs>
                <a:gs pos="50000">
                  <a:schemeClr val="bg2">
                    <a:shade val="67500"/>
                    <a:satMod val="115000"/>
                  </a:schemeClr>
                </a:gs>
                <a:gs pos="100000">
                  <a:schemeClr val="bg2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>
                <a:solidFill>
                  <a:schemeClr val="tx1"/>
                </a:solidFill>
              </a:endParaRPr>
            </a:p>
          </p:txBody>
        </p:sp>
        <p:sp>
          <p:nvSpPr>
            <p:cNvPr id="36" name="Chevron 35">
              <a:hlinkClick r:id="" action="ppaction://hlinkshowjump?jump=previousslide"/>
            </p:cNvPr>
            <p:cNvSpPr/>
            <p:nvPr/>
          </p:nvSpPr>
          <p:spPr>
            <a:xfrm flipH="1">
              <a:off x="8610600" y="4920632"/>
              <a:ext cx="195938" cy="181655"/>
            </a:xfrm>
            <a:prstGeom prst="chevron">
              <a:avLst/>
            </a:prstGeom>
            <a:gradFill flip="none" rotWithShape="1">
              <a:gsLst>
                <a:gs pos="0">
                  <a:schemeClr val="bg2">
                    <a:shade val="30000"/>
                    <a:satMod val="115000"/>
                  </a:schemeClr>
                </a:gs>
                <a:gs pos="50000">
                  <a:schemeClr val="bg2">
                    <a:shade val="67500"/>
                    <a:satMod val="115000"/>
                  </a:schemeClr>
                </a:gs>
                <a:gs pos="100000">
                  <a:schemeClr val="bg2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644033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791210" y="1273374"/>
            <a:ext cx="1903730" cy="1601987"/>
          </a:xfrm>
          <a:solidFill>
            <a:schemeClr val="bg1">
              <a:lumMod val="95000"/>
            </a:schemeClr>
          </a:solidFill>
          <a:ln w="19050">
            <a:solidFill>
              <a:schemeClr val="accent1">
                <a:lumMod val="75000"/>
              </a:schemeClr>
            </a:solidFill>
          </a:ln>
          <a:effectLst>
            <a:outerShdw blurRad="63500" sx="102000" sy="102000" algn="ctr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lang="ro-RO" sz="180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 smtClean="0"/>
              <a:t>Click icon to add picture</a:t>
            </a:r>
            <a:endParaRPr lang="ro-RO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509010" y="1273374"/>
            <a:ext cx="1903730" cy="1601987"/>
          </a:xfrm>
          <a:solidFill>
            <a:schemeClr val="bg1">
              <a:lumMod val="95000"/>
            </a:schemeClr>
          </a:solidFill>
          <a:ln w="19050">
            <a:solidFill>
              <a:schemeClr val="accent1">
                <a:lumMod val="75000"/>
              </a:schemeClr>
            </a:solidFill>
          </a:ln>
          <a:effectLst>
            <a:outerShdw blurRad="63500" sx="102000" sy="102000" algn="ctr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lang="ro-RO" sz="180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 smtClean="0"/>
              <a:t>Click icon to add picture</a:t>
            </a:r>
            <a:endParaRPr lang="ro-RO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233160" y="1273374"/>
            <a:ext cx="1903730" cy="1601987"/>
          </a:xfrm>
          <a:solidFill>
            <a:schemeClr val="bg1">
              <a:lumMod val="95000"/>
            </a:schemeClr>
          </a:solidFill>
          <a:ln w="19050">
            <a:solidFill>
              <a:schemeClr val="accent1">
                <a:lumMod val="75000"/>
              </a:schemeClr>
            </a:solidFill>
          </a:ln>
          <a:effectLst>
            <a:outerShdw blurRad="63500" sx="102000" sy="102000" algn="ctr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lang="ro-RO" sz="180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 smtClean="0"/>
              <a:t>Click icon to add picture</a:t>
            </a:r>
            <a:endParaRPr lang="ro-RO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671516" y="2918687"/>
            <a:ext cx="2128837" cy="273844"/>
          </a:xfrm>
        </p:spPr>
        <p:txBody>
          <a:bodyPr>
            <a:noAutofit/>
          </a:bodyPr>
          <a:lstStyle>
            <a:lvl1pPr marL="0" indent="0" algn="ctr">
              <a:buNone/>
              <a:defRPr sz="1600" b="1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Name</a:t>
            </a:r>
            <a:endParaRPr lang="ro-RO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3398532" y="2918687"/>
            <a:ext cx="2128837" cy="273844"/>
          </a:xfrm>
        </p:spPr>
        <p:txBody>
          <a:bodyPr>
            <a:noAutofit/>
          </a:bodyPr>
          <a:lstStyle>
            <a:lvl1pPr marL="0" indent="0" algn="ctr">
              <a:buNone/>
              <a:defRPr sz="1600" b="1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Name</a:t>
            </a:r>
            <a:endParaRPr lang="ro-RO" dirty="0"/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6125548" y="2918687"/>
            <a:ext cx="2128837" cy="273844"/>
          </a:xfrm>
        </p:spPr>
        <p:txBody>
          <a:bodyPr>
            <a:noAutofit/>
          </a:bodyPr>
          <a:lstStyle>
            <a:lvl1pPr marL="0" indent="0" algn="ctr">
              <a:buNone/>
              <a:defRPr sz="1600" b="1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Name</a:t>
            </a:r>
            <a:endParaRPr lang="ro-RO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671516" y="3216069"/>
            <a:ext cx="2128837" cy="935146"/>
          </a:xfrm>
        </p:spPr>
        <p:txBody>
          <a:bodyPr>
            <a:noAutofit/>
          </a:bodyPr>
          <a:lstStyle>
            <a:lvl1pPr marL="0" indent="0" algn="ctr">
              <a:buNone/>
              <a:defRPr sz="1200" b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ro-RO" dirty="0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3398532" y="3216069"/>
            <a:ext cx="2128837" cy="935146"/>
          </a:xfrm>
        </p:spPr>
        <p:txBody>
          <a:bodyPr>
            <a:noAutofit/>
          </a:bodyPr>
          <a:lstStyle>
            <a:lvl1pPr marL="0" indent="0" algn="ctr">
              <a:buNone/>
              <a:defRPr sz="1200" b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ro-RO" dirty="0"/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6125548" y="3216069"/>
            <a:ext cx="2128837" cy="935146"/>
          </a:xfrm>
        </p:spPr>
        <p:txBody>
          <a:bodyPr>
            <a:noAutofit/>
          </a:bodyPr>
          <a:lstStyle>
            <a:lvl1pPr marL="0" indent="0" algn="ctr">
              <a:buNone/>
              <a:defRPr sz="1200" b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ro-RO" dirty="0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144780" y="114299"/>
            <a:ext cx="8808720" cy="462915"/>
          </a:xfrm>
        </p:spPr>
        <p:txBody>
          <a:bodyPr tIns="36000" bIns="36000">
            <a:noAutofit/>
          </a:bodyPr>
          <a:lstStyle>
            <a:lvl1pPr>
              <a:defRPr sz="2400" spc="-12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ro-RO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52401" y="586740"/>
            <a:ext cx="88029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6633" y="60961"/>
            <a:ext cx="421483" cy="43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" name="Group 21"/>
          <p:cNvGrpSpPr/>
          <p:nvPr userDrawn="1"/>
        </p:nvGrpSpPr>
        <p:grpSpPr>
          <a:xfrm>
            <a:off x="8435892" y="4857750"/>
            <a:ext cx="617421" cy="239831"/>
            <a:chOff x="8435892" y="4891544"/>
            <a:chExt cx="617421" cy="239831"/>
          </a:xfrm>
        </p:grpSpPr>
        <p:sp>
          <p:nvSpPr>
            <p:cNvPr id="23" name="Slide Number Placeholder 3"/>
            <p:cNvSpPr txBox="1">
              <a:spLocks/>
            </p:cNvSpPr>
            <p:nvPr/>
          </p:nvSpPr>
          <p:spPr>
            <a:xfrm>
              <a:off x="8537876" y="4891544"/>
              <a:ext cx="436562" cy="239831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ro-RO"/>
              </a:defPPr>
              <a:lvl1pPr marL="0" algn="ctr" defTabSz="914400" rtl="0" eaLnBrk="1" latinLnBrk="0" hangingPunct="1">
                <a:defRPr sz="1000" b="1" kern="1200">
                  <a:solidFill>
                    <a:schemeClr val="bg1"/>
                  </a:solidFill>
                  <a:latin typeface="+mj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fld id="{B4EA567E-F4DB-4D7B-9CC8-746FAB423D88}" type="slidenum">
                <a:rPr lang="ro-RO" sz="800" b="0" smtClean="0"/>
                <a:pPr/>
                <a:t>‹#›</a:t>
              </a:fld>
              <a:endParaRPr lang="ro-RO" sz="800" b="0" dirty="0"/>
            </a:p>
          </p:txBody>
        </p:sp>
        <p:sp>
          <p:nvSpPr>
            <p:cNvPr id="28" name="Chevron 27">
              <a:hlinkClick r:id="" action="ppaction://hlinkshowjump?jump=nextslide"/>
            </p:cNvPr>
            <p:cNvSpPr/>
            <p:nvPr/>
          </p:nvSpPr>
          <p:spPr>
            <a:xfrm>
              <a:off x="8857373" y="4920632"/>
              <a:ext cx="195940" cy="181655"/>
            </a:xfrm>
            <a:prstGeom prst="chevron">
              <a:avLst/>
            </a:prstGeom>
            <a:gradFill flip="none" rotWithShape="1">
              <a:gsLst>
                <a:gs pos="0">
                  <a:schemeClr val="bg2">
                    <a:shade val="30000"/>
                    <a:satMod val="115000"/>
                  </a:schemeClr>
                </a:gs>
                <a:gs pos="50000">
                  <a:schemeClr val="bg2">
                    <a:shade val="67500"/>
                    <a:satMod val="115000"/>
                  </a:schemeClr>
                </a:gs>
                <a:gs pos="100000">
                  <a:schemeClr val="bg2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>
                <a:solidFill>
                  <a:schemeClr val="tx1"/>
                </a:solidFill>
              </a:endParaRPr>
            </a:p>
          </p:txBody>
        </p:sp>
        <p:sp>
          <p:nvSpPr>
            <p:cNvPr id="29" name="Chevron 28">
              <a:hlinkClick r:id="" action="ppaction://hlinkshowjump?jump=previousslide"/>
            </p:cNvPr>
            <p:cNvSpPr/>
            <p:nvPr/>
          </p:nvSpPr>
          <p:spPr>
            <a:xfrm flipH="1">
              <a:off x="8435892" y="4920632"/>
              <a:ext cx="195938" cy="181655"/>
            </a:xfrm>
            <a:prstGeom prst="chevron">
              <a:avLst/>
            </a:prstGeom>
            <a:gradFill flip="none" rotWithShape="1">
              <a:gsLst>
                <a:gs pos="0">
                  <a:schemeClr val="bg2">
                    <a:shade val="30000"/>
                    <a:satMod val="115000"/>
                  </a:schemeClr>
                </a:gs>
                <a:gs pos="50000">
                  <a:schemeClr val="bg2">
                    <a:shade val="67500"/>
                    <a:satMod val="115000"/>
                  </a:schemeClr>
                </a:gs>
                <a:gs pos="100000">
                  <a:schemeClr val="bg2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 w="635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>
                <a:solidFill>
                  <a:schemeClr val="tx1"/>
                </a:solidFill>
              </a:endParaRPr>
            </a:p>
          </p:txBody>
        </p:sp>
      </p:grpSp>
      <p:sp>
        <p:nvSpPr>
          <p:cNvPr id="30" name="Footer Placeholder 17"/>
          <p:cNvSpPr txBox="1">
            <a:spLocks/>
          </p:cNvSpPr>
          <p:nvPr userDrawn="1"/>
        </p:nvSpPr>
        <p:spPr>
          <a:xfrm>
            <a:off x="60962" y="4775296"/>
            <a:ext cx="3123565" cy="3269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ro-RO"/>
            </a:defPPr>
            <a:lvl1pPr marL="0" algn="l" defTabSz="914400" rtl="0" eaLnBrk="1" latinLnBrk="0" hangingPunct="1">
              <a:defRPr sz="800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CONTACT US:</a:t>
            </a:r>
          </a:p>
          <a:p>
            <a:r>
              <a:rPr lang="en-US" sz="700" b="0" dirty="0" smtClean="0">
                <a:effectLst/>
              </a:rPr>
              <a:t>BELL PERFORMANCE, INC. </a:t>
            </a:r>
            <a:r>
              <a:rPr lang="en-US" sz="700" b="0" baseline="0" dirty="0" smtClean="0">
                <a:effectLst/>
              </a:rPr>
              <a:t> </a:t>
            </a:r>
            <a:r>
              <a:rPr lang="en-US" sz="700" b="0" baseline="0" dirty="0" smtClean="0">
                <a:effectLst/>
                <a:sym typeface="Wingdings"/>
              </a:rPr>
              <a:t> </a:t>
            </a:r>
            <a:r>
              <a:rPr lang="en-US" sz="700" b="0" dirty="0" smtClean="0">
                <a:effectLst/>
              </a:rPr>
              <a:t>1-877-231-6673</a:t>
            </a:r>
            <a:endParaRPr lang="ro-RO" sz="700" b="0" dirty="0"/>
          </a:p>
        </p:txBody>
      </p:sp>
    </p:spTree>
    <p:extLst>
      <p:ext uri="{BB962C8B-B14F-4D97-AF65-F5344CB8AC3E}">
        <p14:creationId xmlns:p14="http://schemas.microsoft.com/office/powerpoint/2010/main" val="3408944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rvi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493616" y="1231497"/>
            <a:ext cx="4005557" cy="273844"/>
          </a:xfrm>
        </p:spPr>
        <p:txBody>
          <a:bodyPr>
            <a:noAutofit/>
          </a:bodyPr>
          <a:lstStyle>
            <a:lvl1pPr marL="0" indent="0" algn="r">
              <a:buNone/>
              <a:defRPr sz="1600" b="1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Name</a:t>
            </a:r>
            <a:endParaRPr lang="ro-RO" dirty="0"/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493616" y="1462120"/>
            <a:ext cx="4005557" cy="413210"/>
          </a:xfrm>
        </p:spPr>
        <p:txBody>
          <a:bodyPr>
            <a:noAutofit/>
          </a:bodyPr>
          <a:lstStyle>
            <a:lvl1pPr marL="0" indent="0" algn="r">
              <a:buNone/>
              <a:defRPr sz="1200" b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ro-RO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4572000" y="1007459"/>
            <a:ext cx="0" cy="3465414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493616" y="2748753"/>
            <a:ext cx="4005557" cy="273844"/>
          </a:xfrm>
        </p:spPr>
        <p:txBody>
          <a:bodyPr>
            <a:noAutofit/>
          </a:bodyPr>
          <a:lstStyle>
            <a:lvl1pPr marL="0" indent="0" algn="r">
              <a:buNone/>
              <a:defRPr sz="1600" b="1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Name</a:t>
            </a:r>
            <a:endParaRPr lang="ro-RO" dirty="0"/>
          </a:p>
        </p:txBody>
      </p:sp>
      <p:sp>
        <p:nvSpPr>
          <p:cNvPr id="21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493616" y="2979376"/>
            <a:ext cx="4005557" cy="413210"/>
          </a:xfrm>
        </p:spPr>
        <p:txBody>
          <a:bodyPr>
            <a:noAutofit/>
          </a:bodyPr>
          <a:lstStyle>
            <a:lvl1pPr marL="0" indent="0" algn="r">
              <a:buNone/>
              <a:defRPr sz="1200" b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ro-RO" dirty="0"/>
          </a:p>
        </p:txBody>
      </p:sp>
      <p:sp>
        <p:nvSpPr>
          <p:cNvPr id="22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4669105" y="1990125"/>
            <a:ext cx="4005557" cy="273844"/>
          </a:xfrm>
        </p:spPr>
        <p:txBody>
          <a:bodyPr>
            <a:noAutofit/>
          </a:bodyPr>
          <a:lstStyle>
            <a:lvl1pPr marL="0" indent="0" algn="l">
              <a:buNone/>
              <a:defRPr sz="1600" b="1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Name</a:t>
            </a:r>
            <a:endParaRPr lang="ro-RO" dirty="0"/>
          </a:p>
        </p:txBody>
      </p:sp>
      <p:sp>
        <p:nvSpPr>
          <p:cNvPr id="23" name="Text Placeholder 12"/>
          <p:cNvSpPr>
            <a:spLocks noGrp="1"/>
          </p:cNvSpPr>
          <p:nvPr>
            <p:ph type="body" sz="quarter" idx="22" hasCustomPrompt="1"/>
          </p:nvPr>
        </p:nvSpPr>
        <p:spPr>
          <a:xfrm>
            <a:off x="4669105" y="2220748"/>
            <a:ext cx="4005557" cy="413210"/>
          </a:xfrm>
        </p:spPr>
        <p:txBody>
          <a:bodyPr>
            <a:noAutofit/>
          </a:bodyPr>
          <a:lstStyle>
            <a:lvl1pPr marL="0" indent="0" algn="l">
              <a:buNone/>
              <a:defRPr sz="1200" b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ro-RO" dirty="0"/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23" hasCustomPrompt="1"/>
          </p:nvPr>
        </p:nvSpPr>
        <p:spPr>
          <a:xfrm>
            <a:off x="4669105" y="3507381"/>
            <a:ext cx="4005557" cy="273844"/>
          </a:xfrm>
        </p:spPr>
        <p:txBody>
          <a:bodyPr>
            <a:noAutofit/>
          </a:bodyPr>
          <a:lstStyle>
            <a:lvl1pPr marL="0" indent="0" algn="l">
              <a:buNone/>
              <a:defRPr sz="1600" b="1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Name</a:t>
            </a:r>
            <a:endParaRPr lang="ro-RO" dirty="0"/>
          </a:p>
        </p:txBody>
      </p:sp>
      <p:sp>
        <p:nvSpPr>
          <p:cNvPr id="25" name="Text Placeholder 12"/>
          <p:cNvSpPr>
            <a:spLocks noGrp="1"/>
          </p:cNvSpPr>
          <p:nvPr>
            <p:ph type="body" sz="quarter" idx="24" hasCustomPrompt="1"/>
          </p:nvPr>
        </p:nvSpPr>
        <p:spPr>
          <a:xfrm>
            <a:off x="4669105" y="3738004"/>
            <a:ext cx="4005557" cy="413210"/>
          </a:xfrm>
        </p:spPr>
        <p:txBody>
          <a:bodyPr>
            <a:noAutofit/>
          </a:bodyPr>
          <a:lstStyle>
            <a:lvl1pPr marL="0" indent="0" algn="l">
              <a:buNone/>
              <a:defRPr sz="1200" b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ro-RO" dirty="0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25" hasCustomPrompt="1"/>
          </p:nvPr>
        </p:nvSpPr>
        <p:spPr>
          <a:xfrm>
            <a:off x="4702178" y="1213807"/>
            <a:ext cx="784225" cy="576557"/>
          </a:xfrm>
        </p:spPr>
        <p:txBody>
          <a:bodyPr>
            <a:noAutofit/>
          </a:bodyPr>
          <a:lstStyle>
            <a:lvl1pPr marL="0" indent="0" algn="l">
              <a:buNone/>
              <a:defRPr sz="40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105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en-US" dirty="0" smtClean="0"/>
              <a:t>#</a:t>
            </a:r>
          </a:p>
        </p:txBody>
      </p:sp>
      <p:sp>
        <p:nvSpPr>
          <p:cNvPr id="28" name="Text Placeholder 26"/>
          <p:cNvSpPr>
            <a:spLocks noGrp="1"/>
          </p:cNvSpPr>
          <p:nvPr>
            <p:ph type="body" sz="quarter" idx="26" hasCustomPrompt="1"/>
          </p:nvPr>
        </p:nvSpPr>
        <p:spPr>
          <a:xfrm>
            <a:off x="3714950" y="1978505"/>
            <a:ext cx="784225" cy="576557"/>
          </a:xfrm>
        </p:spPr>
        <p:txBody>
          <a:bodyPr>
            <a:noAutofit/>
          </a:bodyPr>
          <a:lstStyle>
            <a:lvl1pPr marL="0" indent="0" algn="r">
              <a:buNone/>
              <a:defRPr sz="40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105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en-US" dirty="0" smtClean="0"/>
              <a:t>#</a:t>
            </a:r>
          </a:p>
        </p:txBody>
      </p:sp>
      <p:sp>
        <p:nvSpPr>
          <p:cNvPr id="29" name="Text Placeholder 26"/>
          <p:cNvSpPr>
            <a:spLocks noGrp="1"/>
          </p:cNvSpPr>
          <p:nvPr>
            <p:ph type="body" sz="quarter" idx="27" hasCustomPrompt="1"/>
          </p:nvPr>
        </p:nvSpPr>
        <p:spPr>
          <a:xfrm>
            <a:off x="4702178" y="2737133"/>
            <a:ext cx="784225" cy="576557"/>
          </a:xfrm>
        </p:spPr>
        <p:txBody>
          <a:bodyPr>
            <a:noAutofit/>
          </a:bodyPr>
          <a:lstStyle>
            <a:lvl1pPr marL="0" indent="0" algn="l">
              <a:buNone/>
              <a:defRPr sz="40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105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en-US" dirty="0" smtClean="0"/>
              <a:t>#</a:t>
            </a:r>
          </a:p>
        </p:txBody>
      </p:sp>
      <p:sp>
        <p:nvSpPr>
          <p:cNvPr id="30" name="Text Placeholder 26"/>
          <p:cNvSpPr>
            <a:spLocks noGrp="1"/>
          </p:cNvSpPr>
          <p:nvPr>
            <p:ph type="body" sz="quarter" idx="28" hasCustomPrompt="1"/>
          </p:nvPr>
        </p:nvSpPr>
        <p:spPr>
          <a:xfrm>
            <a:off x="3714950" y="3501830"/>
            <a:ext cx="784225" cy="576557"/>
          </a:xfrm>
        </p:spPr>
        <p:txBody>
          <a:bodyPr>
            <a:noAutofit/>
          </a:bodyPr>
          <a:lstStyle>
            <a:lvl1pPr marL="0" indent="0" algn="r">
              <a:buNone/>
              <a:defRPr sz="40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105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/>
            <a:r>
              <a:rPr lang="en-US" dirty="0" smtClean="0"/>
              <a:t>#</a:t>
            </a:r>
          </a:p>
        </p:txBody>
      </p:sp>
      <p:sp>
        <p:nvSpPr>
          <p:cNvPr id="18" name="Slide Number Placeholder 3"/>
          <p:cNvSpPr txBox="1">
            <a:spLocks/>
          </p:cNvSpPr>
          <p:nvPr/>
        </p:nvSpPr>
        <p:spPr>
          <a:xfrm>
            <a:off x="8537876" y="4845824"/>
            <a:ext cx="436562" cy="2398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o-RO"/>
            </a:defPPr>
            <a:lvl1pPr marL="0" algn="ctr" defTabSz="914400" rtl="0" eaLnBrk="1" latinLnBrk="0" hangingPunct="1">
              <a:defRPr sz="1000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EA567E-F4DB-4D7B-9CC8-746FAB423D88}" type="slidenum">
              <a:rPr lang="ro-RO" sz="800" b="0" smtClean="0"/>
              <a:pPr/>
              <a:t>‹#›</a:t>
            </a:fld>
            <a:endParaRPr lang="ro-RO" sz="800" b="0" dirty="0"/>
          </a:p>
        </p:txBody>
      </p:sp>
      <p:sp>
        <p:nvSpPr>
          <p:cNvPr id="26" name="Chevron 25">
            <a:hlinkClick r:id="" action="ppaction://hlinkshowjump?jump=nextslide"/>
          </p:cNvPr>
          <p:cNvSpPr/>
          <p:nvPr/>
        </p:nvSpPr>
        <p:spPr>
          <a:xfrm>
            <a:off x="8857373" y="4874912"/>
            <a:ext cx="195940" cy="181655"/>
          </a:xfrm>
          <a:prstGeom prst="chevron">
            <a:avLst/>
          </a:prstGeom>
          <a:ln w="635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>
              <a:solidFill>
                <a:schemeClr val="tx1"/>
              </a:solidFill>
            </a:endParaRPr>
          </a:p>
        </p:txBody>
      </p:sp>
      <p:sp>
        <p:nvSpPr>
          <p:cNvPr id="31" name="Chevron 30">
            <a:hlinkClick r:id="" action="ppaction://hlinkshowjump?jump=previousslide"/>
          </p:cNvPr>
          <p:cNvSpPr/>
          <p:nvPr/>
        </p:nvSpPr>
        <p:spPr>
          <a:xfrm flipH="1">
            <a:off x="8435892" y="4874912"/>
            <a:ext cx="195938" cy="181655"/>
          </a:xfrm>
          <a:prstGeom prst="chevron">
            <a:avLst/>
          </a:prstGeom>
          <a:ln w="635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>
              <a:solidFill>
                <a:schemeClr val="tx1"/>
              </a:solidFill>
            </a:endParaRPr>
          </a:p>
        </p:txBody>
      </p:sp>
      <p:sp>
        <p:nvSpPr>
          <p:cNvPr id="34" name="Title 1"/>
          <p:cNvSpPr>
            <a:spLocks noGrp="1"/>
          </p:cNvSpPr>
          <p:nvPr>
            <p:ph type="title"/>
          </p:nvPr>
        </p:nvSpPr>
        <p:spPr>
          <a:xfrm>
            <a:off x="144780" y="114299"/>
            <a:ext cx="8808720" cy="462915"/>
          </a:xfrm>
        </p:spPr>
        <p:txBody>
          <a:bodyPr tIns="36000" bIns="36000">
            <a:noAutofit/>
          </a:bodyPr>
          <a:lstStyle>
            <a:lvl1pPr>
              <a:defRPr sz="2400" spc="-12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ro-RO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52401" y="586740"/>
            <a:ext cx="88029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ooter Placeholder 17"/>
          <p:cNvSpPr txBox="1">
            <a:spLocks/>
          </p:cNvSpPr>
          <p:nvPr/>
        </p:nvSpPr>
        <p:spPr>
          <a:xfrm>
            <a:off x="60962" y="4775296"/>
            <a:ext cx="3123565" cy="3269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ro-RO"/>
            </a:defPPr>
            <a:lvl1pPr marL="0" algn="l" defTabSz="914400" rtl="0" eaLnBrk="1" latinLnBrk="0" hangingPunct="1">
              <a:defRPr sz="800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CONTACT US:</a:t>
            </a:r>
          </a:p>
          <a:p>
            <a:r>
              <a:rPr lang="en-US" sz="700" b="0" dirty="0" smtClean="0">
                <a:effectLst/>
              </a:rPr>
              <a:t>BELL PERFORMANCE</a:t>
            </a:r>
          </a:p>
          <a:p>
            <a:r>
              <a:rPr lang="en-US" sz="700" b="0" dirty="0" smtClean="0">
                <a:effectLst/>
              </a:rPr>
              <a:t>1-877-231-6673</a:t>
            </a:r>
            <a:endParaRPr lang="ro-RO" sz="700" b="0" dirty="0"/>
          </a:p>
        </p:txBody>
      </p:sp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6633" y="60961"/>
            <a:ext cx="421483" cy="43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6902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oductGalle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llipse 98"/>
          <p:cNvSpPr/>
          <p:nvPr/>
        </p:nvSpPr>
        <p:spPr bwMode="auto">
          <a:xfrm>
            <a:off x="3188372" y="2274010"/>
            <a:ext cx="2759274" cy="159671"/>
          </a:xfrm>
          <a:prstGeom prst="ellipse">
            <a:avLst/>
          </a:prstGeom>
          <a:gradFill flip="none" rotWithShape="1">
            <a:gsLst>
              <a:gs pos="100000">
                <a:srgbClr val="FFFFFF">
                  <a:alpha val="0"/>
                </a:srgbClr>
              </a:gs>
              <a:gs pos="0">
                <a:schemeClr val="bg1">
                  <a:lumMod val="50000"/>
                </a:schemeClr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  <a:latin typeface="Calibri" pitchFamily="-111" charset="0"/>
              <a:ea typeface="+mn-ea"/>
            </a:endParaRPr>
          </a:p>
        </p:txBody>
      </p:sp>
      <p:sp>
        <p:nvSpPr>
          <p:cNvPr id="20" name="Ellipse 98"/>
          <p:cNvSpPr/>
          <p:nvPr/>
        </p:nvSpPr>
        <p:spPr bwMode="auto">
          <a:xfrm>
            <a:off x="372344" y="2274010"/>
            <a:ext cx="2759274" cy="159671"/>
          </a:xfrm>
          <a:prstGeom prst="ellipse">
            <a:avLst/>
          </a:prstGeom>
          <a:gradFill flip="none" rotWithShape="1">
            <a:gsLst>
              <a:gs pos="100000">
                <a:srgbClr val="FFFFFF">
                  <a:alpha val="0"/>
                </a:srgbClr>
              </a:gs>
              <a:gs pos="0">
                <a:schemeClr val="bg1">
                  <a:lumMod val="50000"/>
                </a:schemeClr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  <a:latin typeface="Calibri" pitchFamily="-111" charset="0"/>
              <a:ea typeface="+mn-ea"/>
            </a:endParaRPr>
          </a:p>
        </p:txBody>
      </p:sp>
      <p:sp>
        <p:nvSpPr>
          <p:cNvPr id="21" name="Ellipse 98"/>
          <p:cNvSpPr/>
          <p:nvPr/>
        </p:nvSpPr>
        <p:spPr bwMode="auto">
          <a:xfrm>
            <a:off x="6036769" y="3936923"/>
            <a:ext cx="2759274" cy="159671"/>
          </a:xfrm>
          <a:prstGeom prst="ellipse">
            <a:avLst/>
          </a:prstGeom>
          <a:gradFill flip="none" rotWithShape="1">
            <a:gsLst>
              <a:gs pos="100000">
                <a:srgbClr val="FFFFFF">
                  <a:alpha val="0"/>
                </a:srgbClr>
              </a:gs>
              <a:gs pos="0">
                <a:schemeClr val="bg1">
                  <a:lumMod val="50000"/>
                </a:schemeClr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  <a:latin typeface="Calibri" pitchFamily="-111" charset="0"/>
              <a:ea typeface="+mn-ea"/>
            </a:endParaRPr>
          </a:p>
        </p:txBody>
      </p:sp>
      <p:sp>
        <p:nvSpPr>
          <p:cNvPr id="22" name="Ellipse 98"/>
          <p:cNvSpPr/>
          <p:nvPr/>
        </p:nvSpPr>
        <p:spPr bwMode="auto">
          <a:xfrm>
            <a:off x="3188372" y="3936923"/>
            <a:ext cx="2759274" cy="159671"/>
          </a:xfrm>
          <a:prstGeom prst="ellipse">
            <a:avLst/>
          </a:prstGeom>
          <a:gradFill flip="none" rotWithShape="1">
            <a:gsLst>
              <a:gs pos="100000">
                <a:srgbClr val="FFFFFF">
                  <a:alpha val="0"/>
                </a:srgbClr>
              </a:gs>
              <a:gs pos="0">
                <a:schemeClr val="bg1">
                  <a:lumMod val="50000"/>
                </a:schemeClr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  <a:latin typeface="Calibri" pitchFamily="-111" charset="0"/>
              <a:ea typeface="+mn-ea"/>
            </a:endParaRPr>
          </a:p>
        </p:txBody>
      </p:sp>
      <p:sp>
        <p:nvSpPr>
          <p:cNvPr id="23" name="Ellipse 98"/>
          <p:cNvSpPr/>
          <p:nvPr/>
        </p:nvSpPr>
        <p:spPr bwMode="auto">
          <a:xfrm>
            <a:off x="372344" y="3936923"/>
            <a:ext cx="2759274" cy="159671"/>
          </a:xfrm>
          <a:prstGeom prst="ellipse">
            <a:avLst/>
          </a:prstGeom>
          <a:gradFill flip="none" rotWithShape="1">
            <a:gsLst>
              <a:gs pos="100000">
                <a:srgbClr val="FFFFFF">
                  <a:alpha val="0"/>
                </a:srgbClr>
              </a:gs>
              <a:gs pos="0">
                <a:schemeClr val="bg1">
                  <a:lumMod val="50000"/>
                </a:schemeClr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  <a:latin typeface="Calibri" pitchFamily="-111" charset="0"/>
              <a:ea typeface="+mn-ea"/>
            </a:endParaRPr>
          </a:p>
        </p:txBody>
      </p:sp>
      <p:sp>
        <p:nvSpPr>
          <p:cNvPr id="18" name="Ellipse 98"/>
          <p:cNvSpPr/>
          <p:nvPr/>
        </p:nvSpPr>
        <p:spPr bwMode="auto">
          <a:xfrm>
            <a:off x="6036769" y="2274010"/>
            <a:ext cx="2759274" cy="159671"/>
          </a:xfrm>
          <a:prstGeom prst="ellipse">
            <a:avLst/>
          </a:prstGeom>
          <a:gradFill flip="none" rotWithShape="1">
            <a:gsLst>
              <a:gs pos="100000">
                <a:srgbClr val="FFFFFF">
                  <a:alpha val="0"/>
                </a:srgbClr>
              </a:gs>
              <a:gs pos="0">
                <a:schemeClr val="bg1">
                  <a:lumMod val="50000"/>
                </a:schemeClr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  <a:latin typeface="Calibri" pitchFamily="-111" charset="0"/>
              <a:ea typeface="+mn-ea"/>
            </a:endParaRPr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500189" y="1088737"/>
            <a:ext cx="2485772" cy="1251528"/>
          </a:xfrm>
          <a:solidFill>
            <a:schemeClr val="bg1">
              <a:lumMod val="95000"/>
            </a:schemeClr>
          </a:solidFill>
          <a:ln w="19050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lang="ro-RO" sz="180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 smtClean="0"/>
              <a:t>Click icon to add picture</a:t>
            </a:r>
            <a:endParaRPr lang="ro-RO"/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671516" y="2396750"/>
            <a:ext cx="2128837" cy="273844"/>
          </a:xfrm>
        </p:spPr>
        <p:txBody>
          <a:bodyPr>
            <a:noAutofit/>
          </a:bodyPr>
          <a:lstStyle>
            <a:lvl1pPr marL="0" indent="0" algn="ctr">
              <a:buNone/>
              <a:defRPr sz="1200" b="1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Product Name</a:t>
            </a:r>
            <a:endParaRPr lang="ro-RO" dirty="0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3336447" y="1088737"/>
            <a:ext cx="2485772" cy="1251528"/>
          </a:xfrm>
          <a:solidFill>
            <a:schemeClr val="bg1">
              <a:lumMod val="95000"/>
            </a:schemeClr>
          </a:solidFill>
          <a:ln w="19050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lang="ro-RO" sz="180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 smtClean="0"/>
              <a:t>Click icon to add picture</a:t>
            </a:r>
            <a:endParaRPr lang="ro-RO"/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3507771" y="2396750"/>
            <a:ext cx="2128837" cy="273844"/>
          </a:xfrm>
        </p:spPr>
        <p:txBody>
          <a:bodyPr>
            <a:noAutofit/>
          </a:bodyPr>
          <a:lstStyle>
            <a:lvl1pPr marL="0" indent="0" algn="ctr">
              <a:buNone/>
              <a:defRPr sz="1200" b="1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Product Name</a:t>
            </a:r>
            <a:endParaRPr lang="ro-RO" dirty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6172706" y="1088737"/>
            <a:ext cx="2485772" cy="1251528"/>
          </a:xfrm>
          <a:solidFill>
            <a:schemeClr val="bg1">
              <a:lumMod val="95000"/>
            </a:schemeClr>
          </a:solidFill>
          <a:ln w="19050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lang="ro-RO" sz="180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 smtClean="0"/>
              <a:t>Click icon to add picture</a:t>
            </a:r>
            <a:endParaRPr lang="ro-RO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6344031" y="2396750"/>
            <a:ext cx="2128837" cy="273844"/>
          </a:xfrm>
        </p:spPr>
        <p:txBody>
          <a:bodyPr>
            <a:noAutofit/>
          </a:bodyPr>
          <a:lstStyle>
            <a:lvl1pPr marL="0" indent="0" algn="ctr">
              <a:buNone/>
              <a:defRPr sz="1200" b="1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Product Name</a:t>
            </a:r>
            <a:endParaRPr lang="ro-RO" dirty="0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20"/>
          </p:nvPr>
        </p:nvSpPr>
        <p:spPr>
          <a:xfrm>
            <a:off x="500189" y="2745581"/>
            <a:ext cx="2485772" cy="1251528"/>
          </a:xfrm>
          <a:solidFill>
            <a:schemeClr val="bg1">
              <a:lumMod val="95000"/>
            </a:schemeClr>
          </a:solidFill>
          <a:ln w="19050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lang="ro-RO" sz="180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 smtClean="0"/>
              <a:t>Click icon to add picture</a:t>
            </a:r>
            <a:endParaRPr lang="ro-RO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671516" y="4053594"/>
            <a:ext cx="2128837" cy="273844"/>
          </a:xfrm>
        </p:spPr>
        <p:txBody>
          <a:bodyPr>
            <a:noAutofit/>
          </a:bodyPr>
          <a:lstStyle>
            <a:lvl1pPr marL="0" indent="0" algn="ctr">
              <a:buNone/>
              <a:defRPr sz="1200" b="1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Product Name</a:t>
            </a:r>
            <a:endParaRPr lang="ro-RO" dirty="0"/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22"/>
          </p:nvPr>
        </p:nvSpPr>
        <p:spPr>
          <a:xfrm>
            <a:off x="3336447" y="2745581"/>
            <a:ext cx="2485772" cy="1251528"/>
          </a:xfrm>
          <a:solidFill>
            <a:schemeClr val="bg1">
              <a:lumMod val="95000"/>
            </a:schemeClr>
          </a:solidFill>
          <a:ln w="19050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lang="ro-RO" sz="180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 smtClean="0"/>
              <a:t>Click icon to add picture</a:t>
            </a:r>
            <a:endParaRPr lang="ro-RO"/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23" hasCustomPrompt="1"/>
          </p:nvPr>
        </p:nvSpPr>
        <p:spPr>
          <a:xfrm>
            <a:off x="3507771" y="4053594"/>
            <a:ext cx="2128837" cy="273844"/>
          </a:xfrm>
        </p:spPr>
        <p:txBody>
          <a:bodyPr>
            <a:noAutofit/>
          </a:bodyPr>
          <a:lstStyle>
            <a:lvl1pPr marL="0" indent="0" algn="ctr">
              <a:buNone/>
              <a:defRPr sz="1200" b="1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Product Name</a:t>
            </a:r>
            <a:endParaRPr lang="ro-RO" dirty="0"/>
          </a:p>
        </p:txBody>
      </p:sp>
      <p:sp>
        <p:nvSpPr>
          <p:cNvPr id="16" name="Picture Placeholder 8"/>
          <p:cNvSpPr>
            <a:spLocks noGrp="1"/>
          </p:cNvSpPr>
          <p:nvPr>
            <p:ph type="pic" sz="quarter" idx="24"/>
          </p:nvPr>
        </p:nvSpPr>
        <p:spPr>
          <a:xfrm>
            <a:off x="6172706" y="2745581"/>
            <a:ext cx="2485772" cy="1251528"/>
          </a:xfrm>
          <a:solidFill>
            <a:schemeClr val="bg1">
              <a:lumMod val="95000"/>
            </a:schemeClr>
          </a:solidFill>
          <a:ln w="19050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lang="ro-RO" sz="180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 smtClean="0"/>
              <a:t>Click icon to add picture</a:t>
            </a:r>
            <a:endParaRPr lang="ro-RO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5" hasCustomPrompt="1"/>
          </p:nvPr>
        </p:nvSpPr>
        <p:spPr>
          <a:xfrm>
            <a:off x="6344031" y="4053594"/>
            <a:ext cx="2128837" cy="273844"/>
          </a:xfrm>
        </p:spPr>
        <p:txBody>
          <a:bodyPr>
            <a:noAutofit/>
          </a:bodyPr>
          <a:lstStyle>
            <a:lvl1pPr marL="0" indent="0" algn="ctr">
              <a:buNone/>
              <a:defRPr sz="1200" b="1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Product Name</a:t>
            </a:r>
            <a:endParaRPr lang="ro-RO" dirty="0"/>
          </a:p>
        </p:txBody>
      </p:sp>
      <p:sp>
        <p:nvSpPr>
          <p:cNvPr id="24" name="Slide Number Placeholder 3"/>
          <p:cNvSpPr txBox="1">
            <a:spLocks/>
          </p:cNvSpPr>
          <p:nvPr/>
        </p:nvSpPr>
        <p:spPr>
          <a:xfrm>
            <a:off x="8537876" y="4845824"/>
            <a:ext cx="436562" cy="2398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o-RO"/>
            </a:defPPr>
            <a:lvl1pPr marL="0" algn="ctr" defTabSz="914400" rtl="0" eaLnBrk="1" latinLnBrk="0" hangingPunct="1">
              <a:defRPr sz="1000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EA567E-F4DB-4D7B-9CC8-746FAB423D88}" type="slidenum">
              <a:rPr lang="ro-RO" sz="800" b="0" smtClean="0"/>
              <a:pPr/>
              <a:t>‹#›</a:t>
            </a:fld>
            <a:endParaRPr lang="ro-RO" sz="800" b="0" dirty="0"/>
          </a:p>
        </p:txBody>
      </p:sp>
      <p:sp>
        <p:nvSpPr>
          <p:cNvPr id="25" name="Chevron 24">
            <a:hlinkClick r:id="" action="ppaction://hlinkshowjump?jump=nextslide"/>
          </p:cNvPr>
          <p:cNvSpPr/>
          <p:nvPr/>
        </p:nvSpPr>
        <p:spPr>
          <a:xfrm>
            <a:off x="8857373" y="4874912"/>
            <a:ext cx="195940" cy="181655"/>
          </a:xfrm>
          <a:prstGeom prst="chevron">
            <a:avLst/>
          </a:prstGeom>
          <a:ln w="635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>
              <a:solidFill>
                <a:schemeClr val="tx1"/>
              </a:solidFill>
            </a:endParaRPr>
          </a:p>
        </p:txBody>
      </p:sp>
      <p:sp>
        <p:nvSpPr>
          <p:cNvPr id="26" name="Chevron 25">
            <a:hlinkClick r:id="" action="ppaction://hlinkshowjump?jump=previousslide"/>
          </p:cNvPr>
          <p:cNvSpPr/>
          <p:nvPr/>
        </p:nvSpPr>
        <p:spPr>
          <a:xfrm flipH="1">
            <a:off x="8435892" y="4874912"/>
            <a:ext cx="195938" cy="181655"/>
          </a:xfrm>
          <a:prstGeom prst="chevron">
            <a:avLst/>
          </a:prstGeom>
          <a:ln w="635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>
              <a:solidFill>
                <a:schemeClr val="tx1"/>
              </a:solidFill>
            </a:endParaRPr>
          </a:p>
        </p:txBody>
      </p:sp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144780" y="114299"/>
            <a:ext cx="8808720" cy="462915"/>
          </a:xfrm>
        </p:spPr>
        <p:txBody>
          <a:bodyPr tIns="36000" bIns="36000">
            <a:noAutofit/>
          </a:bodyPr>
          <a:lstStyle>
            <a:lvl1pPr>
              <a:defRPr sz="2400" spc="-120" baseline="0">
                <a:solidFill>
                  <a:schemeClr val="accent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ro-RO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152401" y="586740"/>
            <a:ext cx="88029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ooter Placeholder 17"/>
          <p:cNvSpPr txBox="1">
            <a:spLocks/>
          </p:cNvSpPr>
          <p:nvPr/>
        </p:nvSpPr>
        <p:spPr>
          <a:xfrm>
            <a:off x="60962" y="4775296"/>
            <a:ext cx="3123565" cy="3269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ro-RO"/>
            </a:defPPr>
            <a:lvl1pPr marL="0" algn="l" defTabSz="914400" rtl="0" eaLnBrk="1" latinLnBrk="0" hangingPunct="1">
              <a:defRPr sz="800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CONTACT US:</a:t>
            </a:r>
          </a:p>
          <a:p>
            <a:r>
              <a:rPr lang="en-US" sz="700" b="0" dirty="0" smtClean="0">
                <a:effectLst/>
              </a:rPr>
              <a:t>BELL PERFORMANCE</a:t>
            </a:r>
          </a:p>
          <a:p>
            <a:r>
              <a:rPr lang="en-US" sz="700" b="0" dirty="0" smtClean="0">
                <a:effectLst/>
              </a:rPr>
              <a:t>1-877-231-6673</a:t>
            </a:r>
            <a:endParaRPr lang="ro-RO" sz="700" b="0" dirty="0"/>
          </a:p>
        </p:txBody>
      </p: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6633" y="60961"/>
            <a:ext cx="421483" cy="43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8457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stimoni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498329" y="1201667"/>
            <a:ext cx="863072" cy="648027"/>
          </a:xfrm>
          <a:solidFill>
            <a:schemeClr val="bg1">
              <a:lumMod val="95000"/>
            </a:schemeClr>
          </a:solidFill>
          <a:ln w="19050">
            <a:solidFill>
              <a:schemeClr val="accent1">
                <a:lumMod val="75000"/>
              </a:schemeClr>
            </a:solidFill>
          </a:ln>
          <a:effectLst>
            <a:outerShdw blurRad="63500" sx="102000" sy="102000" algn="ctr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lang="ro-RO" sz="180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 smtClean="0"/>
              <a:t>Click icon to add picture</a:t>
            </a:r>
            <a:endParaRPr lang="ro-RO" dirty="0"/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6360217" y="1632053"/>
            <a:ext cx="2128837" cy="273844"/>
          </a:xfr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Name</a:t>
            </a:r>
            <a:endParaRPr lang="ro-RO" dirty="0"/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1457075" y="1201153"/>
            <a:ext cx="7031979" cy="419279"/>
          </a:xfrm>
        </p:spPr>
        <p:txBody>
          <a:bodyPr>
            <a:noAutofit/>
          </a:bodyPr>
          <a:lstStyle>
            <a:lvl1pPr marL="0" indent="0" algn="r">
              <a:buNone/>
              <a:defRPr sz="1200" b="0" i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ro-RO" dirty="0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9"/>
          </p:nvPr>
        </p:nvSpPr>
        <p:spPr>
          <a:xfrm>
            <a:off x="498329" y="2196988"/>
            <a:ext cx="863072" cy="648027"/>
          </a:xfrm>
          <a:solidFill>
            <a:schemeClr val="bg1">
              <a:lumMod val="95000"/>
            </a:schemeClr>
          </a:solidFill>
          <a:ln w="19050">
            <a:solidFill>
              <a:schemeClr val="accent1">
                <a:lumMod val="75000"/>
              </a:schemeClr>
            </a:solidFill>
          </a:ln>
          <a:effectLst>
            <a:outerShdw blurRad="63500" sx="102000" sy="102000" algn="ctr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lang="ro-RO" sz="180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 smtClean="0"/>
              <a:t>Click icon to add picture</a:t>
            </a:r>
            <a:endParaRPr lang="ro-RO" dirty="0"/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6360217" y="2627373"/>
            <a:ext cx="2128837" cy="273844"/>
          </a:xfr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Name</a:t>
            </a:r>
            <a:endParaRPr lang="ro-RO" dirty="0"/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1457075" y="2196473"/>
            <a:ext cx="7031979" cy="419279"/>
          </a:xfrm>
        </p:spPr>
        <p:txBody>
          <a:bodyPr>
            <a:noAutofit/>
          </a:bodyPr>
          <a:lstStyle>
            <a:lvl1pPr marL="0" indent="0" algn="r">
              <a:buNone/>
              <a:defRPr sz="1200" b="0" i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ro-RO" dirty="0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22"/>
          </p:nvPr>
        </p:nvSpPr>
        <p:spPr>
          <a:xfrm>
            <a:off x="498329" y="3240860"/>
            <a:ext cx="863072" cy="648027"/>
          </a:xfrm>
          <a:solidFill>
            <a:schemeClr val="bg1">
              <a:lumMod val="95000"/>
            </a:schemeClr>
          </a:solidFill>
          <a:ln w="19050">
            <a:solidFill>
              <a:schemeClr val="accent1">
                <a:lumMod val="75000"/>
              </a:schemeClr>
            </a:solidFill>
          </a:ln>
          <a:effectLst>
            <a:outerShdw blurRad="63500" sx="102000" sy="102000" algn="ctr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lang="ro-RO" sz="1800">
                <a:solidFill>
                  <a:schemeClr val="lt1"/>
                </a:solidFill>
              </a:defRPr>
            </a:lvl1pPr>
          </a:lstStyle>
          <a:p>
            <a:pPr marL="0" lvl="0" algn="ctr"/>
            <a:r>
              <a:rPr lang="en-US" smtClean="0"/>
              <a:t>Click icon to add picture</a:t>
            </a:r>
            <a:endParaRPr lang="ro-RO" dirty="0"/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23" hasCustomPrompt="1"/>
          </p:nvPr>
        </p:nvSpPr>
        <p:spPr>
          <a:xfrm>
            <a:off x="6360217" y="3671244"/>
            <a:ext cx="2128837" cy="273844"/>
          </a:xfrm>
        </p:spPr>
        <p:txBody>
          <a:bodyPr>
            <a:noAutofit/>
          </a:bodyPr>
          <a:lstStyle>
            <a:lvl1pPr marL="0" indent="0" algn="r">
              <a:buNone/>
              <a:defRPr sz="1400" b="1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Name</a:t>
            </a:r>
            <a:endParaRPr lang="ro-RO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4" hasCustomPrompt="1"/>
          </p:nvPr>
        </p:nvSpPr>
        <p:spPr>
          <a:xfrm>
            <a:off x="1457075" y="3240345"/>
            <a:ext cx="7031979" cy="419279"/>
          </a:xfrm>
        </p:spPr>
        <p:txBody>
          <a:bodyPr>
            <a:noAutofit/>
          </a:bodyPr>
          <a:lstStyle>
            <a:lvl1pPr marL="0" indent="0" algn="r">
              <a:buNone/>
              <a:defRPr sz="1200" b="0" i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ro-RO" dirty="0"/>
          </a:p>
        </p:txBody>
      </p:sp>
      <p:sp>
        <p:nvSpPr>
          <p:cNvPr id="14" name="Slide Number Placeholder 3"/>
          <p:cNvSpPr txBox="1">
            <a:spLocks/>
          </p:cNvSpPr>
          <p:nvPr/>
        </p:nvSpPr>
        <p:spPr>
          <a:xfrm>
            <a:off x="8537876" y="4845824"/>
            <a:ext cx="436562" cy="2398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o-RO"/>
            </a:defPPr>
            <a:lvl1pPr marL="0" algn="ctr" defTabSz="914400" rtl="0" eaLnBrk="1" latinLnBrk="0" hangingPunct="1">
              <a:defRPr sz="1000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EA567E-F4DB-4D7B-9CC8-746FAB423D88}" type="slidenum">
              <a:rPr lang="ro-RO" sz="800" b="0" smtClean="0"/>
              <a:pPr/>
              <a:t>‹#›</a:t>
            </a:fld>
            <a:endParaRPr lang="ro-RO" sz="800" b="0" dirty="0"/>
          </a:p>
        </p:txBody>
      </p:sp>
      <p:sp>
        <p:nvSpPr>
          <p:cNvPr id="15" name="Chevron 14">
            <a:hlinkClick r:id="" action="ppaction://hlinkshowjump?jump=nextslide"/>
          </p:cNvPr>
          <p:cNvSpPr/>
          <p:nvPr/>
        </p:nvSpPr>
        <p:spPr>
          <a:xfrm>
            <a:off x="8857373" y="4874912"/>
            <a:ext cx="195940" cy="181655"/>
          </a:xfrm>
          <a:prstGeom prst="chevron">
            <a:avLst/>
          </a:prstGeom>
          <a:ln w="635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>
              <a:solidFill>
                <a:schemeClr val="tx1"/>
              </a:solidFill>
            </a:endParaRPr>
          </a:p>
        </p:txBody>
      </p:sp>
      <p:sp>
        <p:nvSpPr>
          <p:cNvPr id="16" name="Chevron 15">
            <a:hlinkClick r:id="" action="ppaction://hlinkshowjump?jump=previousslide"/>
          </p:cNvPr>
          <p:cNvSpPr/>
          <p:nvPr/>
        </p:nvSpPr>
        <p:spPr>
          <a:xfrm flipH="1">
            <a:off x="8435892" y="4874912"/>
            <a:ext cx="195938" cy="181655"/>
          </a:xfrm>
          <a:prstGeom prst="chevron">
            <a:avLst/>
          </a:prstGeom>
          <a:ln w="635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>
              <a:solidFill>
                <a:schemeClr val="tx1"/>
              </a:solidFill>
            </a:endParaRP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144780" y="114299"/>
            <a:ext cx="8808720" cy="462915"/>
          </a:xfrm>
        </p:spPr>
        <p:txBody>
          <a:bodyPr tIns="36000" bIns="36000">
            <a:noAutofit/>
          </a:bodyPr>
          <a:lstStyle>
            <a:lvl1pPr>
              <a:defRPr sz="2400" spc="-120" baseline="0">
                <a:solidFill>
                  <a:schemeClr val="accent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ro-RO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152401" y="586740"/>
            <a:ext cx="88029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ooter Placeholder 17"/>
          <p:cNvSpPr txBox="1">
            <a:spLocks/>
          </p:cNvSpPr>
          <p:nvPr/>
        </p:nvSpPr>
        <p:spPr>
          <a:xfrm>
            <a:off x="60962" y="4775296"/>
            <a:ext cx="3123565" cy="3269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ro-RO"/>
            </a:defPPr>
            <a:lvl1pPr marL="0" algn="l" defTabSz="914400" rtl="0" eaLnBrk="1" latinLnBrk="0" hangingPunct="1">
              <a:defRPr sz="800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CONTACT US:</a:t>
            </a:r>
          </a:p>
          <a:p>
            <a:r>
              <a:rPr lang="en-US" sz="700" b="0" dirty="0" smtClean="0">
                <a:effectLst/>
              </a:rPr>
              <a:t>BELL PERFORMANCE</a:t>
            </a:r>
          </a:p>
          <a:p>
            <a:r>
              <a:rPr lang="en-US" sz="700" b="0" dirty="0" smtClean="0">
                <a:effectLst/>
              </a:rPr>
              <a:t>1-877-231-6673</a:t>
            </a:r>
            <a:endParaRPr lang="ro-RO" sz="700" b="0" dirty="0"/>
          </a:p>
        </p:txBody>
      </p:sp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6633" y="60961"/>
            <a:ext cx="421483" cy="43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7293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4745071"/>
            <a:ext cx="9144000" cy="3647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2" name="Rectangle 11"/>
          <p:cNvSpPr/>
          <p:nvPr/>
        </p:nvSpPr>
        <p:spPr>
          <a:xfrm>
            <a:off x="0" y="4781549"/>
            <a:ext cx="9144000" cy="361951"/>
          </a:xfrm>
          <a:prstGeom prst="rect">
            <a:avLst/>
          </a:prstGeom>
          <a:gradFill flip="none" rotWithShape="1">
            <a:gsLst>
              <a:gs pos="30000">
                <a:schemeClr val="tx2">
                  <a:lumMod val="85000"/>
                  <a:lumOff val="15000"/>
                </a:schemeClr>
              </a:gs>
              <a:gs pos="83000">
                <a:schemeClr val="accent3">
                  <a:shade val="67500"/>
                  <a:satMod val="115000"/>
                </a:schemeClr>
              </a:gs>
              <a:gs pos="100000">
                <a:schemeClr val="accent3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600074"/>
          </a:xfrm>
          <a:prstGeom prst="rect">
            <a:avLst/>
          </a:prstGeo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ro-R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716146"/>
            <a:ext cx="8229600" cy="38784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7077" y="4881365"/>
            <a:ext cx="436562" cy="2398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+mj-lt"/>
              </a:defRPr>
            </a:lvl1pPr>
          </a:lstStyle>
          <a:p>
            <a:fld id="{DD54380D-417E-4C1A-A700-AAE3854F75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941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75" r:id="rId3"/>
    <p:sldLayoutId id="214748387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  <p:sldLayoutId id="2147483874" r:id="rId12"/>
  </p:sldLayoutIdLst>
  <p:transition spd="slow">
    <p:wipe dir="r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b="1" kern="1200" spc="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Lubricity Improvers and Treatment for Diesel Fuel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NEW DIMENSION LOGISTICS – JANUARY 2015</a:t>
            </a:r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Non-Synthetic Esters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000" dirty="0" smtClean="0"/>
              <a:t>Fully </a:t>
            </a:r>
            <a:r>
              <a:rPr lang="en-US" sz="2000" dirty="0"/>
              <a:t>resistant to Lube oil interactions</a:t>
            </a:r>
          </a:p>
          <a:p>
            <a:r>
              <a:rPr lang="en-US" sz="2000" dirty="0"/>
              <a:t>Good performance </a:t>
            </a:r>
          </a:p>
          <a:p>
            <a:r>
              <a:rPr lang="en-US" sz="2000" dirty="0"/>
              <a:t>Marginal Low Temperature Solubility in Low Aromatic Fuels</a:t>
            </a:r>
          </a:p>
          <a:p>
            <a:r>
              <a:rPr lang="en-US" sz="2000" dirty="0"/>
              <a:t>Only Partially Synthetic</a:t>
            </a:r>
          </a:p>
          <a:p>
            <a:r>
              <a:rPr lang="en-US" sz="2000" dirty="0"/>
              <a:t>Questionable whether meets 15 ppm S Cap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79661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33350"/>
            <a:ext cx="9227820" cy="457200"/>
          </a:xfrm>
        </p:spPr>
        <p:txBody>
          <a:bodyPr/>
          <a:lstStyle/>
          <a:p>
            <a:pPr algn="l"/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Early </a:t>
            </a:r>
            <a:r>
              <a:rPr lang="en-US" sz="2400" dirty="0"/>
              <a:t>to Mid </a:t>
            </a:r>
            <a:r>
              <a:rPr lang="en-US" sz="2400" dirty="0" smtClean="0"/>
              <a:t>90’s</a:t>
            </a:r>
            <a:endParaRPr lang="en-US" sz="2400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42950"/>
            <a:ext cx="8305800" cy="3394472"/>
          </a:xfrm>
        </p:spPr>
        <p:txBody>
          <a:bodyPr/>
          <a:lstStyle/>
          <a:p>
            <a:r>
              <a:rPr lang="en-US" sz="2000" dirty="0"/>
              <a:t>As </a:t>
            </a:r>
            <a:r>
              <a:rPr lang="en-US" sz="2000" dirty="0" smtClean="0"/>
              <a:t>more fuels were </a:t>
            </a:r>
            <a:r>
              <a:rPr lang="en-US" sz="2000" dirty="0" err="1" smtClean="0"/>
              <a:t>desulphurized</a:t>
            </a:r>
            <a:r>
              <a:rPr lang="en-US" sz="2000" dirty="0" smtClean="0"/>
              <a:t> to make low sulfur diesel, lubricity </a:t>
            </a:r>
            <a:r>
              <a:rPr lang="en-US" sz="2000" dirty="0"/>
              <a:t>improver use expanded</a:t>
            </a:r>
          </a:p>
          <a:p>
            <a:r>
              <a:rPr lang="en-US" sz="2000" dirty="0"/>
              <a:t>Esters dominate high treat fuels</a:t>
            </a:r>
          </a:p>
          <a:p>
            <a:pPr lvl="2"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sz="1900" b="1" dirty="0"/>
              <a:t>Problem –</a:t>
            </a:r>
            <a:r>
              <a:rPr lang="en-US" sz="1900" dirty="0"/>
              <a:t> 	Costs</a:t>
            </a:r>
          </a:p>
          <a:p>
            <a:pPr>
              <a:buFontTx/>
              <a:buNone/>
            </a:pPr>
            <a:r>
              <a:rPr lang="en-US" sz="1900" b="1" dirty="0"/>
              <a:t>Cause -</a:t>
            </a:r>
            <a:r>
              <a:rPr lang="en-US" sz="1900" dirty="0"/>
              <a:t> 	</a:t>
            </a:r>
            <a:r>
              <a:rPr lang="en-US" sz="1900" dirty="0" smtClean="0"/>
              <a:t>Synthetic products (esters)</a:t>
            </a:r>
            <a:endParaRPr lang="en-US" sz="1900" dirty="0"/>
          </a:p>
          <a:p>
            <a:pPr>
              <a:buFontTx/>
              <a:buNone/>
            </a:pPr>
            <a:r>
              <a:rPr lang="en-US" sz="1900" b="1" dirty="0"/>
              <a:t>Solution –</a:t>
            </a:r>
            <a:r>
              <a:rPr lang="en-US" sz="1900" dirty="0"/>
              <a:t> 	Mono-acids</a:t>
            </a:r>
          </a:p>
        </p:txBody>
      </p:sp>
    </p:spTree>
    <p:extLst>
      <p:ext uri="{BB962C8B-B14F-4D97-AF65-F5344CB8AC3E}">
        <p14:creationId xmlns:p14="http://schemas.microsoft.com/office/powerpoint/2010/main" val="353333224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/>
              <a:t>Mono-Acid Lubricity Solutions</a:t>
            </a:r>
            <a:endParaRPr lang="en-US" sz="2400" b="1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293" y="819150"/>
            <a:ext cx="8749051" cy="376047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Less chance of lube-oil interactions compared with dimer acid technologies</a:t>
            </a:r>
          </a:p>
          <a:p>
            <a:endParaRPr lang="en-US" sz="2000" dirty="0"/>
          </a:p>
          <a:p>
            <a:r>
              <a:rPr lang="en-US" sz="2000" dirty="0" smtClean="0"/>
              <a:t>Some mono-acids had poor </a:t>
            </a:r>
            <a:r>
              <a:rPr lang="en-US" sz="2000" dirty="0"/>
              <a:t>l</a:t>
            </a:r>
            <a:r>
              <a:rPr lang="en-US" sz="2000" dirty="0" smtClean="0"/>
              <a:t>ow </a:t>
            </a:r>
            <a:r>
              <a:rPr lang="en-US" sz="2000" dirty="0"/>
              <a:t>t</a:t>
            </a:r>
            <a:r>
              <a:rPr lang="en-US" sz="2000" dirty="0" smtClean="0"/>
              <a:t>emperature </a:t>
            </a:r>
            <a:r>
              <a:rPr lang="en-US" sz="2000" dirty="0"/>
              <a:t>o</a:t>
            </a:r>
            <a:r>
              <a:rPr lang="en-US" sz="2000" dirty="0" smtClean="0"/>
              <a:t>perability – forming cold weather precipitates in fuel</a:t>
            </a:r>
          </a:p>
          <a:p>
            <a:pPr lvl="1"/>
            <a:r>
              <a:rPr lang="en-US" sz="1800" dirty="0" smtClean="0"/>
              <a:t>This was true in the beginning, but the market adjusted with monoacid versions that were not subject to this problem</a:t>
            </a:r>
            <a:endParaRPr lang="en-US" sz="1800" dirty="0"/>
          </a:p>
          <a:p>
            <a:endParaRPr lang="en-US" sz="2000" dirty="0" smtClean="0"/>
          </a:p>
          <a:p>
            <a:r>
              <a:rPr lang="en-US" sz="2000" dirty="0" smtClean="0"/>
              <a:t>Adds minimal amount of sulfur to ULSD fuels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0086441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Synthetic Esters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None/>
            </a:pPr>
            <a:r>
              <a:rPr lang="en-US" sz="2000" dirty="0" smtClean="0"/>
              <a:t>Synthetic esters exhibit good performance with favorable characteristics</a:t>
            </a:r>
          </a:p>
          <a:p>
            <a:pPr marL="457200" indent="-457200">
              <a:buNone/>
            </a:pPr>
            <a:endParaRPr lang="en-US" sz="2000" dirty="0" smtClean="0"/>
          </a:p>
          <a:p>
            <a:pPr marL="457200" indent="-457200"/>
            <a:r>
              <a:rPr lang="en-US" sz="2000" dirty="0" smtClean="0"/>
              <a:t>No </a:t>
            </a:r>
            <a:r>
              <a:rPr lang="en-US" sz="2000" dirty="0"/>
              <a:t>Interactions</a:t>
            </a:r>
          </a:p>
          <a:p>
            <a:pPr marL="457200" indent="-457200"/>
            <a:r>
              <a:rPr lang="en-US" sz="2000" dirty="0"/>
              <a:t>Good Low Temperature Operability</a:t>
            </a:r>
          </a:p>
          <a:p>
            <a:pPr marL="457200" indent="-457200"/>
            <a:r>
              <a:rPr lang="en-US" sz="2000" dirty="0"/>
              <a:t>Good fuel solubility</a:t>
            </a:r>
          </a:p>
          <a:p>
            <a:pPr marL="457200" indent="-457200"/>
            <a:r>
              <a:rPr lang="en-US" sz="2000" dirty="0"/>
              <a:t>Good Performance</a:t>
            </a:r>
          </a:p>
          <a:p>
            <a:pPr marL="457200" indent="-457200"/>
            <a:r>
              <a:rPr lang="en-US" sz="2000" dirty="0"/>
              <a:t>Fully Synthetic</a:t>
            </a:r>
          </a:p>
          <a:p>
            <a:pPr marL="457200" indent="-457200"/>
            <a:r>
              <a:rPr lang="en-US" sz="2000" dirty="0"/>
              <a:t>Meets 40CFR80.521 15 ppm S </a:t>
            </a:r>
            <a:r>
              <a:rPr lang="en-US" sz="2000" dirty="0" smtClean="0"/>
              <a:t>cap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However, you pay for what you get.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5552556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400" dirty="0"/>
              <a:t>Late </a:t>
            </a:r>
            <a:r>
              <a:rPr lang="en-US" sz="2400" dirty="0" smtClean="0"/>
              <a:t>90’s - Now</a:t>
            </a:r>
            <a:endParaRPr lang="en-US" sz="2400" dirty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293" y="895350"/>
            <a:ext cx="8749051" cy="36842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Many in the market are moving away from synthetics and back to monoacids and low-acid amides</a:t>
            </a:r>
          </a:p>
          <a:p>
            <a:r>
              <a:rPr lang="en-US" sz="2000" dirty="0" smtClean="0"/>
              <a:t>The field interactions haven’t materialized</a:t>
            </a:r>
          </a:p>
          <a:p>
            <a:r>
              <a:rPr lang="en-US" sz="2000" dirty="0" smtClean="0"/>
              <a:t>Fewer lube oil interactions</a:t>
            </a:r>
          </a:p>
          <a:p>
            <a:r>
              <a:rPr lang="en-US" sz="2000" dirty="0" smtClean="0"/>
              <a:t>Less expensive and work just as well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1800" b="1" dirty="0"/>
          </a:p>
          <a:p>
            <a:pPr marL="0" indent="0">
              <a:buNone/>
            </a:pP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79022154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400" dirty="0" smtClean="0"/>
              <a:t>If monoacids work just as well, who would buy synthetic?</a:t>
            </a:r>
            <a:endParaRPr lang="en-US" sz="2400" dirty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293" y="895350"/>
            <a:ext cx="8749051" cy="36842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Synthetic ester technology was developed by </a:t>
            </a:r>
            <a:r>
              <a:rPr lang="en-US" sz="2000" dirty="0" err="1" smtClean="0"/>
              <a:t>Infineum</a:t>
            </a:r>
            <a:r>
              <a:rPr lang="en-US" sz="2000" dirty="0" smtClean="0"/>
              <a:t> – a joint venture between Exxon and Texaco.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Synthetic esters work reasonably well but are more expensive than monoacids.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Exxon &amp; Texaco require use of synthetic lubricity by their captive audience to preserve their market. 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1800" b="1" dirty="0"/>
          </a:p>
          <a:p>
            <a:pPr marL="0" indent="0">
              <a:buNone/>
            </a:pP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94613749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Lubricity Improvers Work</a:t>
            </a:r>
          </a:p>
        </p:txBody>
      </p:sp>
      <p:pic>
        <p:nvPicPr>
          <p:cNvPr id="4" name="Picture 6" descr="page 8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64623" y="666750"/>
            <a:ext cx="5632217" cy="394811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068353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EMA Guidelines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Some groups historically </a:t>
            </a:r>
            <a:r>
              <a:rPr lang="en-US" sz="2000" dirty="0"/>
              <a:t>had not included Lubricity in the definition of premium diesel because of problems associated with accurate measurement of this </a:t>
            </a:r>
            <a:r>
              <a:rPr lang="en-US" sz="2000" dirty="0" smtClean="0"/>
              <a:t>property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000" dirty="0" smtClean="0"/>
              <a:t>The accepted measures of lubricity are:</a:t>
            </a:r>
            <a:endParaRPr lang="en-US" dirty="0" smtClean="0"/>
          </a:p>
          <a:p>
            <a:r>
              <a:rPr lang="en-US" sz="2000" dirty="0" smtClean="0"/>
              <a:t>ASTM </a:t>
            </a:r>
            <a:r>
              <a:rPr lang="en-US" sz="2000" dirty="0"/>
              <a:t>D6078 </a:t>
            </a:r>
            <a:r>
              <a:rPr lang="en-US" sz="2000" dirty="0" smtClean="0"/>
              <a:t>SLBOCLE</a:t>
            </a:r>
          </a:p>
          <a:p>
            <a:pPr lvl="1"/>
            <a:r>
              <a:rPr lang="en-US" dirty="0" smtClean="0"/>
              <a:t>Scuffing </a:t>
            </a:r>
            <a:r>
              <a:rPr lang="en-US" dirty="0"/>
              <a:t>Load Ball-on-Cylinder Lubricity </a:t>
            </a:r>
            <a:r>
              <a:rPr lang="en-US" dirty="0" smtClean="0"/>
              <a:t>Evaluator</a:t>
            </a:r>
          </a:p>
          <a:p>
            <a:pPr lvl="1"/>
            <a:r>
              <a:rPr lang="en-US" dirty="0" smtClean="0"/>
              <a:t>Recommended </a:t>
            </a:r>
            <a:r>
              <a:rPr lang="en-US" dirty="0"/>
              <a:t>≥ 3100 gram </a:t>
            </a:r>
            <a:r>
              <a:rPr lang="en-US" dirty="0" smtClean="0"/>
              <a:t>load</a:t>
            </a:r>
          </a:p>
          <a:p>
            <a:pPr lvl="1"/>
            <a:r>
              <a:rPr lang="en-US" dirty="0" smtClean="0"/>
              <a:t>Downside: Poor reproducibility</a:t>
            </a:r>
            <a:endParaRPr lang="en-US" dirty="0"/>
          </a:p>
          <a:p>
            <a:r>
              <a:rPr lang="en-US" sz="2000" dirty="0"/>
              <a:t>ASTM D6079 </a:t>
            </a:r>
            <a:r>
              <a:rPr lang="en-US" sz="2000" dirty="0" smtClean="0"/>
              <a:t>HFRR</a:t>
            </a:r>
          </a:p>
          <a:p>
            <a:pPr lvl="1"/>
            <a:r>
              <a:rPr lang="en-US" dirty="0" smtClean="0"/>
              <a:t>High </a:t>
            </a:r>
            <a:r>
              <a:rPr lang="en-US" dirty="0"/>
              <a:t>Frequency Reciprocating </a:t>
            </a:r>
            <a:r>
              <a:rPr lang="en-US" dirty="0" smtClean="0"/>
              <a:t>Rig</a:t>
            </a:r>
          </a:p>
          <a:p>
            <a:pPr lvl="1"/>
            <a:r>
              <a:rPr lang="en-US" dirty="0" smtClean="0"/>
              <a:t>Requirements </a:t>
            </a:r>
            <a:r>
              <a:rPr lang="en-US" dirty="0"/>
              <a:t>520 µm wear scar @ </a:t>
            </a:r>
            <a:r>
              <a:rPr lang="en-US" dirty="0" smtClean="0"/>
              <a:t>60°C</a:t>
            </a:r>
          </a:p>
          <a:p>
            <a:pPr lvl="1"/>
            <a:r>
              <a:rPr lang="en-US" dirty="0" smtClean="0"/>
              <a:t>Good reproducibility but wasn’t always a good indicator of field performance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58210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BOC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0" y="782804"/>
            <a:ext cx="4876800" cy="3796816"/>
          </a:xfrm>
          <a:prstGeom prst="rect">
            <a:avLst/>
          </a:prstGeo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071041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52400" y="133350"/>
            <a:ext cx="8808720" cy="462915"/>
          </a:xfrm>
        </p:spPr>
        <p:txBody>
          <a:bodyPr/>
          <a:lstStyle/>
          <a:p>
            <a:r>
              <a:rPr lang="en-US" sz="2400" dirty="0" smtClean="0"/>
              <a:t>Other Groups Weigh In</a:t>
            </a:r>
            <a:endParaRPr lang="en-US" sz="2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CARB promotes a basic </a:t>
            </a:r>
            <a:r>
              <a:rPr lang="en-US" sz="2200" dirty="0"/>
              <a:t>s</a:t>
            </a:r>
            <a:r>
              <a:rPr lang="en-US" sz="2200" dirty="0" smtClean="0"/>
              <a:t>tandard since August 2004</a:t>
            </a:r>
          </a:p>
          <a:p>
            <a:pPr lvl="1"/>
            <a:r>
              <a:rPr lang="en-US" sz="1800" dirty="0" smtClean="0"/>
              <a:t>Target </a:t>
            </a:r>
            <a:r>
              <a:rPr lang="en-US" sz="1800" dirty="0"/>
              <a:t>≤ 520 µm wear scar @ </a:t>
            </a:r>
            <a:r>
              <a:rPr lang="en-US" sz="1800" dirty="0" smtClean="0"/>
              <a:t>60°C</a:t>
            </a:r>
          </a:p>
          <a:p>
            <a:pPr lvl="1"/>
            <a:r>
              <a:rPr lang="en-US" sz="2000" dirty="0" smtClean="0"/>
              <a:t>Intent </a:t>
            </a:r>
            <a:r>
              <a:rPr lang="en-US" sz="2000" dirty="0"/>
              <a:t>was to reduce to ≤ 450 µm over </a:t>
            </a:r>
            <a:r>
              <a:rPr lang="en-US" sz="2000" dirty="0" smtClean="0"/>
              <a:t>time</a:t>
            </a:r>
          </a:p>
          <a:p>
            <a:pPr lvl="1"/>
            <a:endParaRPr lang="en-US" sz="2000" dirty="0"/>
          </a:p>
          <a:p>
            <a:r>
              <a:rPr lang="en-US" sz="2200" dirty="0" smtClean="0">
                <a:ea typeface="Arial" panose="020B0604020202020204" pitchFamily="34" charset="0"/>
                <a:cs typeface="Arial" panose="020B0604020202020204" pitchFamily="34" charset="0"/>
              </a:rPr>
              <a:t>ASTM agrees on a ≤ </a:t>
            </a:r>
            <a:r>
              <a:rPr lang="en-US" sz="2200" dirty="0">
                <a:ea typeface="Arial" panose="020B0604020202020204" pitchFamily="34" charset="0"/>
                <a:cs typeface="Arial" panose="020B0604020202020204" pitchFamily="34" charset="0"/>
              </a:rPr>
              <a:t>520 µm wear scar diameter </a:t>
            </a:r>
            <a:r>
              <a:rPr lang="en-US" sz="2200" dirty="0" smtClean="0">
                <a:ea typeface="Arial" panose="020B0604020202020204" pitchFamily="34" charset="0"/>
                <a:cs typeface="Arial" panose="020B0604020202020204" pitchFamily="34" charset="0"/>
              </a:rPr>
              <a:t>via HFRR </a:t>
            </a:r>
            <a:r>
              <a:rPr lang="en-US" sz="2200" dirty="0">
                <a:ea typeface="Arial" panose="020B0604020202020204" pitchFamily="34" charset="0"/>
                <a:cs typeface="Arial" panose="020B0604020202020204" pitchFamily="34" charset="0"/>
              </a:rPr>
              <a:t>D6079 </a:t>
            </a:r>
            <a:endParaRPr lang="en-US" sz="2200" dirty="0" smtClean="0">
              <a:ea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200" dirty="0" smtClean="0">
              <a:ea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 smtClean="0">
                <a:ea typeface="Arial" panose="020B0604020202020204" pitchFamily="34" charset="0"/>
                <a:cs typeface="Arial" panose="020B0604020202020204" pitchFamily="34" charset="0"/>
              </a:rPr>
              <a:t>Diesel fuel must meet this standard to legally be defined as diesel fuel</a:t>
            </a:r>
            <a:endParaRPr lang="en-US" sz="2200" dirty="0">
              <a:ea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98477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Will Cover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000" dirty="0" smtClean="0"/>
              <a:t>Lubricity improvers and how they work</a:t>
            </a:r>
          </a:p>
          <a:p>
            <a:endParaRPr lang="en-US" sz="2000" dirty="0"/>
          </a:p>
          <a:p>
            <a:r>
              <a:rPr lang="en-US" sz="2000" dirty="0" smtClean="0"/>
              <a:t>Regulations &amp; standards governing their need in fuels</a:t>
            </a:r>
          </a:p>
          <a:p>
            <a:endParaRPr lang="en-US" sz="2000" dirty="0"/>
          </a:p>
          <a:p>
            <a:r>
              <a:rPr lang="en-US" sz="2000" dirty="0" smtClean="0"/>
              <a:t>Options from Bell Performance to help customers meet those requirements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7340513"/>
      </p:ext>
    </p:extLst>
  </p:cSld>
  <p:clrMapOvr>
    <a:masterClrMapping/>
  </p:clrMapOvr>
  <p:transition spd="slow"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Lubricity Treatment Chemistry Options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409466"/>
      </p:ext>
    </p:extLst>
  </p:cSld>
  <p:clrMapOvr>
    <a:masterClrMapping/>
  </p:clrMapOvr>
  <p:transition spd="slow"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 for lubricity issues from Bell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000" dirty="0" smtClean="0"/>
              <a:t>Bell Performance offers several solutions to solve lubricity concerns for both small and large diesel fuel users.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Lube Pro – aftermarket lubricity treatment for fleet and small volume fuel storage professionals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Lube Pro RB-EC and CC – our “refinery-blend” bulk lubricity treatments, with synthetic and monoacid chemistries.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92252952"/>
      </p:ext>
    </p:extLst>
  </p:cSld>
  <p:clrMapOvr>
    <a:masterClrMapping/>
  </p:clrMapOvr>
  <p:transition spd="slow"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Lube Pro RB11-EC </a:t>
            </a:r>
            <a:r>
              <a:rPr lang="en-US" dirty="0" smtClean="0"/>
              <a:t>Series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293" y="632460"/>
            <a:ext cx="4899107" cy="3947160"/>
          </a:xfrm>
        </p:spPr>
        <p:txBody>
          <a:bodyPr/>
          <a:lstStyle/>
          <a:p>
            <a:r>
              <a:rPr lang="en-US" sz="2000" dirty="0"/>
              <a:t>Proprietary fully synthetic</a:t>
            </a:r>
          </a:p>
          <a:p>
            <a:r>
              <a:rPr lang="en-US" sz="2000" dirty="0" smtClean="0"/>
              <a:t>Ester-based </a:t>
            </a:r>
            <a:r>
              <a:rPr lang="en-US" sz="2000" dirty="0"/>
              <a:t>chemistry</a:t>
            </a:r>
          </a:p>
          <a:p>
            <a:r>
              <a:rPr lang="en-US" sz="2000" dirty="0" smtClean="0"/>
              <a:t>Specially developed </a:t>
            </a:r>
            <a:r>
              <a:rPr lang="en-US" sz="2000" dirty="0"/>
              <a:t>for use in ULSD applications</a:t>
            </a:r>
          </a:p>
          <a:p>
            <a:r>
              <a:rPr lang="en-US" sz="2000" dirty="0" smtClean="0"/>
              <a:t>[</a:t>
            </a:r>
            <a:r>
              <a:rPr lang="en-US" sz="2000" dirty="0"/>
              <a:t>≤15 ppm Sulfur]</a:t>
            </a:r>
          </a:p>
          <a:p>
            <a:r>
              <a:rPr lang="en-US" sz="2000" dirty="0"/>
              <a:t>Used as stand alone additive because it will not interact with other additives or contaminants in fuel</a:t>
            </a:r>
          </a:p>
          <a:p>
            <a:r>
              <a:rPr lang="en-US" sz="2000" dirty="0"/>
              <a:t>Pipeline </a:t>
            </a:r>
            <a:r>
              <a:rPr lang="en-US" sz="2000" dirty="0" smtClean="0"/>
              <a:t>approvals</a:t>
            </a:r>
          </a:p>
          <a:p>
            <a:r>
              <a:rPr lang="en-US" sz="2000" dirty="0" smtClean="0"/>
              <a:t>Also provide conductivity improver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20953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Lube Pro RB11-CC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6293" y="632460"/>
            <a:ext cx="6042107" cy="3947160"/>
          </a:xfrm>
        </p:spPr>
        <p:txBody>
          <a:bodyPr/>
          <a:lstStyle/>
          <a:p>
            <a:endParaRPr lang="en-US" dirty="0" smtClean="0"/>
          </a:p>
          <a:p>
            <a:r>
              <a:rPr lang="en-US" sz="2000" dirty="0" smtClean="0"/>
              <a:t>Originally d</a:t>
            </a:r>
            <a:r>
              <a:rPr lang="en-US" sz="2000" dirty="0" smtClean="0"/>
              <a:t>eveloped </a:t>
            </a:r>
            <a:r>
              <a:rPr lang="en-US" sz="2000" dirty="0"/>
              <a:t>for use in low sulfur diesel </a:t>
            </a:r>
            <a:r>
              <a:rPr lang="en-US" sz="2000" dirty="0" smtClean="0"/>
              <a:t>fuels, but highly effective in ULSD fuels</a:t>
            </a:r>
            <a:endParaRPr lang="en-US" sz="2000" dirty="0"/>
          </a:p>
          <a:p>
            <a:r>
              <a:rPr lang="en-US" sz="2000" dirty="0" smtClean="0"/>
              <a:t>Monoacid Tall </a:t>
            </a:r>
            <a:r>
              <a:rPr lang="en-US" sz="2000" dirty="0"/>
              <a:t>Oil Fatty Acid chemistry</a:t>
            </a:r>
          </a:p>
          <a:p>
            <a:r>
              <a:rPr lang="en-US" sz="2000" dirty="0" smtClean="0"/>
              <a:t>Also contains </a:t>
            </a:r>
            <a:r>
              <a:rPr lang="en-US" sz="2000" dirty="0"/>
              <a:t>Conductivity Additive to Meet ASTM Requirements of 25 </a:t>
            </a:r>
            <a:r>
              <a:rPr lang="el-GR" sz="2000" dirty="0"/>
              <a:t>ρ</a:t>
            </a:r>
            <a:r>
              <a:rPr lang="en-US" sz="2000" dirty="0"/>
              <a:t>S/M</a:t>
            </a:r>
          </a:p>
        </p:txBody>
      </p:sp>
    </p:spTree>
    <p:extLst>
      <p:ext uri="{BB962C8B-B14F-4D97-AF65-F5344CB8AC3E}">
        <p14:creationId xmlns:p14="http://schemas.microsoft.com/office/powerpoint/2010/main" val="322029605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Lubricity &amp; Its Effects On The Engine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293" y="632460"/>
            <a:ext cx="4822907" cy="3947160"/>
          </a:xfrm>
        </p:spPr>
        <p:txBody>
          <a:bodyPr/>
          <a:lstStyle/>
          <a:p>
            <a:endParaRPr lang="en-US" dirty="0" smtClean="0"/>
          </a:p>
          <a:p>
            <a:r>
              <a:rPr lang="en-US" sz="2000" dirty="0" smtClean="0"/>
              <a:t>The </a:t>
            </a:r>
            <a:r>
              <a:rPr lang="en-US" sz="2000" dirty="0"/>
              <a:t>ability of a fluid to minimize friction between surfaces in relative motion and to minimize damage to surfaces in relative </a:t>
            </a:r>
            <a:r>
              <a:rPr lang="en-US" sz="2000" dirty="0" smtClean="0"/>
              <a:t>motion</a:t>
            </a:r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Diesel engine fuel injection systems rely on the lubricating properties inherent in the fuel.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428750"/>
            <a:ext cx="264795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274670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Lubricity Improvers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293" y="632460"/>
            <a:ext cx="4975307" cy="3947160"/>
          </a:xfrm>
        </p:spPr>
        <p:txBody>
          <a:bodyPr/>
          <a:lstStyle/>
          <a:p>
            <a:r>
              <a:rPr lang="en-US" sz="2000" dirty="0" smtClean="0"/>
              <a:t>Lubricity improvers are essential to </a:t>
            </a:r>
            <a:r>
              <a:rPr lang="en-US" sz="2000" dirty="0"/>
              <a:t>provide boundary lubrication between metallic parts in critical fuel system components by forming a protective layer on the metal surfaces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000" dirty="0" smtClean="0"/>
              <a:t>Fuel injectors and fuel pumps rely on fuel lubricity to prevent damage and extend their working lives.</a:t>
            </a:r>
            <a:endParaRPr lang="en-US" sz="1800" dirty="0"/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891232"/>
            <a:ext cx="1933575" cy="1548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0275" y="816623"/>
            <a:ext cx="2171700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180405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Changing Fuels Create a Market For Lubricity Improvers</a:t>
            </a:r>
            <a:endParaRPr lang="en-US" sz="2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sz="2000" dirty="0" smtClean="0"/>
          </a:p>
          <a:p>
            <a:r>
              <a:rPr lang="en-US" sz="2000" dirty="0" smtClean="0"/>
              <a:t>U</a:t>
            </a:r>
            <a:r>
              <a:rPr lang="en-US" sz="2000" dirty="0" smtClean="0"/>
              <a:t>ltra-low </a:t>
            </a:r>
            <a:r>
              <a:rPr lang="en-US" sz="2000" dirty="0"/>
              <a:t>sulfur fuels that have undergone extensive </a:t>
            </a:r>
            <a:r>
              <a:rPr lang="en-US" sz="2000" dirty="0" err="1"/>
              <a:t>hydrotreatment</a:t>
            </a:r>
            <a:r>
              <a:rPr lang="en-US" sz="2000" dirty="0"/>
              <a:t> </a:t>
            </a:r>
            <a:r>
              <a:rPr lang="en-US" sz="2000" dirty="0" smtClean="0"/>
              <a:t>for sulfur removal need assistance to </a:t>
            </a:r>
            <a:r>
              <a:rPr lang="en-US" sz="2000" dirty="0" smtClean="0"/>
              <a:t>m</a:t>
            </a:r>
            <a:r>
              <a:rPr lang="en-US" sz="2000" dirty="0" smtClean="0"/>
              <a:t>eet the ASTM </a:t>
            </a:r>
            <a:r>
              <a:rPr lang="en-US" sz="2000" dirty="0"/>
              <a:t>D6079 requirements of 520 µM </a:t>
            </a:r>
            <a:r>
              <a:rPr lang="en-US" sz="2000" dirty="0" smtClean="0"/>
              <a:t>w</a:t>
            </a:r>
            <a:r>
              <a:rPr lang="en-US" sz="2000" dirty="0" smtClean="0"/>
              <a:t>ear scar </a:t>
            </a:r>
            <a:r>
              <a:rPr lang="en-US" sz="2000" dirty="0"/>
              <a:t>(460µM in </a:t>
            </a:r>
            <a:r>
              <a:rPr lang="en-US" sz="2000" dirty="0" smtClean="0"/>
              <a:t>Europe)</a:t>
            </a:r>
          </a:p>
          <a:p>
            <a:endParaRPr lang="en-US" sz="2000" dirty="0"/>
          </a:p>
          <a:p>
            <a:r>
              <a:rPr lang="en-US" sz="1800" dirty="0" smtClean="0"/>
              <a:t>Extensive </a:t>
            </a:r>
            <a:r>
              <a:rPr lang="en-US" sz="1800" dirty="0" err="1" smtClean="0"/>
              <a:t>hydrotreating</a:t>
            </a:r>
            <a:r>
              <a:rPr lang="en-US" sz="1800" dirty="0" smtClean="0"/>
              <a:t> to meet ULSD sulfur requirement remove naturally-</a:t>
            </a:r>
            <a:r>
              <a:rPr lang="en-US" sz="1800" dirty="0" err="1" smtClean="0"/>
              <a:t>occuring</a:t>
            </a:r>
            <a:r>
              <a:rPr lang="en-US" sz="1800" dirty="0" smtClean="0"/>
              <a:t> polar molecules that used to contribute to lubricity protection</a:t>
            </a:r>
            <a:endParaRPr lang="en-US" sz="1800" dirty="0" smtClean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Used in </a:t>
            </a:r>
            <a:r>
              <a:rPr lang="en-US" sz="2000" dirty="0"/>
              <a:t>low viscosity fuels used to meet low temperature handling </a:t>
            </a:r>
            <a:r>
              <a:rPr lang="en-US" sz="2000" dirty="0" smtClean="0"/>
              <a:t>specifications</a:t>
            </a:r>
          </a:p>
          <a:p>
            <a:endParaRPr lang="en-US" sz="2000" dirty="0"/>
          </a:p>
          <a:p>
            <a:r>
              <a:rPr lang="en-US" sz="2000" dirty="0" smtClean="0"/>
              <a:t>Used in </a:t>
            </a:r>
            <a:r>
              <a:rPr lang="en-US" sz="2000" dirty="0"/>
              <a:t>low viscosity fuels used to reduce emissions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08220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400" dirty="0"/>
              <a:t>Early Landmarks in Lubricity Use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293" y="819150"/>
            <a:ext cx="8749051" cy="3760470"/>
          </a:xfrm>
        </p:spPr>
        <p:txBody>
          <a:bodyPr>
            <a:norm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</a:rPr>
              <a:t>60’s &amp; 70’s:</a:t>
            </a:r>
            <a:r>
              <a:rPr lang="en-US" sz="2000" dirty="0"/>
              <a:t>	Lack of fuel lubricity </a:t>
            </a:r>
            <a:r>
              <a:rPr lang="en-US" sz="2000" dirty="0" smtClean="0"/>
              <a:t>contributes </a:t>
            </a:r>
            <a:r>
              <a:rPr lang="en-US" sz="2000" dirty="0"/>
              <a:t>to a number of gas turbine equipment failures.  </a:t>
            </a:r>
            <a:endParaRPr lang="en-US" sz="2000" dirty="0" smtClean="0"/>
          </a:p>
          <a:p>
            <a:pPr lvl="1" eaLnBrk="0" hangingPunct="0">
              <a:spcBef>
                <a:spcPct val="50000"/>
              </a:spcBef>
            </a:pPr>
            <a:r>
              <a:rPr lang="en-US" sz="2000" dirty="0" smtClean="0"/>
              <a:t>For </a:t>
            </a:r>
            <a:r>
              <a:rPr lang="en-US" sz="2000" dirty="0"/>
              <a:t>military operators the addition of corrosion inhibitor additives </a:t>
            </a:r>
            <a:r>
              <a:rPr lang="en-US" sz="2000" dirty="0" smtClean="0"/>
              <a:t>has </a:t>
            </a:r>
            <a:r>
              <a:rPr lang="en-US" sz="2000" dirty="0"/>
              <a:t>been the solution of choice</a:t>
            </a:r>
            <a:r>
              <a:rPr lang="en-US" sz="2000" dirty="0" smtClean="0"/>
              <a:t>.</a:t>
            </a:r>
          </a:p>
          <a:p>
            <a:pPr eaLnBrk="0" hangingPunct="0">
              <a:spcBef>
                <a:spcPct val="50000"/>
              </a:spcBef>
            </a:pPr>
            <a:endParaRPr lang="en-US" sz="2000" dirty="0"/>
          </a:p>
          <a:p>
            <a:r>
              <a:rPr lang="en-US" sz="2000" b="1" dirty="0">
                <a:solidFill>
                  <a:srgbClr val="FF0000"/>
                </a:solidFill>
              </a:rPr>
              <a:t>1990</a:t>
            </a:r>
            <a:r>
              <a:rPr lang="en-US" sz="2000" dirty="0"/>
              <a:t> Fuel desulphurization </a:t>
            </a:r>
            <a:r>
              <a:rPr lang="en-US" sz="2000" dirty="0" smtClean="0"/>
              <a:t>in Scandinavia causes </a:t>
            </a:r>
            <a:r>
              <a:rPr lang="en-US" sz="2000" dirty="0"/>
              <a:t>vehicle </a:t>
            </a:r>
            <a:r>
              <a:rPr lang="en-US" sz="2000" dirty="0" smtClean="0"/>
              <a:t>failures</a:t>
            </a:r>
          </a:p>
          <a:p>
            <a:endParaRPr lang="en-US" sz="2000" dirty="0"/>
          </a:p>
          <a:p>
            <a:r>
              <a:rPr lang="en-US" sz="2000" b="1" dirty="0">
                <a:solidFill>
                  <a:srgbClr val="FF0000"/>
                </a:solidFill>
              </a:rPr>
              <a:t>Early 90’s,</a:t>
            </a:r>
            <a:r>
              <a:rPr lang="en-US" sz="2000" dirty="0"/>
              <a:t> US Lubricity </a:t>
            </a:r>
            <a:r>
              <a:rPr lang="en-US" sz="2000" dirty="0" smtClean="0"/>
              <a:t>improvers </a:t>
            </a:r>
            <a:r>
              <a:rPr lang="en-US" sz="2000" dirty="0"/>
              <a:t>were included in diesel performance packages (e.g. Hess)</a:t>
            </a:r>
          </a:p>
        </p:txBody>
      </p:sp>
    </p:spTree>
    <p:extLst>
      <p:ext uri="{BB962C8B-B14F-4D97-AF65-F5344CB8AC3E}">
        <p14:creationId xmlns:p14="http://schemas.microsoft.com/office/powerpoint/2010/main" val="355101536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400" dirty="0"/>
              <a:t>Early 90’s Scandinavian Experience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293" y="971550"/>
            <a:ext cx="8749051" cy="3608070"/>
          </a:xfrm>
        </p:spPr>
        <p:txBody>
          <a:bodyPr/>
          <a:lstStyle/>
          <a:p>
            <a:r>
              <a:rPr lang="en-US" sz="2000" dirty="0"/>
              <a:t>Fuel Desulphurization to &lt;500 ppm caused vehicle failure</a:t>
            </a:r>
          </a:p>
          <a:p>
            <a:r>
              <a:rPr lang="en-US" sz="2000" dirty="0"/>
              <a:t>Dimer Acids implemented – pump wear alleviated</a:t>
            </a:r>
          </a:p>
          <a:p>
            <a:pPr lvl="2">
              <a:buFontTx/>
              <a:buNone/>
            </a:pPr>
            <a:endParaRPr lang="en-US" sz="1500" b="1" dirty="0"/>
          </a:p>
          <a:p>
            <a:pPr>
              <a:buFontTx/>
              <a:buNone/>
            </a:pPr>
            <a:r>
              <a:rPr lang="en-US" sz="1900" b="1" dirty="0"/>
              <a:t>Problem</a:t>
            </a:r>
            <a:r>
              <a:rPr lang="en-US" sz="1900" dirty="0"/>
              <a:t> – 	High treat rates cause deposits, &gt;200 ppm</a:t>
            </a:r>
          </a:p>
          <a:p>
            <a:pPr>
              <a:buFontTx/>
              <a:buNone/>
            </a:pPr>
            <a:r>
              <a:rPr lang="en-US" sz="1900" b="1" dirty="0"/>
              <a:t>Cause – 	</a:t>
            </a:r>
            <a:r>
              <a:rPr lang="en-US" sz="1900" dirty="0"/>
              <a:t>Lubricant interactions</a:t>
            </a:r>
          </a:p>
          <a:p>
            <a:pPr>
              <a:buFontTx/>
              <a:buNone/>
            </a:pPr>
            <a:r>
              <a:rPr lang="en-US" sz="1900" b="1" dirty="0"/>
              <a:t>Solution –</a:t>
            </a:r>
            <a:r>
              <a:rPr lang="en-US" sz="1900" dirty="0"/>
              <a:t> 	Non-acid technologies, </a:t>
            </a:r>
            <a:r>
              <a:rPr lang="en-US" sz="1900" dirty="0" smtClean="0"/>
              <a:t>Esters, </a:t>
            </a:r>
            <a:r>
              <a:rPr lang="en-US" sz="1900" dirty="0"/>
              <a:t>Amides </a:t>
            </a:r>
          </a:p>
          <a:p>
            <a:pPr lvl="2">
              <a:buFontTx/>
              <a:buNone/>
            </a:pPr>
            <a:endParaRPr lang="en-US" sz="1500" dirty="0"/>
          </a:p>
          <a:p>
            <a:pPr lvl="2">
              <a:buFontTx/>
              <a:buNone/>
            </a:pPr>
            <a:r>
              <a:rPr lang="en-US" sz="1500" dirty="0"/>
              <a:t>							</a:t>
            </a:r>
          </a:p>
        </p:txBody>
      </p:sp>
    </p:spTree>
    <p:extLst>
      <p:ext uri="{BB962C8B-B14F-4D97-AF65-F5344CB8AC3E}">
        <p14:creationId xmlns:p14="http://schemas.microsoft.com/office/powerpoint/2010/main" val="378033059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MIL Approved Dimer </a:t>
            </a:r>
            <a:r>
              <a:rPr lang="en-US" sz="2400" b="1" dirty="0" smtClean="0"/>
              <a:t>Acid Lubricity Agents</a:t>
            </a:r>
            <a:endParaRPr lang="en-US" sz="2400" b="1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293" y="632460"/>
            <a:ext cx="7718507" cy="3947160"/>
          </a:xfrm>
        </p:spPr>
        <p:txBody>
          <a:bodyPr>
            <a:normAutofit/>
          </a:bodyPr>
          <a:lstStyle/>
          <a:p>
            <a:r>
              <a:rPr lang="en-US" sz="2000" dirty="0"/>
              <a:t>MIL Approved</a:t>
            </a:r>
          </a:p>
          <a:p>
            <a:r>
              <a:rPr lang="en-US" sz="2000" dirty="0"/>
              <a:t>Good Performance</a:t>
            </a:r>
          </a:p>
          <a:p>
            <a:r>
              <a:rPr lang="en-US" sz="2000" dirty="0"/>
              <a:t>Pipeline </a:t>
            </a:r>
            <a:r>
              <a:rPr lang="en-US" sz="2000" dirty="0" smtClean="0"/>
              <a:t>approved</a:t>
            </a:r>
          </a:p>
          <a:p>
            <a:r>
              <a:rPr lang="en-US" sz="2000" dirty="0" smtClean="0"/>
              <a:t>Good low-temperature operability</a:t>
            </a:r>
            <a:endParaRPr lang="en-US" sz="2000" dirty="0"/>
          </a:p>
          <a:p>
            <a:r>
              <a:rPr lang="en-US" sz="2000" dirty="0"/>
              <a:t>Downstream Lube Interactions Evident at High Treat Rates, &gt; 200 ppm</a:t>
            </a:r>
          </a:p>
          <a:p>
            <a:pPr marL="0" indent="0">
              <a:buNone/>
            </a:pPr>
            <a:endParaRPr lang="en-US" sz="2000" dirty="0"/>
          </a:p>
        </p:txBody>
      </p:sp>
      <p:graphicFrame>
        <p:nvGraphicFramePr>
          <p:cNvPr id="2" name="Objec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789479156"/>
              </p:ext>
            </p:extLst>
          </p:nvPr>
        </p:nvGraphicFramePr>
        <p:xfrm>
          <a:off x="2209800" y="2571750"/>
          <a:ext cx="4038600" cy="193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r:id="rId4" imgW="1991282" imgH="1676169" progId="">
                  <p:embed/>
                </p:oleObj>
              </mc:Choice>
              <mc:Fallback>
                <p:oleObj r:id="rId4" imgW="1991282" imgH="1676169" progId="">
                  <p:embed/>
                  <p:pic>
                    <p:nvPicPr>
                      <p:cNvPr id="0" name="Object 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571750"/>
                        <a:ext cx="4038600" cy="193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646173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Amides and “Low Acid” Amides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2100" dirty="0" smtClean="0"/>
          </a:p>
          <a:p>
            <a:r>
              <a:rPr lang="en-US" sz="2100" dirty="0" smtClean="0"/>
              <a:t>Caustic </a:t>
            </a:r>
            <a:r>
              <a:rPr lang="en-US" sz="2100" dirty="0"/>
              <a:t>Interactions</a:t>
            </a:r>
          </a:p>
          <a:p>
            <a:r>
              <a:rPr lang="en-US" sz="2100" dirty="0"/>
              <a:t>Water Interactions</a:t>
            </a:r>
          </a:p>
          <a:p>
            <a:r>
              <a:rPr lang="en-US" sz="2100" dirty="0" smtClean="0"/>
              <a:t>Lube </a:t>
            </a:r>
            <a:r>
              <a:rPr lang="en-US" sz="2100" dirty="0"/>
              <a:t>Interaction </a:t>
            </a:r>
            <a:r>
              <a:rPr lang="en-US" sz="2100" dirty="0" smtClean="0"/>
              <a:t>Problems in United States and EU</a:t>
            </a:r>
            <a:endParaRPr lang="en-US" sz="2100" dirty="0"/>
          </a:p>
          <a:p>
            <a:pPr lvl="1"/>
            <a:r>
              <a:rPr lang="en-US" sz="1800" dirty="0"/>
              <a:t>USA,  BP</a:t>
            </a:r>
          </a:p>
          <a:p>
            <a:pPr lvl="1"/>
            <a:r>
              <a:rPr lang="en-US" sz="1800" dirty="0"/>
              <a:t>EU,  </a:t>
            </a:r>
            <a:r>
              <a:rPr lang="en-US" sz="1800" dirty="0" err="1"/>
              <a:t>Preem</a:t>
            </a:r>
            <a:r>
              <a:rPr lang="en-US" sz="1800" dirty="0"/>
              <a:t> @ 155 pm </a:t>
            </a:r>
            <a:r>
              <a:rPr lang="en-US" sz="1800" dirty="0" err="1"/>
              <a:t>vol</a:t>
            </a:r>
            <a:r>
              <a:rPr lang="en-US" sz="1800" dirty="0"/>
              <a:t>/</a:t>
            </a:r>
            <a:r>
              <a:rPr lang="en-US" sz="1800" dirty="0" err="1"/>
              <a:t>vol</a:t>
            </a:r>
            <a:endParaRPr lang="en-US" sz="1800" dirty="0"/>
          </a:p>
          <a:p>
            <a:r>
              <a:rPr lang="en-US" sz="2100" dirty="0"/>
              <a:t>Inconsistent Performance</a:t>
            </a:r>
          </a:p>
          <a:p>
            <a:r>
              <a:rPr lang="en-US" sz="2100" dirty="0"/>
              <a:t>Does not meet </a:t>
            </a:r>
            <a:r>
              <a:rPr lang="en-US" sz="2100" dirty="0" smtClean="0"/>
              <a:t>40CFR80.521 - 15 </a:t>
            </a:r>
            <a:r>
              <a:rPr lang="en-US" sz="2100" dirty="0"/>
              <a:t>ppm S cap</a:t>
            </a:r>
          </a:p>
        </p:txBody>
      </p:sp>
    </p:spTree>
    <p:extLst>
      <p:ext uri="{BB962C8B-B14F-4D97-AF65-F5344CB8AC3E}">
        <p14:creationId xmlns:p14="http://schemas.microsoft.com/office/powerpoint/2010/main" val="89080793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LL_PERFORMANCE_ppt template_v1_0827">
  <a:themeElements>
    <a:clrScheme name="Custom 42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2D3032"/>
      </a:accent1>
      <a:accent2>
        <a:srgbClr val="C00000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2396C0"/>
      </a:hlink>
      <a:folHlink>
        <a:srgbClr val="919191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BELL_PERFORMANCE_ppt template_v1_0827</Template>
  <TotalTime>12300</TotalTime>
  <Words>880</Words>
  <Application>Microsoft Office PowerPoint</Application>
  <PresentationFormat>On-screen Show (16:9)</PresentationFormat>
  <Paragraphs>154</Paragraphs>
  <Slides>23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BELL_PERFORMANCE_ppt template_v1_0827</vt:lpstr>
      <vt:lpstr>Lubricity Improvers and Treatment for Diesel Fuel</vt:lpstr>
      <vt:lpstr>What We Will Cover Here</vt:lpstr>
      <vt:lpstr>Lubricity &amp; Its Effects On The Engine</vt:lpstr>
      <vt:lpstr>Lubricity Improvers</vt:lpstr>
      <vt:lpstr>Changing Fuels Create a Market For Lubricity Improvers</vt:lpstr>
      <vt:lpstr>Early Landmarks in Lubricity Use</vt:lpstr>
      <vt:lpstr>Early 90’s Scandinavian Experience</vt:lpstr>
      <vt:lpstr>MIL Approved Dimer Acid Lubricity Agents</vt:lpstr>
      <vt:lpstr>Amides and “Low Acid” Amides</vt:lpstr>
      <vt:lpstr>Non-Synthetic Esters</vt:lpstr>
      <vt:lpstr> Early to Mid 90’s</vt:lpstr>
      <vt:lpstr>Mono-Acid Lubricity Solutions</vt:lpstr>
      <vt:lpstr>Synthetic Esters</vt:lpstr>
      <vt:lpstr>Late 90’s - Now</vt:lpstr>
      <vt:lpstr>If monoacids work just as well, who would buy synthetic?</vt:lpstr>
      <vt:lpstr>How Lubricity Improvers Work</vt:lpstr>
      <vt:lpstr>EMA Guidelines</vt:lpstr>
      <vt:lpstr>PowerPoint Presentation</vt:lpstr>
      <vt:lpstr>Other Groups Weigh In</vt:lpstr>
      <vt:lpstr>Lubricity Treatment Chemistry Options</vt:lpstr>
      <vt:lpstr>Solutions for lubricity issues from Bell Performance</vt:lpstr>
      <vt:lpstr>Lube Pro RB11-EC Series</vt:lpstr>
      <vt:lpstr>Lube Pro RB11-CC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EBJORNSTAD</cp:lastModifiedBy>
  <cp:revision>523</cp:revision>
  <dcterms:created xsi:type="dcterms:W3CDTF">2011-10-21T15:56:02Z</dcterms:created>
  <dcterms:modified xsi:type="dcterms:W3CDTF">2015-01-27T07:15:30Z</dcterms:modified>
</cp:coreProperties>
</file>